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1A1EE2-3AB6-4B18-9612-66D726AB61D8}" type="datetimeFigureOut">
              <a:rPr lang="sr-Latn-CS" smtClean="0"/>
              <a:t>7.12.2013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F5F3B9-48FC-44D4-9204-296C927CDBB6}" type="slidenum">
              <a:rPr lang="hr-HR" smtClean="0"/>
              <a:t>‹#›</a:t>
            </a:fld>
            <a:endParaRPr lang="hr-H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Interakcija s medijima i novinarima (priopćenje za medije)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Logotip</a:t>
            </a:r>
          </a:p>
          <a:p>
            <a:endParaRPr lang="hr-HR" dirty="0" smtClean="0"/>
          </a:p>
          <a:p>
            <a:r>
              <a:rPr lang="hr-HR" dirty="0" smtClean="0"/>
              <a:t>Adresa organizacije </a:t>
            </a:r>
          </a:p>
          <a:p>
            <a:endParaRPr lang="hr-HR" dirty="0" smtClean="0"/>
          </a:p>
          <a:p>
            <a:r>
              <a:rPr lang="hr-HR" dirty="0" smtClean="0"/>
              <a:t>Široke margine</a:t>
            </a:r>
          </a:p>
          <a:p>
            <a:endParaRPr lang="hr-HR" dirty="0" smtClean="0"/>
          </a:p>
          <a:p>
            <a:r>
              <a:rPr lang="hr-HR" dirty="0" smtClean="0"/>
              <a:t>Cijelo priopćenje na jednoj A4 STRANICI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Priopćenje se šalje urednicima rubrika</a:t>
            </a:r>
          </a:p>
          <a:p>
            <a:endParaRPr lang="hr-HR" dirty="0" smtClean="0"/>
          </a:p>
          <a:p>
            <a:r>
              <a:rPr lang="hr-HR" dirty="0" smtClean="0"/>
              <a:t>Ako se daju uoči događaja treba se staviti oznaka embarga</a:t>
            </a:r>
          </a:p>
          <a:p>
            <a:endParaRPr lang="hr-HR" dirty="0" smtClean="0"/>
          </a:p>
          <a:p>
            <a:r>
              <a:rPr lang="hr-HR" dirty="0" smtClean="0"/>
              <a:t>Priopćenje se šalje kada vijest nije dovoljno važna za sazivanje konferencije za novinare</a:t>
            </a:r>
          </a:p>
          <a:p>
            <a:endParaRPr lang="hr-H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Vijest mora biti </a:t>
            </a:r>
          </a:p>
          <a:p>
            <a:endParaRPr lang="hr-HR" dirty="0" smtClean="0"/>
          </a:p>
          <a:p>
            <a:r>
              <a:rPr lang="hr-HR" dirty="0" smtClean="0"/>
              <a:t>Aktualna</a:t>
            </a:r>
          </a:p>
          <a:p>
            <a:endParaRPr lang="hr-HR" dirty="0" smtClean="0"/>
          </a:p>
          <a:p>
            <a:r>
              <a:rPr lang="hr-HR" dirty="0" smtClean="0"/>
              <a:t>Zanimljiva</a:t>
            </a:r>
          </a:p>
          <a:p>
            <a:endParaRPr lang="hr-HR" dirty="0" smtClean="0"/>
          </a:p>
          <a:p>
            <a:r>
              <a:rPr lang="hr-HR" dirty="0" smtClean="0"/>
              <a:t>Atraktivna </a:t>
            </a:r>
          </a:p>
          <a:p>
            <a:endParaRPr lang="hr-HR" dirty="0" smtClean="0"/>
          </a:p>
          <a:p>
            <a:r>
              <a:rPr lang="hr-HR" dirty="0" smtClean="0"/>
              <a:t>Objektivna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Nakon slanja priopćenja treba ostati dostupan za eventualne naknadne upite novinara</a:t>
            </a:r>
          </a:p>
          <a:p>
            <a:endParaRPr lang="hr-HR" dirty="0" smtClean="0"/>
          </a:p>
          <a:p>
            <a:r>
              <a:rPr lang="hr-HR" dirty="0" smtClean="0"/>
              <a:t>Prije nego pripremite priopćenje za medije odgovorite na slijedeća pitanja:</a:t>
            </a:r>
          </a:p>
          <a:p>
            <a:endParaRPr lang="hr-HR" dirty="0" smtClean="0"/>
          </a:p>
          <a:p>
            <a:r>
              <a:rPr lang="hr-HR" dirty="0" smtClean="0"/>
              <a:t>Zašto je ono važno i zašto čini medijski zanimljivu vijest?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Koji su glavni naglasci?</a:t>
            </a:r>
          </a:p>
          <a:p>
            <a:endParaRPr lang="hr-HR" dirty="0" smtClean="0"/>
          </a:p>
          <a:p>
            <a:r>
              <a:rPr lang="hr-HR" dirty="0" smtClean="0"/>
              <a:t>Kojim istraživanjima možete potkrijepit informacije</a:t>
            </a:r>
          </a:p>
          <a:p>
            <a:endParaRPr lang="hr-HR" dirty="0" smtClean="0"/>
          </a:p>
          <a:p>
            <a:r>
              <a:rPr lang="hr-HR" dirty="0" smtClean="0"/>
              <a:t>Mogu li se one jednostavno provjeriti ako novinari to žele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Koga možete navesti kao dobrog sugovornika za tu temu </a:t>
            </a:r>
          </a:p>
          <a:p>
            <a:endParaRPr lang="hr-HR" dirty="0" smtClean="0"/>
          </a:p>
          <a:p>
            <a:r>
              <a:rPr lang="hr-HR" dirty="0" smtClean="0"/>
              <a:t>Je li potrebno pripremiti pregled podataka s dodatnim informacijama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Želja svake tvrtke je da se o njoj lijepo govori </a:t>
            </a:r>
          </a:p>
          <a:p>
            <a:endParaRPr lang="hr-HR" dirty="0" smtClean="0"/>
          </a:p>
          <a:p>
            <a:r>
              <a:rPr lang="hr-HR" dirty="0" smtClean="0"/>
              <a:t>Zašto bi novinari baš našoj firmi posvetili članak</a:t>
            </a:r>
          </a:p>
          <a:p>
            <a:endParaRPr lang="hr-HR" dirty="0" smtClean="0"/>
          </a:p>
          <a:p>
            <a:r>
              <a:rPr lang="hr-HR" dirty="0" smtClean="0"/>
              <a:t>Odjel za odnose s javnošću je tu prvi na potezu</a:t>
            </a:r>
          </a:p>
          <a:p>
            <a:endParaRPr lang="hr-HR" dirty="0" smtClean="0"/>
          </a:p>
          <a:p>
            <a:r>
              <a:rPr lang="hr-HR" dirty="0" smtClean="0"/>
              <a:t>PRESS RELEASE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Objava neke novosti, najavljivanje nekog događaja, iznošenje činjenica ili brojki.</a:t>
            </a:r>
          </a:p>
          <a:p>
            <a:endParaRPr lang="hr-HR" dirty="0" smtClean="0"/>
          </a:p>
          <a:p>
            <a:r>
              <a:rPr lang="hr-HR" dirty="0" smtClean="0"/>
              <a:t>S priopćenjem ustvari pišemo vijest</a:t>
            </a:r>
          </a:p>
          <a:p>
            <a:endParaRPr lang="hr-HR" dirty="0" smtClean="0"/>
          </a:p>
          <a:p>
            <a:r>
              <a:rPr lang="hr-HR" dirty="0" smtClean="0"/>
              <a:t>Novinarima olakšavamo posao</a:t>
            </a:r>
          </a:p>
          <a:p>
            <a:endParaRPr lang="hr-HR" dirty="0" smtClean="0"/>
          </a:p>
          <a:p>
            <a:r>
              <a:rPr lang="hr-HR" dirty="0" smtClean="0"/>
              <a:t>Veća je sigurnost 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Priopćenje da bi ostvarilo svoju misiju, mora sadržavati vijesti. </a:t>
            </a:r>
          </a:p>
          <a:p>
            <a:endParaRPr lang="hr-HR" dirty="0" smtClean="0"/>
          </a:p>
          <a:p>
            <a:r>
              <a:rPr lang="hr-HR" dirty="0" smtClean="0"/>
              <a:t>Priopćenje se piše u stilu “obrnute piramide”</a:t>
            </a:r>
          </a:p>
          <a:p>
            <a:endParaRPr lang="hr-HR" dirty="0" smtClean="0"/>
          </a:p>
          <a:p>
            <a:r>
              <a:rPr lang="hr-HR" dirty="0" smtClean="0"/>
              <a:t>Prvi odlomak treba sadržavati </a:t>
            </a:r>
            <a:r>
              <a:rPr lang="hr-HR" dirty="0" err="1" smtClean="0"/>
              <a:t>najbitniju</a:t>
            </a:r>
            <a:r>
              <a:rPr lang="hr-HR" dirty="0" smtClean="0"/>
              <a:t> informaciju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Odlomci nadalje proširuju tu informaciju</a:t>
            </a:r>
          </a:p>
          <a:p>
            <a:endParaRPr lang="hr-HR" dirty="0" smtClean="0"/>
          </a:p>
          <a:p>
            <a:r>
              <a:rPr lang="hr-HR" dirty="0" smtClean="0"/>
              <a:t>Kasnije se dodaju pojedinosti sukladno važnosti</a:t>
            </a:r>
          </a:p>
          <a:p>
            <a:endParaRPr lang="hr-HR" dirty="0" smtClean="0"/>
          </a:p>
          <a:p>
            <a:r>
              <a:rPr lang="hr-HR" dirty="0" smtClean="0"/>
              <a:t>Najmanje važne informacije idu na kraj priopćenja.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5W+1 </a:t>
            </a:r>
          </a:p>
          <a:p>
            <a:endParaRPr lang="hr-HR" dirty="0" smtClean="0"/>
          </a:p>
          <a:p>
            <a:r>
              <a:rPr lang="hr-HR" dirty="0" smtClean="0"/>
              <a:t>TKO </a:t>
            </a:r>
          </a:p>
          <a:p>
            <a:endParaRPr lang="hr-HR" dirty="0" smtClean="0"/>
          </a:p>
          <a:p>
            <a:r>
              <a:rPr lang="hr-HR" dirty="0" smtClean="0"/>
              <a:t>ŠTO </a:t>
            </a:r>
          </a:p>
          <a:p>
            <a:endParaRPr lang="hr-HR" dirty="0" smtClean="0"/>
          </a:p>
          <a:p>
            <a:r>
              <a:rPr lang="hr-HR" dirty="0" smtClean="0"/>
              <a:t>KADA </a:t>
            </a:r>
          </a:p>
          <a:p>
            <a:endParaRPr lang="hr-HR" dirty="0" smtClean="0"/>
          </a:p>
          <a:p>
            <a:r>
              <a:rPr lang="hr-HR" dirty="0" smtClean="0"/>
              <a:t>GDJE </a:t>
            </a:r>
          </a:p>
          <a:p>
            <a:endParaRPr lang="hr-HR" dirty="0" smtClean="0"/>
          </a:p>
          <a:p>
            <a:r>
              <a:rPr lang="hr-HR" dirty="0" smtClean="0"/>
              <a:t>KAKO </a:t>
            </a:r>
          </a:p>
          <a:p>
            <a:endParaRPr lang="hr-HR" dirty="0" smtClean="0"/>
          </a:p>
          <a:p>
            <a:r>
              <a:rPr lang="hr-HR" dirty="0" smtClean="0"/>
              <a:t>ZAŠTO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Rečenice u odlomku i priopćenju trebaju biti kratke</a:t>
            </a:r>
          </a:p>
          <a:p>
            <a:endParaRPr lang="hr-HR" dirty="0" smtClean="0"/>
          </a:p>
          <a:p>
            <a:r>
              <a:rPr lang="hr-HR" dirty="0" smtClean="0"/>
              <a:t>NE! Zamršene izraze, skraćenice, nerazumljive riječi, žargon.</a:t>
            </a:r>
          </a:p>
          <a:p>
            <a:endParaRPr lang="hr-HR" dirty="0" smtClean="0"/>
          </a:p>
          <a:p>
            <a:r>
              <a:rPr lang="hr-HR" dirty="0" smtClean="0"/>
              <a:t>Ime prezime i titula davatelja izjava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Činjenično, objektivno, izravno</a:t>
            </a:r>
          </a:p>
          <a:p>
            <a:endParaRPr lang="hr-HR" dirty="0" smtClean="0"/>
          </a:p>
          <a:p>
            <a:r>
              <a:rPr lang="hr-HR" dirty="0" smtClean="0"/>
              <a:t>Treba postojati vremenski okvir</a:t>
            </a:r>
          </a:p>
          <a:p>
            <a:endParaRPr lang="hr-HR" dirty="0" smtClean="0"/>
          </a:p>
          <a:p>
            <a:r>
              <a:rPr lang="hr-HR" dirty="0" smtClean="0"/>
              <a:t>NEDAVNO, NE!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Priopćenje se u SAD-u piše standardizirano</a:t>
            </a:r>
          </a:p>
          <a:p>
            <a:endParaRPr lang="hr-HR" dirty="0" smtClean="0"/>
          </a:p>
          <a:p>
            <a:r>
              <a:rPr lang="hr-HR" dirty="0" smtClean="0"/>
              <a:t>To je većina zemalja prihvatila</a:t>
            </a:r>
          </a:p>
          <a:p>
            <a:endParaRPr lang="hr-HR" dirty="0" smtClean="0"/>
          </a:p>
          <a:p>
            <a:r>
              <a:rPr lang="hr-HR" dirty="0" smtClean="0"/>
              <a:t>Dvostruki razmak između slova</a:t>
            </a:r>
          </a:p>
          <a:p>
            <a:endParaRPr lang="hr-HR" dirty="0" smtClean="0"/>
          </a:p>
          <a:p>
            <a:r>
              <a:rPr lang="hr-HR" dirty="0" smtClean="0"/>
              <a:t>Klasični memorandum tvrtke sa zaglavljem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292</Words>
  <Application>Microsoft Office PowerPoint</Application>
  <PresentationFormat>On-screen Show (4:3)</PresentationFormat>
  <Paragraphs>89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Interakcija s medijima i novinarima (priopćenje za medije)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Interakcija s medijima i novinarima (priopćenje za medije)</dc:title>
  <dc:creator>Šime</dc:creator>
  <cp:lastModifiedBy>Šime</cp:lastModifiedBy>
  <cp:revision>7</cp:revision>
  <dcterms:created xsi:type="dcterms:W3CDTF">2013-12-07T18:05:46Z</dcterms:created>
  <dcterms:modified xsi:type="dcterms:W3CDTF">2013-12-07T19:13:05Z</dcterms:modified>
</cp:coreProperties>
</file>