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372127-6611-45FB-A0C2-3223AA2B6884}" type="datetimeFigureOut">
              <a:rPr lang="sr-Latn-CS" smtClean="0"/>
              <a:t>8.12.2013</a:t>
            </a:fld>
            <a:endParaRPr lang="hr-HR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9E96F6-927F-4977-BDC4-F8CC912B5488}" type="slidenum">
              <a:rPr lang="hr-HR" smtClean="0"/>
              <a:t>‹#›</a:t>
            </a:fld>
            <a:endParaRPr lang="hr-HR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372127-6611-45FB-A0C2-3223AA2B6884}" type="datetimeFigureOut">
              <a:rPr lang="sr-Latn-CS" smtClean="0"/>
              <a:t>8.12.2013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9E96F6-927F-4977-BDC4-F8CC912B5488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372127-6611-45FB-A0C2-3223AA2B6884}" type="datetimeFigureOut">
              <a:rPr lang="sr-Latn-CS" smtClean="0"/>
              <a:t>8.12.2013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9E96F6-927F-4977-BDC4-F8CC912B5488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372127-6611-45FB-A0C2-3223AA2B6884}" type="datetimeFigureOut">
              <a:rPr lang="sr-Latn-CS" smtClean="0"/>
              <a:t>8.12.2013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9E96F6-927F-4977-BDC4-F8CC912B5488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372127-6611-45FB-A0C2-3223AA2B6884}" type="datetimeFigureOut">
              <a:rPr lang="sr-Latn-CS" smtClean="0"/>
              <a:t>8.12.2013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9E96F6-927F-4977-BDC4-F8CC912B5488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372127-6611-45FB-A0C2-3223AA2B6884}" type="datetimeFigureOut">
              <a:rPr lang="sr-Latn-CS" smtClean="0"/>
              <a:t>8.12.2013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9E96F6-927F-4977-BDC4-F8CC912B5488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372127-6611-45FB-A0C2-3223AA2B6884}" type="datetimeFigureOut">
              <a:rPr lang="sr-Latn-CS" smtClean="0"/>
              <a:t>8.12.2013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9E96F6-927F-4977-BDC4-F8CC912B5488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372127-6611-45FB-A0C2-3223AA2B6884}" type="datetimeFigureOut">
              <a:rPr lang="sr-Latn-CS" smtClean="0"/>
              <a:t>8.12.2013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9E96F6-927F-4977-BDC4-F8CC912B5488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372127-6611-45FB-A0C2-3223AA2B6884}" type="datetimeFigureOut">
              <a:rPr lang="sr-Latn-CS" smtClean="0"/>
              <a:t>8.12.2013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9E96F6-927F-4977-BDC4-F8CC912B5488}" type="slidenum">
              <a:rPr lang="hr-HR" smtClean="0"/>
              <a:t>‹#›</a:t>
            </a:fld>
            <a:endParaRPr lang="hr-HR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372127-6611-45FB-A0C2-3223AA2B6884}" type="datetimeFigureOut">
              <a:rPr lang="sr-Latn-CS" smtClean="0"/>
              <a:t>8.12.2013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9E96F6-927F-4977-BDC4-F8CC912B5488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372127-6611-45FB-A0C2-3223AA2B6884}" type="datetimeFigureOut">
              <a:rPr lang="sr-Latn-CS" smtClean="0"/>
              <a:t>8.12.2013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9E96F6-927F-4977-BDC4-F8CC912B5488}" type="slidenum">
              <a:rPr lang="hr-HR" smtClean="0"/>
              <a:t>‹#›</a:t>
            </a:fld>
            <a:endParaRPr lang="hr-HR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B372127-6611-45FB-A0C2-3223AA2B6884}" type="datetimeFigureOut">
              <a:rPr lang="sr-Latn-CS" smtClean="0"/>
              <a:t>8.12.2013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hr-H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39E96F6-927F-4977-BDC4-F8CC912B5488}" type="slidenum">
              <a:rPr lang="hr-HR" smtClean="0"/>
              <a:t>‹#›</a:t>
            </a:fld>
            <a:endParaRPr lang="hr-HR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err="1" smtClean="0"/>
              <a:t>Event</a:t>
            </a:r>
            <a:r>
              <a:rPr lang="hr-HR" dirty="0" smtClean="0"/>
              <a:t> management 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Takvi negativni bodovi se mogu umanjiti maštovitom pozivnicom, kvalitetnom pozivnicom…</a:t>
            </a:r>
          </a:p>
          <a:p>
            <a:endParaRPr lang="hr-HR" dirty="0" smtClean="0"/>
          </a:p>
          <a:p>
            <a:r>
              <a:rPr lang="hr-HR" dirty="0" smtClean="0"/>
              <a:t>Prostor događanja se obično skicira na papiru u obliku tlocrta i dostavlja se timu koji će raditi na uređenju.</a:t>
            </a:r>
            <a:endParaRPr lang="hr-H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Nadalje, potrebno je odrediti osobu koja će nadgledati organizaciju.</a:t>
            </a:r>
          </a:p>
          <a:p>
            <a:endParaRPr lang="hr-HR" dirty="0" smtClean="0"/>
          </a:p>
          <a:p>
            <a:r>
              <a:rPr lang="hr-HR" dirty="0" smtClean="0"/>
              <a:t>Istodobno je potrebno utvrditi rokove različite organizacijske faze ili elemente događanja.</a:t>
            </a: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Do kojeg datuma moraju biti napisane najave i govori </a:t>
            </a:r>
          </a:p>
          <a:p>
            <a:endParaRPr lang="hr-HR" dirty="0" smtClean="0"/>
          </a:p>
          <a:p>
            <a:r>
              <a:rPr lang="hr-HR" dirty="0" smtClean="0"/>
              <a:t>Do kada trebaju biti izdana sva potrebna odobrenja, posebice od gradskih službi, policije…</a:t>
            </a:r>
            <a:endParaRPr lang="hr-H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Potrebno je organizirati redovne sastanke sa svim osobama koje su uključene u organizaciju događaja.</a:t>
            </a:r>
          </a:p>
          <a:p>
            <a:endParaRPr lang="hr-HR" dirty="0" smtClean="0"/>
          </a:p>
          <a:p>
            <a:r>
              <a:rPr lang="hr-HR" dirty="0" smtClean="0"/>
              <a:t>Na mjestu događanja najmanje dan ranije mora biti cjelokupni tim i po mogućnosti treba održati generalnu probu kako bi bili sigurni da svi tehnički elementi zadovoljavaju.</a:t>
            </a:r>
            <a:endParaRPr lang="hr-H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Potrebno je također i izraditi scenarij</a:t>
            </a:r>
          </a:p>
          <a:p>
            <a:endParaRPr lang="hr-HR" dirty="0" smtClean="0"/>
          </a:p>
          <a:p>
            <a:r>
              <a:rPr lang="hr-HR" dirty="0" smtClean="0"/>
              <a:t>Scenarij treba sadržavati satnicu događanja, popis gostiju, popis svih koji sudjeluju u programu, glavne naznake govora i najave voditelja, ukoliko je angažiran/na.</a:t>
            </a:r>
            <a:endParaRPr lang="hr-H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Sa scenarijem istodobno je potrebno sastaviti protokole. </a:t>
            </a:r>
          </a:p>
          <a:p>
            <a:endParaRPr lang="hr-HR" dirty="0" smtClean="0"/>
          </a:p>
          <a:p>
            <a:r>
              <a:rPr lang="hr-HR" dirty="0" smtClean="0"/>
              <a:t>To obično uključuje načine dočekivanja gostiju, raspored njihova sjedenja, odlaganje garderobe, rad konobara, vrijeme i način posluživanja </a:t>
            </a:r>
            <a:r>
              <a:rPr lang="hr-HR" dirty="0" err="1" smtClean="0"/>
              <a:t>cateringa</a:t>
            </a:r>
            <a:r>
              <a:rPr lang="hr-HR" dirty="0" smtClean="0"/>
              <a:t> </a:t>
            </a:r>
            <a:r>
              <a:rPr lang="hr-HR" dirty="0" smtClean="0"/>
              <a:t>te ispraćaj i eventualno darivanje na odlasku.</a:t>
            </a:r>
            <a:endParaRPr lang="hr-H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Nakon završetka događaja obično se zajedno okuplja cijeli tim koji je radio </a:t>
            </a:r>
            <a:r>
              <a:rPr lang="hr-HR" smtClean="0"/>
              <a:t>na organizaciju.</a:t>
            </a:r>
            <a:endParaRPr lang="hr-H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Event</a:t>
            </a:r>
            <a:r>
              <a:rPr lang="hr-HR" dirty="0" smtClean="0"/>
              <a:t> </a:t>
            </a:r>
            <a:r>
              <a:rPr lang="hr-HR" dirty="0" err="1" smtClean="0"/>
              <a:t>manageri</a:t>
            </a:r>
            <a:r>
              <a:rPr lang="hr-HR" dirty="0" smtClean="0"/>
              <a:t> =&gt; ljudi koji su specijalizirani u odnosima s javnošću za pripremu i izvedbu događaja.</a:t>
            </a:r>
          </a:p>
          <a:p>
            <a:endParaRPr lang="hr-HR" dirty="0" smtClean="0"/>
          </a:p>
          <a:p>
            <a:r>
              <a:rPr lang="hr-HR" dirty="0" err="1" smtClean="0"/>
              <a:t>Event</a:t>
            </a:r>
            <a:r>
              <a:rPr lang="hr-HR" dirty="0" smtClean="0"/>
              <a:t> </a:t>
            </a:r>
            <a:r>
              <a:rPr lang="hr-HR" dirty="0" err="1" smtClean="0"/>
              <a:t>managment</a:t>
            </a:r>
            <a:r>
              <a:rPr lang="hr-HR" dirty="0" smtClean="0"/>
              <a:t> </a:t>
            </a:r>
            <a:r>
              <a:rPr lang="hr-HR" dirty="0" smtClean="0"/>
              <a:t>=&gt; vrsta odnosa s javnošću koja se bavi organiziranjem događaja, upravljanjem njihovom izvedbom i svim popratnim zbivanjima i protokolom.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Pseudo </a:t>
            </a:r>
            <a:r>
              <a:rPr lang="hr-HR" dirty="0" err="1" smtClean="0"/>
              <a:t>event</a:t>
            </a:r>
            <a:r>
              <a:rPr lang="hr-HR" dirty="0" smtClean="0"/>
              <a:t> =&gt; zadaća za organiziranje </a:t>
            </a:r>
            <a:r>
              <a:rPr lang="hr-HR" dirty="0" err="1" smtClean="0"/>
              <a:t>eventea</a:t>
            </a:r>
            <a:r>
              <a:rPr lang="hr-HR" dirty="0" smtClean="0"/>
              <a:t> kada za njega nema povoda…kako bi privukli pozornost javnosti.</a:t>
            </a:r>
          </a:p>
          <a:p>
            <a:endParaRPr lang="hr-HR" dirty="0" smtClean="0"/>
          </a:p>
          <a:p>
            <a:r>
              <a:rPr lang="hr-HR" dirty="0" smtClean="0"/>
              <a:t>Vizija događaja</a:t>
            </a:r>
            <a:r>
              <a:rPr lang="hr-HR" dirty="0" smtClean="0"/>
              <a:t> </a:t>
            </a:r>
            <a:r>
              <a:rPr lang="hr-HR" dirty="0" smtClean="0"/>
              <a:t>=&gt; kreativni koncept =&gt; konkretan scenarij + tehničke pretpostavke </a:t>
            </a:r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Mediji prate samo glamurozne događaje jer njih javnost želi </a:t>
            </a:r>
          </a:p>
          <a:p>
            <a:endParaRPr lang="hr-HR" dirty="0" smtClean="0"/>
          </a:p>
          <a:p>
            <a:r>
              <a:rPr lang="hr-HR" dirty="0" smtClean="0"/>
              <a:t>Sve više firmi organizira glamurozne događaje u hotelima i dvoranama, bazenima </a:t>
            </a:r>
            <a:r>
              <a:rPr lang="hr-HR" dirty="0" err="1" smtClean="0"/>
              <a:t>itd</a:t>
            </a:r>
            <a:r>
              <a:rPr lang="hr-HR" dirty="0" smtClean="0"/>
              <a:t>. kako bi bili što više medijski popraćeni</a:t>
            </a:r>
            <a:endParaRPr lang="hr-H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Kvalitetna otvaranja sve manje su popraćena rezanjem vrpce, više inovativnim i televizijski atraktivnim događajima.</a:t>
            </a:r>
          </a:p>
          <a:p>
            <a:endParaRPr lang="hr-HR" dirty="0" smtClean="0"/>
          </a:p>
          <a:p>
            <a:r>
              <a:rPr lang="hr-HR" dirty="0" smtClean="0"/>
              <a:t>Potrebno je kreativnošću nadmašiti prethodni </a:t>
            </a:r>
            <a:r>
              <a:rPr lang="hr-HR" dirty="0" err="1" smtClean="0"/>
              <a:t>event</a:t>
            </a:r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Autocentar u Zagrebu je tako primjerice po svakog novinara poslao limuzinu s vozačem.</a:t>
            </a:r>
          </a:p>
          <a:p>
            <a:endParaRPr lang="hr-HR" dirty="0" smtClean="0"/>
          </a:p>
          <a:p>
            <a:r>
              <a:rPr lang="hr-HR" dirty="0" smtClean="0"/>
              <a:t>Publika i mediji postaju sve zahtjevniji.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Koji su povod i svrha događaja, što s njime želimo postići, kakav dojam želimo ostaviti?</a:t>
            </a:r>
          </a:p>
          <a:p>
            <a:endParaRPr lang="hr-HR" dirty="0" smtClean="0"/>
          </a:p>
          <a:p>
            <a:r>
              <a:rPr lang="hr-HR" dirty="0" smtClean="0"/>
              <a:t>Želimo li samo privući pozornost medija i zahvaljujući događaju koji organiziramo dobiti besplatne minute na televiziji i članke u tisku</a:t>
            </a:r>
            <a:endParaRPr lang="hr-H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Treba se izabrati najbolje mjesto za održavanje </a:t>
            </a:r>
            <a:r>
              <a:rPr lang="hr-HR" dirty="0" err="1" smtClean="0"/>
              <a:t>eventa</a:t>
            </a:r>
            <a:r>
              <a:rPr lang="hr-HR" dirty="0" smtClean="0"/>
              <a:t>.</a:t>
            </a:r>
          </a:p>
          <a:p>
            <a:endParaRPr lang="hr-HR" dirty="0" smtClean="0"/>
          </a:p>
          <a:p>
            <a:r>
              <a:rPr lang="hr-HR" dirty="0" smtClean="0"/>
              <a:t>Iznimno je važno, osim atraktivnosti mjesta i njegovo uređenje.</a:t>
            </a:r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Organiziranje događaja u vlastitim prostorima je dvosjekli mač.</a:t>
            </a:r>
          </a:p>
          <a:p>
            <a:endParaRPr lang="hr-HR" dirty="0" smtClean="0"/>
          </a:p>
          <a:p>
            <a:r>
              <a:rPr lang="hr-HR" dirty="0" smtClean="0"/>
              <a:t>S jedne strane je promoviranje sjedišta tvrtke, ali ukazuje i na nemaštovitost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130</TotalTime>
  <Words>431</Words>
  <Application>Microsoft Office PowerPoint</Application>
  <PresentationFormat>On-screen Show (4:3)</PresentationFormat>
  <Paragraphs>44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Solstice</vt:lpstr>
      <vt:lpstr>Event management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Event management</dc:title>
  <dc:creator>Šime</dc:creator>
  <cp:lastModifiedBy>Šime</cp:lastModifiedBy>
  <cp:revision>9</cp:revision>
  <dcterms:created xsi:type="dcterms:W3CDTF">2013-12-08T11:20:12Z</dcterms:created>
  <dcterms:modified xsi:type="dcterms:W3CDTF">2013-12-08T13:30:31Z</dcterms:modified>
</cp:coreProperties>
</file>