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497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8102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810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1889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2281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02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99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0532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7946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960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5249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20803-2D2C-44CB-9AF0-B090AC78285F}" type="datetimeFigureOut">
              <a:rPr lang="hr-HR" smtClean="0"/>
              <a:t>13.11.2013.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543DC-7662-443C-8980-AD3F088980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165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881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Michel Foucault – najutjecajniji autor</a:t>
            </a:r>
          </a:p>
          <a:p>
            <a:r>
              <a:rPr lang="hr-HR" dirty="0" smtClean="0"/>
              <a:t>Istraživao je kako oblici stručnih znanja, okupljeni u znanstvene discipline, oblikuju konstrukciju i predstavljanje znanja</a:t>
            </a:r>
          </a:p>
          <a:p>
            <a:r>
              <a:rPr lang="hr-HR" dirty="0" smtClean="0"/>
              <a:t>Glavni predmet njegova istraživanja </a:t>
            </a:r>
            <a:r>
              <a:rPr lang="hr-HR" dirty="0" smtClean="0"/>
              <a:t>je kako </a:t>
            </a:r>
            <a:r>
              <a:rPr lang="hr-HR" dirty="0" smtClean="0"/>
              <a:t>se stvara dominantni diskurs a ne kako diskursi ulaze u kontakt jedan sa drugim</a:t>
            </a:r>
          </a:p>
          <a:p>
            <a:r>
              <a:rPr lang="hr-HR" dirty="0" smtClean="0"/>
              <a:t>Kritička analiza diskursa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910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Proučava odnose između diskursa i prakse, te kako proučavanje tih odosa može osvijetliti odnose među ljudima, društvena djelovanja i probleme</a:t>
            </a:r>
          </a:p>
          <a:p>
            <a:r>
              <a:rPr lang="hr-HR" dirty="0" smtClean="0"/>
              <a:t>Jedna od glavnih stvari čime se kritička analiza diskursa bavi je kako ljudi sami sebe organiziraju i djeluju kroz pojedine diskurse</a:t>
            </a:r>
          </a:p>
          <a:p>
            <a:r>
              <a:rPr lang="hr-HR" dirty="0" smtClean="0"/>
              <a:t>Jednako su važni i odnosi između različitih diskursa budući da se njime ograničavaju i konstituiraju razni odnosi  među ljudima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3299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Diskursi se mogu upotrebljavati da reguliraju, održavaju ili mijenjaju društvene odnose</a:t>
            </a:r>
          </a:p>
          <a:p>
            <a:r>
              <a:rPr lang="hr-HR" dirty="0" smtClean="0"/>
              <a:t>Interdiskurzivnost – odnosi između diskurs</a:t>
            </a:r>
          </a:p>
          <a:p>
            <a:r>
              <a:rPr lang="hr-HR" dirty="0" smtClean="0"/>
              <a:t>Svaka društvena skupina ima svoj poseban diskurs kojima oblikuju društveni život te određena ponašanja i prakse</a:t>
            </a:r>
          </a:p>
          <a:p>
            <a:r>
              <a:rPr lang="hr-HR" dirty="0" smtClean="0"/>
              <a:t>Važno je naglasiti da u društvu postoje suprotstavljeni diskursi koji imaju utjecaja na način kako ljudi razmišljaju te kako su u interakciji sa fizičkim i društvenim svijetom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9189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Kritička analiza diskursa ne analizira samo diskurs sam već politički i društveni kontekst u kojemu se diskurs konstituira</a:t>
            </a:r>
          </a:p>
          <a:p>
            <a:r>
              <a:rPr lang="hr-HR" smtClean="0"/>
              <a:t>Jednako su važne i implikacije i posljedice koje diskurs donosi – ‘’pobliže pogledati što se događa kada ljudi pričaju i pišu’’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0305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Naslijeđe zapravo ne postoji</a:t>
            </a:r>
          </a:p>
          <a:p>
            <a:r>
              <a:rPr lang="hr-HR" dirty="0" smtClean="0"/>
              <a:t>Ne može se neproblematično definirati kao staro, velebno, monumentalno i oku ugodno</a:t>
            </a:r>
          </a:p>
          <a:p>
            <a:r>
              <a:rPr lang="hr-HR" dirty="0" smtClean="0"/>
              <a:t>Ono što postoji je sveobuhvatni diskurs o naslijeđu na osnovu kojega se konstruira ono što mi mislimo, pričamo i pišemo o naslijeđu</a:t>
            </a:r>
          </a:p>
          <a:p>
            <a:r>
              <a:rPr lang="hr-HR" dirty="0" smtClean="0"/>
              <a:t>Diskurs o naslijeđu naturalizira praksu izdvajanja određenih elemenata kulture koji se onda baštine za daljnje generacije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1094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 taj način se promoviraju određene zapadnjačke vrijednosti o naslijeđu kao univerzalno primjenjive</a:t>
            </a:r>
          </a:p>
          <a:p>
            <a:r>
              <a:rPr lang="hr-HR" dirty="0" smtClean="0"/>
              <a:t>Shodno tome, taj diskurs opravdava i ono što činimo sa baštinom i to i kao stručnjaci i kao ‘’laici’’</a:t>
            </a:r>
          </a:p>
          <a:p>
            <a:r>
              <a:rPr lang="hr-HR" dirty="0" smtClean="0"/>
              <a:t>Sve što je izvan diskursa i diskursom opravdanih praksi se nipodštava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7643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Ono što naslijeđe ‘’čini’’ kao društvena i kulturna praksa se zamagljuje </a:t>
            </a:r>
          </a:p>
          <a:p>
            <a:r>
              <a:rPr lang="hr-HR" dirty="0" smtClean="0"/>
              <a:t>To je rezutat naturaliziranja u okviru autoritativnog diskursa o naslijeđu</a:t>
            </a:r>
          </a:p>
          <a:p>
            <a:r>
              <a:rPr lang="hr-HR" dirty="0" smtClean="0"/>
              <a:t>Naslijeđe nije stvar već skupina značenja i vrijednosti</a:t>
            </a:r>
          </a:p>
          <a:p>
            <a:r>
              <a:rPr lang="hr-HR" dirty="0" smtClean="0"/>
              <a:t>Autoritativni diskurs o naslijeđu oslanja se na tvrdnje o povlaštenom stručnom znanju koje je institucionalizirano u državnim institucijama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3869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globalu, diskurs se temelji na velikim konceptima ili narativima o naciji i klasi te tehničkoj stručnosti i estetskim sudovima</a:t>
            </a:r>
          </a:p>
          <a:p>
            <a:r>
              <a:rPr lang="hr-HR" dirty="0" smtClean="0"/>
              <a:t>Diskurs privilegira monumentalno i velebno, temeljne vrijednosti lokaliteta i artefakata koji su povezani sa starošću, znanstveni ili estetski stručni sud, društveni konsenzus i izgradnja nacije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277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Autoritativni diskurs je auto-referentni okvir</a:t>
            </a:r>
          </a:p>
          <a:p>
            <a:r>
              <a:rPr lang="hr-HR" dirty="0" smtClean="0"/>
              <a:t>Proces koji se događa je da se prvo stvara materijalna realnost ili određuje ono što je naslijeđe</a:t>
            </a:r>
          </a:p>
          <a:p>
            <a:r>
              <a:rPr lang="hr-HR" dirty="0" smtClean="0"/>
              <a:t>Ta realnost postaje stvarna time što se na nju poziva</a:t>
            </a:r>
          </a:p>
          <a:p>
            <a:r>
              <a:rPr lang="hr-HR" dirty="0" smtClean="0"/>
              <a:t>U tom procesu povlače se mnoge granice</a:t>
            </a:r>
          </a:p>
          <a:p>
            <a:r>
              <a:rPr lang="hr-HR" dirty="0" smtClean="0"/>
              <a:t>Jedna je da se naslijeđe događa u prošlosti čime se potpuno dokida veza sa današnjošću</a:t>
            </a:r>
          </a:p>
          <a:p>
            <a:r>
              <a:rPr lang="hr-HR" dirty="0" smtClean="0"/>
              <a:t>Osigurava se da naslijeđe postaje primjerena tema analize ali i odgovornosti </a:t>
            </a:r>
            <a:r>
              <a:rPr lang="hr-HR" dirty="0" smtClean="0"/>
              <a:t>za čitav </a:t>
            </a:r>
            <a:r>
              <a:rPr lang="hr-HR" dirty="0" smtClean="0"/>
              <a:t>niz stručnih znanja i njima pripadajućih stručnjaka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2651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Identificiraju se i oni koji su pozvani govoriti o baštini a tko nije</a:t>
            </a:r>
          </a:p>
          <a:p>
            <a:r>
              <a:rPr lang="hr-HR" dirty="0" smtClean="0"/>
              <a:t>Diskurs stvara posebne oblike stručnih znanja i praksi a koja su onda osnova za iznošenje tvrdnji o naslijeđu</a:t>
            </a:r>
          </a:p>
          <a:p>
            <a:r>
              <a:rPr lang="hr-HR" dirty="0" smtClean="0"/>
              <a:t>Time se dodatno povlače granice jer se na osnovi tih znanja i praksi jedino </a:t>
            </a:r>
            <a:r>
              <a:rPr lang="hr-HR" dirty="0" smtClean="0"/>
              <a:t>može </a:t>
            </a:r>
            <a:r>
              <a:rPr lang="hr-HR" dirty="0" smtClean="0"/>
              <a:t>i smije govoriti o naslijeđu</a:t>
            </a:r>
          </a:p>
          <a:p>
            <a:r>
              <a:rPr lang="hr-HR" dirty="0" smtClean="0"/>
              <a:t>Ostala mišljenja se zanemaruju i ograničavaju bilo kakve izazove ustaljnim kulturnim vrijednostima i značenjima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2576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Diskursom su uvjetovane i dvije važne društvene prakse vezane uz naslijeđe</a:t>
            </a:r>
          </a:p>
          <a:p>
            <a:r>
              <a:rPr lang="hr-HR" dirty="0" smtClean="0"/>
              <a:t>Upravljanje i konzervacija naslijeđa i posjećivanje u okviru turizma</a:t>
            </a:r>
          </a:p>
          <a:p>
            <a:r>
              <a:rPr lang="hr-HR" dirty="0" smtClean="0"/>
              <a:t>Inzistirajući na samo jednoj viziji naslijeđa, </a:t>
            </a:r>
            <a:r>
              <a:rPr lang="hr-HR" dirty="0" smtClean="0"/>
              <a:t>diskurs uvjetuje </a:t>
            </a:r>
            <a:r>
              <a:rPr lang="hr-HR" dirty="0" smtClean="0"/>
              <a:t>ne samo ideju naslijeđa već i ono što u vezi s njim činimo</a:t>
            </a:r>
          </a:p>
          <a:p>
            <a:r>
              <a:rPr lang="hr-HR" dirty="0" smtClean="0"/>
              <a:t>Gledajući na naslijeđe vrlo usko, diskurs prikriva čitav niz motiva, značenja i praksi koje su vezane uz naslijeđe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9215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je to diskurs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Diskurs je analitički postupak kojim se utvrđuje kako koristimo jezik da bi smo potom djelovali</a:t>
            </a:r>
          </a:p>
          <a:p>
            <a:r>
              <a:rPr lang="hr-HR" dirty="0" smtClean="0"/>
              <a:t>Definicija: specifičan skup ideja, koncepata i kategorizacija koje se produciraju, reproduciraju i transformiraju kroz određene prakse kroz koje se daje značenje fizičkim i društvenim realnostima</a:t>
            </a:r>
          </a:p>
          <a:p>
            <a:r>
              <a:rPr lang="hr-HR" dirty="0" smtClean="0"/>
              <a:t>Diskursi su nužno pozicionirani</a:t>
            </a:r>
          </a:p>
          <a:p>
            <a:r>
              <a:rPr lang="hr-HR" dirty="0" smtClean="0"/>
              <a:t>Ovisno o tome s koje pozicije govorimo, takav će biti i naš stav i praksa prema naslijeđu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9540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679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Što je to diskurs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Igor</cp:lastModifiedBy>
  <cp:revision>14</cp:revision>
  <dcterms:created xsi:type="dcterms:W3CDTF">2013-11-09T15:59:59Z</dcterms:created>
  <dcterms:modified xsi:type="dcterms:W3CDTF">2013-11-13T13:18:54Z</dcterms:modified>
</cp:coreProperties>
</file>