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79" r:id="rId3"/>
    <p:sldId id="280" r:id="rId4"/>
    <p:sldId id="260" r:id="rId5"/>
    <p:sldId id="257" r:id="rId6"/>
    <p:sldId id="261" r:id="rId7"/>
    <p:sldId id="263" r:id="rId8"/>
    <p:sldId id="259" r:id="rId9"/>
    <p:sldId id="286" r:id="rId10"/>
    <p:sldId id="287" r:id="rId11"/>
    <p:sldId id="283" r:id="rId12"/>
    <p:sldId id="264" r:id="rId13"/>
    <p:sldId id="291" r:id="rId14"/>
    <p:sldId id="289" r:id="rId15"/>
    <p:sldId id="290" r:id="rId16"/>
    <p:sldId id="281" r:id="rId17"/>
    <p:sldId id="282" r:id="rId18"/>
    <p:sldId id="284" r:id="rId19"/>
    <p:sldId id="285" r:id="rId20"/>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739A"/>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9" d="100"/>
          <a:sy n="49" d="100"/>
        </p:scale>
        <p:origin x="797" y="62"/>
      </p:cViewPr>
      <p:guideLst/>
    </p:cSldViewPr>
  </p:slideViewPr>
  <p:notesTextViewPr>
    <p:cViewPr>
      <p:scale>
        <a:sx n="1" d="1"/>
        <a:sy n="1" d="1"/>
      </p:scale>
      <p:origin x="0" y="0"/>
    </p:cViewPr>
  </p:notesTextViewPr>
  <p:notesViewPr>
    <p:cSldViewPr snapToGrid="0">
      <p:cViewPr varScale="1">
        <p:scale>
          <a:sx n="38" d="100"/>
          <a:sy n="38" d="100"/>
        </p:scale>
        <p:origin x="2342"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E09D70-456C-4EAE-87CA-D8A417C7F6AF}" type="doc">
      <dgm:prSet loTypeId="urn:microsoft.com/office/officeart/2005/8/layout/hierarchy3" loCatId="relationship" qsTypeId="urn:microsoft.com/office/officeart/2005/8/quickstyle/3d1" qsCatId="3D" csTypeId="urn:microsoft.com/office/officeart/2005/8/colors/accent1_2" csCatId="accent1" phldr="1"/>
      <dgm:spPr/>
      <dgm:t>
        <a:bodyPr/>
        <a:lstStyle/>
        <a:p>
          <a:endParaRPr lang="hr-HR"/>
        </a:p>
      </dgm:t>
    </dgm:pt>
    <dgm:pt modelId="{31DED52B-F140-4063-B7B3-CC346E8600D0}">
      <dgm:prSet phldrT="[Teks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hr-HR" sz="3600" spc="-110" baseline="0" dirty="0"/>
            <a:t>Što se dogodilo?</a:t>
          </a:r>
        </a:p>
      </dgm:t>
    </dgm:pt>
    <dgm:pt modelId="{8EAD4720-8275-48D1-B446-F69B723C184D}" type="parTrans" cxnId="{E128D7C4-4430-44FB-A0D9-08E33511BB28}">
      <dgm:prSet/>
      <dgm:spPr/>
      <dgm:t>
        <a:bodyPr/>
        <a:lstStyle/>
        <a:p>
          <a:endParaRPr lang="hr-HR" spc="-110" baseline="0"/>
        </a:p>
      </dgm:t>
    </dgm:pt>
    <dgm:pt modelId="{9F8CF51A-03DB-479B-9173-C5D22AD983B8}" type="sibTrans" cxnId="{E128D7C4-4430-44FB-A0D9-08E33511BB28}">
      <dgm:prSet/>
      <dgm:spPr/>
      <dgm:t>
        <a:bodyPr/>
        <a:lstStyle/>
        <a:p>
          <a:endParaRPr lang="hr-HR" spc="-110" baseline="0"/>
        </a:p>
      </dgm:t>
    </dgm:pt>
    <dgm:pt modelId="{2B71D3AB-71D4-4219-BCB1-43BB5A6D87F1}">
      <dgm:prSet phldrT="[Tekst]" custT="1"/>
      <dgm:spPr>
        <a:no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hr-HR" sz="2800" spc="-110" baseline="0" dirty="0"/>
            <a:t>Izveden je i program pozvan kao modul</a:t>
          </a:r>
          <a:endParaRPr lang="hr-HR" spc="-110" baseline="0" dirty="0"/>
        </a:p>
      </dgm:t>
    </dgm:pt>
    <dgm:pt modelId="{3F1E9250-88ED-4B5F-A299-64B51E0E1E42}" type="parTrans" cxnId="{34FAEB65-1B92-4274-8C5E-BB6E5A764863}">
      <dgm:prSet/>
      <dgm:spPr/>
      <dgm:t>
        <a:bodyPr/>
        <a:lstStyle/>
        <a:p>
          <a:endParaRPr lang="hr-HR" spc="-110" baseline="0"/>
        </a:p>
      </dgm:t>
    </dgm:pt>
    <dgm:pt modelId="{81D08869-BB1C-482E-AF0A-4C807D116A68}" type="sibTrans" cxnId="{34FAEB65-1B92-4274-8C5E-BB6E5A764863}">
      <dgm:prSet/>
      <dgm:spPr/>
      <dgm:t>
        <a:bodyPr/>
        <a:lstStyle/>
        <a:p>
          <a:endParaRPr lang="hr-HR" spc="-110" baseline="0"/>
        </a:p>
      </dgm:t>
    </dgm:pt>
    <dgm:pt modelId="{CC3C2988-1E5D-4352-9401-EBD2B8398E30}">
      <dgm:prSet phldrT="[Tekst]" custT="1"/>
      <dgm:spPr/>
      <dgm:t>
        <a:bodyPr/>
        <a:lstStyle/>
        <a:p>
          <a:r>
            <a:rPr lang="hr-HR" sz="3200" spc="-110" baseline="0" dirty="0"/>
            <a:t>Što nama treba?</a:t>
          </a:r>
          <a:endParaRPr lang="hr-HR" sz="3600" spc="-110" baseline="0" dirty="0"/>
        </a:p>
      </dgm:t>
    </dgm:pt>
    <dgm:pt modelId="{BD56D553-2CF9-4147-93E0-891EC076B404}" type="parTrans" cxnId="{DE4258F2-74DB-41C5-B099-94D1FE5AB65B}">
      <dgm:prSet/>
      <dgm:spPr/>
      <dgm:t>
        <a:bodyPr/>
        <a:lstStyle/>
        <a:p>
          <a:endParaRPr lang="hr-HR" spc="-110" baseline="0"/>
        </a:p>
      </dgm:t>
    </dgm:pt>
    <dgm:pt modelId="{9634AEE3-3A8D-4050-9B75-58C9412C8BC5}" type="sibTrans" cxnId="{DE4258F2-74DB-41C5-B099-94D1FE5AB65B}">
      <dgm:prSet/>
      <dgm:spPr/>
      <dgm:t>
        <a:bodyPr/>
        <a:lstStyle/>
        <a:p>
          <a:endParaRPr lang="hr-HR" spc="-110" baseline="0"/>
        </a:p>
      </dgm:t>
    </dgm:pt>
    <dgm:pt modelId="{624913B9-62A5-47FD-873B-31BDF361FBB3}">
      <dgm:prSet custT="1"/>
      <dgm:spPr>
        <a:noFill/>
      </dgm:spPr>
      <dgm:t>
        <a:bodyPr/>
        <a:lstStyle/>
        <a:p>
          <a:r>
            <a:rPr lang="pl-PL" sz="2800" spc="-110" baseline="0" dirty="0"/>
            <a:t>drugi način za pokretanje programa</a:t>
          </a:r>
          <a:endParaRPr lang="hr-HR" sz="2800" spc="-110" baseline="0" dirty="0"/>
        </a:p>
      </dgm:t>
    </dgm:pt>
    <dgm:pt modelId="{8FC200A3-A7EF-41E3-A998-743C148E515F}" type="parTrans" cxnId="{E9B423F8-994D-4460-9943-73184C4CC52D}">
      <dgm:prSet/>
      <dgm:spPr/>
      <dgm:t>
        <a:bodyPr/>
        <a:lstStyle/>
        <a:p>
          <a:endParaRPr lang="hr-HR" spc="-110" baseline="0"/>
        </a:p>
      </dgm:t>
    </dgm:pt>
    <dgm:pt modelId="{2D07E860-A200-4A2D-B127-6F6B45139D39}" type="sibTrans" cxnId="{E9B423F8-994D-4460-9943-73184C4CC52D}">
      <dgm:prSet/>
      <dgm:spPr/>
      <dgm:t>
        <a:bodyPr/>
        <a:lstStyle/>
        <a:p>
          <a:endParaRPr lang="hr-HR" spc="-110" baseline="0"/>
        </a:p>
      </dgm:t>
    </dgm:pt>
    <dgm:pt modelId="{4DF7CF03-E80F-41EA-8529-9BFE043A8256}">
      <dgm:prSet custT="1"/>
      <dgm:spPr>
        <a:noFill/>
      </dgm:spPr>
      <dgm:t>
        <a:bodyPr/>
        <a:lstStyle/>
        <a:p>
          <a:r>
            <a:rPr lang="hr-HR" sz="2800" spc="-110" baseline="0" noProof="0" dirty="0"/>
            <a:t>prilikom importiranja program se ne smije pokrenuti</a:t>
          </a:r>
        </a:p>
      </dgm:t>
    </dgm:pt>
    <dgm:pt modelId="{E2EFA71F-E0AA-4D66-A380-EF467FBB06CA}" type="parTrans" cxnId="{46A9C9ED-2B55-468C-8E04-43AB0B7E13BF}">
      <dgm:prSet/>
      <dgm:spPr/>
      <dgm:t>
        <a:bodyPr/>
        <a:lstStyle/>
        <a:p>
          <a:endParaRPr lang="hr-HR" spc="-110" baseline="0"/>
        </a:p>
      </dgm:t>
    </dgm:pt>
    <dgm:pt modelId="{83D17AF2-C643-4E5E-B35D-540413A9E3FC}" type="sibTrans" cxnId="{46A9C9ED-2B55-468C-8E04-43AB0B7E13BF}">
      <dgm:prSet/>
      <dgm:spPr/>
      <dgm:t>
        <a:bodyPr/>
        <a:lstStyle/>
        <a:p>
          <a:endParaRPr lang="hr-HR" spc="-110" baseline="0"/>
        </a:p>
      </dgm:t>
    </dgm:pt>
    <dgm:pt modelId="{A83C04D4-4D75-4C75-A345-4A9262F4460B}">
      <dgm:prSet custT="1"/>
      <dgm:spPr>
        <a:noFill/>
      </dgm:spPr>
      <dgm:t>
        <a:bodyPr/>
        <a:lstStyle/>
        <a:p>
          <a:r>
            <a:rPr lang="hr-HR" sz="2800" spc="-110" baseline="0" dirty="0"/>
            <a:t>funkcije pozvanog programa trebaju biti raspoložive</a:t>
          </a:r>
        </a:p>
      </dgm:t>
    </dgm:pt>
    <dgm:pt modelId="{F9186AB3-6C04-4868-86BA-669BEBC345D3}" type="parTrans" cxnId="{F7199BEF-02B1-4ADE-B4E2-DBC4839ED4BD}">
      <dgm:prSet/>
      <dgm:spPr/>
      <dgm:t>
        <a:bodyPr/>
        <a:lstStyle/>
        <a:p>
          <a:endParaRPr lang="hr-HR" spc="-110" baseline="0"/>
        </a:p>
      </dgm:t>
    </dgm:pt>
    <dgm:pt modelId="{C0C4C278-33DD-47F8-BB6B-6D854BC78ED6}" type="sibTrans" cxnId="{F7199BEF-02B1-4ADE-B4E2-DBC4839ED4BD}">
      <dgm:prSet/>
      <dgm:spPr/>
      <dgm:t>
        <a:bodyPr/>
        <a:lstStyle/>
        <a:p>
          <a:endParaRPr lang="hr-HR" spc="-110" baseline="0"/>
        </a:p>
      </dgm:t>
    </dgm:pt>
    <dgm:pt modelId="{5CDEF0FE-C14B-4FA8-88E0-BA6874A804FB}" type="pres">
      <dgm:prSet presAssocID="{56E09D70-456C-4EAE-87CA-D8A417C7F6AF}" presName="diagram" presStyleCnt="0">
        <dgm:presLayoutVars>
          <dgm:chPref val="1"/>
          <dgm:dir/>
          <dgm:animOne val="branch"/>
          <dgm:animLvl val="lvl"/>
          <dgm:resizeHandles/>
        </dgm:presLayoutVars>
      </dgm:prSet>
      <dgm:spPr/>
    </dgm:pt>
    <dgm:pt modelId="{09FBDB42-972D-42CE-90D8-212501A1B3F3}" type="pres">
      <dgm:prSet presAssocID="{31DED52B-F140-4063-B7B3-CC346E8600D0}" presName="root" presStyleCnt="0"/>
      <dgm:spPr/>
    </dgm:pt>
    <dgm:pt modelId="{A7512F9C-50E2-4A78-B744-3A1B8A39C7A6}" type="pres">
      <dgm:prSet presAssocID="{31DED52B-F140-4063-B7B3-CC346E8600D0}" presName="rootComposite" presStyleCnt="0"/>
      <dgm:spPr/>
    </dgm:pt>
    <dgm:pt modelId="{1973240D-2288-478E-97AA-C43D1C4370C6}" type="pres">
      <dgm:prSet presAssocID="{31DED52B-F140-4063-B7B3-CC346E8600D0}" presName="rootText" presStyleLbl="node1" presStyleIdx="0" presStyleCnt="2" custFlipHor="1" custScaleX="144892" custLinFactNeighborX="11905" custLinFactNeighborY="-97934"/>
      <dgm:spPr/>
    </dgm:pt>
    <dgm:pt modelId="{F6FC1532-5F8C-4D02-8713-DCE587F45CEA}" type="pres">
      <dgm:prSet presAssocID="{31DED52B-F140-4063-B7B3-CC346E8600D0}" presName="rootConnector" presStyleLbl="node1" presStyleIdx="0" presStyleCnt="2"/>
      <dgm:spPr/>
    </dgm:pt>
    <dgm:pt modelId="{4B5289F6-4D64-4A5C-A5A0-15DD6622EC79}" type="pres">
      <dgm:prSet presAssocID="{31DED52B-F140-4063-B7B3-CC346E8600D0}" presName="childShape" presStyleCnt="0"/>
      <dgm:spPr/>
    </dgm:pt>
    <dgm:pt modelId="{41ACB6A5-C55C-4ADF-8E88-F691088DC64D}" type="pres">
      <dgm:prSet presAssocID="{3F1E9250-88ED-4B5F-A299-64B51E0E1E42}" presName="Name13" presStyleLbl="parChTrans1D2" presStyleIdx="0" presStyleCnt="4"/>
      <dgm:spPr/>
    </dgm:pt>
    <dgm:pt modelId="{7694727A-2932-4967-AEF1-13814FEAD58D}" type="pres">
      <dgm:prSet presAssocID="{2B71D3AB-71D4-4219-BCB1-43BB5A6D87F1}" presName="childText" presStyleLbl="bgAcc1" presStyleIdx="0" presStyleCnt="4" custScaleX="186391" custLinFactNeighborX="6174" custLinFactNeighborY="-27475">
        <dgm:presLayoutVars>
          <dgm:bulletEnabled val="1"/>
        </dgm:presLayoutVars>
      </dgm:prSet>
      <dgm:spPr/>
    </dgm:pt>
    <dgm:pt modelId="{4754731B-CA7E-4000-8398-AEF460428B4E}" type="pres">
      <dgm:prSet presAssocID="{8FC200A3-A7EF-41E3-A998-743C148E515F}" presName="Name13" presStyleLbl="parChTrans1D2" presStyleIdx="1" presStyleCnt="4"/>
      <dgm:spPr/>
    </dgm:pt>
    <dgm:pt modelId="{4029E200-FE59-4524-A4EB-5E5EBDCD83A1}" type="pres">
      <dgm:prSet presAssocID="{624913B9-62A5-47FD-873B-31BDF361FBB3}" presName="childText" presStyleLbl="bgAcc1" presStyleIdx="1" presStyleCnt="4" custScaleX="185412" custLinFactNeighborX="7252" custLinFactNeighborY="-33282">
        <dgm:presLayoutVars>
          <dgm:bulletEnabled val="1"/>
        </dgm:presLayoutVars>
      </dgm:prSet>
      <dgm:spPr/>
    </dgm:pt>
    <dgm:pt modelId="{382FC97D-B69A-472D-9853-B9D3D9E5D841}" type="pres">
      <dgm:prSet presAssocID="{CC3C2988-1E5D-4352-9401-EBD2B8398E30}" presName="root" presStyleCnt="0"/>
      <dgm:spPr/>
    </dgm:pt>
    <dgm:pt modelId="{885B101B-4D80-4E24-B136-25B2FC241061}" type="pres">
      <dgm:prSet presAssocID="{CC3C2988-1E5D-4352-9401-EBD2B8398E30}" presName="rootComposite" presStyleCnt="0"/>
      <dgm:spPr/>
    </dgm:pt>
    <dgm:pt modelId="{D1AB63DD-0A69-4B06-BF27-5FA7CB487E1D}" type="pres">
      <dgm:prSet presAssocID="{CC3C2988-1E5D-4352-9401-EBD2B8398E30}" presName="rootText" presStyleLbl="node1" presStyleIdx="1" presStyleCnt="2" custScaleX="144892" custLinFactNeighborX="5807" custLinFactNeighborY="-20260"/>
      <dgm:spPr/>
    </dgm:pt>
    <dgm:pt modelId="{72EB5366-D337-402E-A942-0530CBB59FF2}" type="pres">
      <dgm:prSet presAssocID="{CC3C2988-1E5D-4352-9401-EBD2B8398E30}" presName="rootConnector" presStyleLbl="node1" presStyleIdx="1" presStyleCnt="2"/>
      <dgm:spPr/>
    </dgm:pt>
    <dgm:pt modelId="{86BD16BD-B1FE-43CE-ACCC-FCBB02625D03}" type="pres">
      <dgm:prSet presAssocID="{CC3C2988-1E5D-4352-9401-EBD2B8398E30}" presName="childShape" presStyleCnt="0"/>
      <dgm:spPr/>
    </dgm:pt>
    <dgm:pt modelId="{4DC30D1D-42E5-4446-BBA6-85231D39EFFD}" type="pres">
      <dgm:prSet presAssocID="{E2EFA71F-E0AA-4D66-A380-EF467FBB06CA}" presName="Name13" presStyleLbl="parChTrans1D2" presStyleIdx="2" presStyleCnt="4"/>
      <dgm:spPr/>
    </dgm:pt>
    <dgm:pt modelId="{FE4EF0F8-5FAD-4399-9739-4999EE7F740C}" type="pres">
      <dgm:prSet presAssocID="{4DF7CF03-E80F-41EA-8529-9BFE043A8256}" presName="childText" presStyleLbl="bgAcc1" presStyleIdx="2" presStyleCnt="4" custScaleX="237375" custLinFactNeighborX="1060" custLinFactNeighborY="-27435">
        <dgm:presLayoutVars>
          <dgm:bulletEnabled val="1"/>
        </dgm:presLayoutVars>
      </dgm:prSet>
      <dgm:spPr/>
    </dgm:pt>
    <dgm:pt modelId="{75C5C019-9A11-4998-BFD6-B3A4E1A6740C}" type="pres">
      <dgm:prSet presAssocID="{F9186AB3-6C04-4868-86BA-669BEBC345D3}" presName="Name13" presStyleLbl="parChTrans1D2" presStyleIdx="3" presStyleCnt="4"/>
      <dgm:spPr/>
    </dgm:pt>
    <dgm:pt modelId="{6E3B9DD7-7525-4C88-A50D-0F8BE20DF83C}" type="pres">
      <dgm:prSet presAssocID="{A83C04D4-4D75-4C75-A345-4A9262F4460B}" presName="childText" presStyleLbl="bgAcc1" presStyleIdx="3" presStyleCnt="4" custScaleX="240403" custLinFactNeighborX="-206" custLinFactNeighborY="-37086">
        <dgm:presLayoutVars>
          <dgm:bulletEnabled val="1"/>
        </dgm:presLayoutVars>
      </dgm:prSet>
      <dgm:spPr/>
    </dgm:pt>
  </dgm:ptLst>
  <dgm:cxnLst>
    <dgm:cxn modelId="{0F0D1A21-FB9F-46C0-80AC-83FC5D39CC66}" type="presOf" srcId="{56E09D70-456C-4EAE-87CA-D8A417C7F6AF}" destId="{5CDEF0FE-C14B-4FA8-88E0-BA6874A804FB}" srcOrd="0" destOrd="0" presId="urn:microsoft.com/office/officeart/2005/8/layout/hierarchy3"/>
    <dgm:cxn modelId="{894D3542-9700-4B76-B505-8FF016AA7E37}" type="presOf" srcId="{CC3C2988-1E5D-4352-9401-EBD2B8398E30}" destId="{D1AB63DD-0A69-4B06-BF27-5FA7CB487E1D}" srcOrd="0" destOrd="0" presId="urn:microsoft.com/office/officeart/2005/8/layout/hierarchy3"/>
    <dgm:cxn modelId="{34FAEB65-1B92-4274-8C5E-BB6E5A764863}" srcId="{31DED52B-F140-4063-B7B3-CC346E8600D0}" destId="{2B71D3AB-71D4-4219-BCB1-43BB5A6D87F1}" srcOrd="0" destOrd="0" parTransId="{3F1E9250-88ED-4B5F-A299-64B51E0E1E42}" sibTransId="{81D08869-BB1C-482E-AF0A-4C807D116A68}"/>
    <dgm:cxn modelId="{EA632E69-6429-45BC-A12A-B582CB264306}" type="presOf" srcId="{E2EFA71F-E0AA-4D66-A380-EF467FBB06CA}" destId="{4DC30D1D-42E5-4446-BBA6-85231D39EFFD}" srcOrd="0" destOrd="0" presId="urn:microsoft.com/office/officeart/2005/8/layout/hierarchy3"/>
    <dgm:cxn modelId="{6973EC6D-AC85-4AA5-B421-434969DBDF75}" type="presOf" srcId="{4DF7CF03-E80F-41EA-8529-9BFE043A8256}" destId="{FE4EF0F8-5FAD-4399-9739-4999EE7F740C}" srcOrd="0" destOrd="0" presId="urn:microsoft.com/office/officeart/2005/8/layout/hierarchy3"/>
    <dgm:cxn modelId="{F4450E6F-DBCA-4CAA-8CB0-25925C678AD3}" type="presOf" srcId="{624913B9-62A5-47FD-873B-31BDF361FBB3}" destId="{4029E200-FE59-4524-A4EB-5E5EBDCD83A1}" srcOrd="0" destOrd="0" presId="urn:microsoft.com/office/officeart/2005/8/layout/hierarchy3"/>
    <dgm:cxn modelId="{4C7D5A98-560A-4246-BA0E-EB50FC300F44}" type="presOf" srcId="{3F1E9250-88ED-4B5F-A299-64B51E0E1E42}" destId="{41ACB6A5-C55C-4ADF-8E88-F691088DC64D}" srcOrd="0" destOrd="0" presId="urn:microsoft.com/office/officeart/2005/8/layout/hierarchy3"/>
    <dgm:cxn modelId="{5BC1A5A3-0227-4746-8A48-A42C2BC42F75}" type="presOf" srcId="{2B71D3AB-71D4-4219-BCB1-43BB5A6D87F1}" destId="{7694727A-2932-4967-AEF1-13814FEAD58D}" srcOrd="0" destOrd="0" presId="urn:microsoft.com/office/officeart/2005/8/layout/hierarchy3"/>
    <dgm:cxn modelId="{CCD061C3-9665-4F43-B19C-109B0981AB14}" type="presOf" srcId="{CC3C2988-1E5D-4352-9401-EBD2B8398E30}" destId="{72EB5366-D337-402E-A942-0530CBB59FF2}" srcOrd="1" destOrd="0" presId="urn:microsoft.com/office/officeart/2005/8/layout/hierarchy3"/>
    <dgm:cxn modelId="{E128D7C4-4430-44FB-A0D9-08E33511BB28}" srcId="{56E09D70-456C-4EAE-87CA-D8A417C7F6AF}" destId="{31DED52B-F140-4063-B7B3-CC346E8600D0}" srcOrd="0" destOrd="0" parTransId="{8EAD4720-8275-48D1-B446-F69B723C184D}" sibTransId="{9F8CF51A-03DB-479B-9173-C5D22AD983B8}"/>
    <dgm:cxn modelId="{213859C6-412C-4BF8-9D20-D7AC8E8A1EE6}" type="presOf" srcId="{31DED52B-F140-4063-B7B3-CC346E8600D0}" destId="{F6FC1532-5F8C-4D02-8713-DCE587F45CEA}" srcOrd="1" destOrd="0" presId="urn:microsoft.com/office/officeart/2005/8/layout/hierarchy3"/>
    <dgm:cxn modelId="{C4DBD3CB-4B2D-4E75-8929-67E83F7D60CA}" type="presOf" srcId="{A83C04D4-4D75-4C75-A345-4A9262F4460B}" destId="{6E3B9DD7-7525-4C88-A50D-0F8BE20DF83C}" srcOrd="0" destOrd="0" presId="urn:microsoft.com/office/officeart/2005/8/layout/hierarchy3"/>
    <dgm:cxn modelId="{8CBF37D6-792F-4D49-995F-0079CB7CDA25}" type="presOf" srcId="{F9186AB3-6C04-4868-86BA-669BEBC345D3}" destId="{75C5C019-9A11-4998-BFD6-B3A4E1A6740C}" srcOrd="0" destOrd="0" presId="urn:microsoft.com/office/officeart/2005/8/layout/hierarchy3"/>
    <dgm:cxn modelId="{C183D7E2-31A5-4783-9736-98ED8A975521}" type="presOf" srcId="{31DED52B-F140-4063-B7B3-CC346E8600D0}" destId="{1973240D-2288-478E-97AA-C43D1C4370C6}" srcOrd="0" destOrd="0" presId="urn:microsoft.com/office/officeart/2005/8/layout/hierarchy3"/>
    <dgm:cxn modelId="{807B68E8-91C3-4987-B475-789320804EA8}" type="presOf" srcId="{8FC200A3-A7EF-41E3-A998-743C148E515F}" destId="{4754731B-CA7E-4000-8398-AEF460428B4E}" srcOrd="0" destOrd="0" presId="urn:microsoft.com/office/officeart/2005/8/layout/hierarchy3"/>
    <dgm:cxn modelId="{46A9C9ED-2B55-468C-8E04-43AB0B7E13BF}" srcId="{CC3C2988-1E5D-4352-9401-EBD2B8398E30}" destId="{4DF7CF03-E80F-41EA-8529-9BFE043A8256}" srcOrd="0" destOrd="0" parTransId="{E2EFA71F-E0AA-4D66-A380-EF467FBB06CA}" sibTransId="{83D17AF2-C643-4E5E-B35D-540413A9E3FC}"/>
    <dgm:cxn modelId="{F7199BEF-02B1-4ADE-B4E2-DBC4839ED4BD}" srcId="{CC3C2988-1E5D-4352-9401-EBD2B8398E30}" destId="{A83C04D4-4D75-4C75-A345-4A9262F4460B}" srcOrd="1" destOrd="0" parTransId="{F9186AB3-6C04-4868-86BA-669BEBC345D3}" sibTransId="{C0C4C278-33DD-47F8-BB6B-6D854BC78ED6}"/>
    <dgm:cxn modelId="{DE4258F2-74DB-41C5-B099-94D1FE5AB65B}" srcId="{56E09D70-456C-4EAE-87CA-D8A417C7F6AF}" destId="{CC3C2988-1E5D-4352-9401-EBD2B8398E30}" srcOrd="1" destOrd="0" parTransId="{BD56D553-2CF9-4147-93E0-891EC076B404}" sibTransId="{9634AEE3-3A8D-4050-9B75-58C9412C8BC5}"/>
    <dgm:cxn modelId="{E9B423F8-994D-4460-9943-73184C4CC52D}" srcId="{31DED52B-F140-4063-B7B3-CC346E8600D0}" destId="{624913B9-62A5-47FD-873B-31BDF361FBB3}" srcOrd="1" destOrd="0" parTransId="{8FC200A3-A7EF-41E3-A998-743C148E515F}" sibTransId="{2D07E860-A200-4A2D-B127-6F6B45139D39}"/>
    <dgm:cxn modelId="{85C91AC5-10AA-403C-99E8-1E120DCA2F14}" type="presParOf" srcId="{5CDEF0FE-C14B-4FA8-88E0-BA6874A804FB}" destId="{09FBDB42-972D-42CE-90D8-212501A1B3F3}" srcOrd="0" destOrd="0" presId="urn:microsoft.com/office/officeart/2005/8/layout/hierarchy3"/>
    <dgm:cxn modelId="{1FF0BDBA-D9BA-4FC7-A66A-8BCC8E71E89F}" type="presParOf" srcId="{09FBDB42-972D-42CE-90D8-212501A1B3F3}" destId="{A7512F9C-50E2-4A78-B744-3A1B8A39C7A6}" srcOrd="0" destOrd="0" presId="urn:microsoft.com/office/officeart/2005/8/layout/hierarchy3"/>
    <dgm:cxn modelId="{E7BA0935-CA5D-45D5-A263-3D59B15013B6}" type="presParOf" srcId="{A7512F9C-50E2-4A78-B744-3A1B8A39C7A6}" destId="{1973240D-2288-478E-97AA-C43D1C4370C6}" srcOrd="0" destOrd="0" presId="urn:microsoft.com/office/officeart/2005/8/layout/hierarchy3"/>
    <dgm:cxn modelId="{29C27DC8-43B3-4049-840E-B705A2D2B6CB}" type="presParOf" srcId="{A7512F9C-50E2-4A78-B744-3A1B8A39C7A6}" destId="{F6FC1532-5F8C-4D02-8713-DCE587F45CEA}" srcOrd="1" destOrd="0" presId="urn:microsoft.com/office/officeart/2005/8/layout/hierarchy3"/>
    <dgm:cxn modelId="{EF897A9C-04BD-43DD-AF6A-1584DEF329DF}" type="presParOf" srcId="{09FBDB42-972D-42CE-90D8-212501A1B3F3}" destId="{4B5289F6-4D64-4A5C-A5A0-15DD6622EC79}" srcOrd="1" destOrd="0" presId="urn:microsoft.com/office/officeart/2005/8/layout/hierarchy3"/>
    <dgm:cxn modelId="{59A6934A-61BF-4F16-82D5-98091A21BB15}" type="presParOf" srcId="{4B5289F6-4D64-4A5C-A5A0-15DD6622EC79}" destId="{41ACB6A5-C55C-4ADF-8E88-F691088DC64D}" srcOrd="0" destOrd="0" presId="urn:microsoft.com/office/officeart/2005/8/layout/hierarchy3"/>
    <dgm:cxn modelId="{E72FD74A-65C7-440E-87E1-15BCA4921A99}" type="presParOf" srcId="{4B5289F6-4D64-4A5C-A5A0-15DD6622EC79}" destId="{7694727A-2932-4967-AEF1-13814FEAD58D}" srcOrd="1" destOrd="0" presId="urn:microsoft.com/office/officeart/2005/8/layout/hierarchy3"/>
    <dgm:cxn modelId="{92B02C83-0005-4939-9B73-507706C14A93}" type="presParOf" srcId="{4B5289F6-4D64-4A5C-A5A0-15DD6622EC79}" destId="{4754731B-CA7E-4000-8398-AEF460428B4E}" srcOrd="2" destOrd="0" presId="urn:microsoft.com/office/officeart/2005/8/layout/hierarchy3"/>
    <dgm:cxn modelId="{6E53D79B-5A11-4336-9BCD-363178F83D9B}" type="presParOf" srcId="{4B5289F6-4D64-4A5C-A5A0-15DD6622EC79}" destId="{4029E200-FE59-4524-A4EB-5E5EBDCD83A1}" srcOrd="3" destOrd="0" presId="urn:microsoft.com/office/officeart/2005/8/layout/hierarchy3"/>
    <dgm:cxn modelId="{7FE831D8-99D9-4CB5-924B-45F5988957DD}" type="presParOf" srcId="{5CDEF0FE-C14B-4FA8-88E0-BA6874A804FB}" destId="{382FC97D-B69A-472D-9853-B9D3D9E5D841}" srcOrd="1" destOrd="0" presId="urn:microsoft.com/office/officeart/2005/8/layout/hierarchy3"/>
    <dgm:cxn modelId="{57EA4C09-9114-4001-A33D-EE0645650942}" type="presParOf" srcId="{382FC97D-B69A-472D-9853-B9D3D9E5D841}" destId="{885B101B-4D80-4E24-B136-25B2FC241061}" srcOrd="0" destOrd="0" presId="urn:microsoft.com/office/officeart/2005/8/layout/hierarchy3"/>
    <dgm:cxn modelId="{3036FE6C-0823-48B8-BE78-2DB9ED6C8F0F}" type="presParOf" srcId="{885B101B-4D80-4E24-B136-25B2FC241061}" destId="{D1AB63DD-0A69-4B06-BF27-5FA7CB487E1D}" srcOrd="0" destOrd="0" presId="urn:microsoft.com/office/officeart/2005/8/layout/hierarchy3"/>
    <dgm:cxn modelId="{A6C0DCCA-A740-4D87-8034-6C899C47285E}" type="presParOf" srcId="{885B101B-4D80-4E24-B136-25B2FC241061}" destId="{72EB5366-D337-402E-A942-0530CBB59FF2}" srcOrd="1" destOrd="0" presId="urn:microsoft.com/office/officeart/2005/8/layout/hierarchy3"/>
    <dgm:cxn modelId="{7621098A-6C9B-49C2-8A7A-FE28FC3CBD6C}" type="presParOf" srcId="{382FC97D-B69A-472D-9853-B9D3D9E5D841}" destId="{86BD16BD-B1FE-43CE-ACCC-FCBB02625D03}" srcOrd="1" destOrd="0" presId="urn:microsoft.com/office/officeart/2005/8/layout/hierarchy3"/>
    <dgm:cxn modelId="{4125379C-77C9-4F99-ABD7-00A2E77DCD72}" type="presParOf" srcId="{86BD16BD-B1FE-43CE-ACCC-FCBB02625D03}" destId="{4DC30D1D-42E5-4446-BBA6-85231D39EFFD}" srcOrd="0" destOrd="0" presId="urn:microsoft.com/office/officeart/2005/8/layout/hierarchy3"/>
    <dgm:cxn modelId="{7241CCC8-7834-466C-A56A-E2D0F94374AB}" type="presParOf" srcId="{86BD16BD-B1FE-43CE-ACCC-FCBB02625D03}" destId="{FE4EF0F8-5FAD-4399-9739-4999EE7F740C}" srcOrd="1" destOrd="0" presId="urn:microsoft.com/office/officeart/2005/8/layout/hierarchy3"/>
    <dgm:cxn modelId="{DEB25D31-506C-438A-B2F2-E192456C3997}" type="presParOf" srcId="{86BD16BD-B1FE-43CE-ACCC-FCBB02625D03}" destId="{75C5C019-9A11-4998-BFD6-B3A4E1A6740C}" srcOrd="2" destOrd="0" presId="urn:microsoft.com/office/officeart/2005/8/layout/hierarchy3"/>
    <dgm:cxn modelId="{615976D9-9A18-4F46-B24B-87C2F41C11E3}" type="presParOf" srcId="{86BD16BD-B1FE-43CE-ACCC-FCBB02625D03}" destId="{6E3B9DD7-7525-4C88-A50D-0F8BE20DF83C}"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6FB5A5-D274-46FD-BDB5-1B42CB450A1F}" type="doc">
      <dgm:prSet loTypeId="urn:microsoft.com/office/officeart/2005/8/layout/hierarchy3" loCatId="hierarchy" qsTypeId="urn:microsoft.com/office/officeart/2005/8/quickstyle/3d1" qsCatId="3D" csTypeId="urn:microsoft.com/office/officeart/2005/8/colors/accent1_2" csCatId="accent1" phldr="1"/>
      <dgm:spPr/>
      <dgm:t>
        <a:bodyPr/>
        <a:lstStyle/>
        <a:p>
          <a:endParaRPr lang="hr-HR"/>
        </a:p>
      </dgm:t>
    </dgm:pt>
    <dgm:pt modelId="{73DCE513-4D21-461C-8769-29B9FA729CFA}">
      <dgm:prSet phldrT="[Tekst]" custT="1"/>
      <dgm:spPr/>
      <dgm:t>
        <a:bodyPr/>
        <a:lstStyle/>
        <a:p>
          <a:pPr algn="l"/>
          <a:r>
            <a:rPr lang="hr-HR" sz="3200" dirty="0"/>
            <a:t>Python generira  varijablu </a:t>
          </a:r>
          <a:r>
            <a:rPr lang="hr-HR" sz="3200" b="1" dirty="0">
              <a:latin typeface="Courier New" panose="02070309020205020404" pitchFamily="49" charset="0"/>
              <a:cs typeface="Courier New" panose="02070309020205020404" pitchFamily="49" charset="0"/>
            </a:rPr>
            <a:t>__</a:t>
          </a:r>
          <a:r>
            <a:rPr lang="hr-HR" sz="3200" b="1" dirty="0" err="1">
              <a:latin typeface="Courier New" panose="02070309020205020404" pitchFamily="49" charset="0"/>
              <a:cs typeface="Courier New" panose="02070309020205020404" pitchFamily="49" charset="0"/>
            </a:rPr>
            <a:t>name</a:t>
          </a:r>
          <a:r>
            <a:rPr lang="hr-HR" sz="3200" b="1" dirty="0">
              <a:latin typeface="Courier New" panose="02070309020205020404" pitchFamily="49" charset="0"/>
              <a:cs typeface="Courier New" panose="02070309020205020404" pitchFamily="49" charset="0"/>
            </a:rPr>
            <a:t>__ </a:t>
          </a:r>
          <a:r>
            <a:rPr lang="hr-HR" sz="3200" dirty="0"/>
            <a:t>u kojoj pamti je li:</a:t>
          </a:r>
        </a:p>
      </dgm:t>
    </dgm:pt>
    <dgm:pt modelId="{2C14CB3F-F3A7-4C1F-A3E9-A2C28610BD03}" type="parTrans" cxnId="{A31796F6-25B9-4D3B-B073-4017DB71640F}">
      <dgm:prSet/>
      <dgm:spPr/>
      <dgm:t>
        <a:bodyPr/>
        <a:lstStyle/>
        <a:p>
          <a:endParaRPr lang="hr-HR"/>
        </a:p>
      </dgm:t>
    </dgm:pt>
    <dgm:pt modelId="{3761FB8A-B996-41F5-B8B9-F20C876593E2}" type="sibTrans" cxnId="{A31796F6-25B9-4D3B-B073-4017DB71640F}">
      <dgm:prSet/>
      <dgm:spPr/>
      <dgm:t>
        <a:bodyPr/>
        <a:lstStyle/>
        <a:p>
          <a:endParaRPr lang="hr-HR"/>
        </a:p>
      </dgm:t>
    </dgm:pt>
    <dgm:pt modelId="{BC67E212-52BE-4562-9CA2-B8E34DEE39BA}">
      <dgm:prSet phldrT="[Tekst]" custT="1"/>
      <dgm:spPr/>
      <dgm:t>
        <a:bodyPr/>
        <a:lstStyle/>
        <a:p>
          <a:r>
            <a:rPr lang="hr-HR" sz="2800" dirty="0"/>
            <a:t>datoteka otvorena naredbom za pokretanje programa</a:t>
          </a:r>
        </a:p>
      </dgm:t>
    </dgm:pt>
    <dgm:pt modelId="{90983DD5-1756-4B1C-8699-01FA9B2BA2D3}" type="parTrans" cxnId="{64D95609-FD2B-487C-8411-3E2CF7C60C61}">
      <dgm:prSet/>
      <dgm:spPr/>
      <dgm:t>
        <a:bodyPr/>
        <a:lstStyle/>
        <a:p>
          <a:endParaRPr lang="hr-HR"/>
        </a:p>
      </dgm:t>
    </dgm:pt>
    <dgm:pt modelId="{E767B92F-8262-4566-A202-6F2EF7E4EE85}" type="sibTrans" cxnId="{64D95609-FD2B-487C-8411-3E2CF7C60C61}">
      <dgm:prSet/>
      <dgm:spPr/>
      <dgm:t>
        <a:bodyPr/>
        <a:lstStyle/>
        <a:p>
          <a:endParaRPr lang="hr-HR"/>
        </a:p>
      </dgm:t>
    </dgm:pt>
    <dgm:pt modelId="{2F9420B7-67DA-4715-AB77-0F26BAECE9B5}">
      <dgm:prSet phldrT="[Tekst]" custT="1"/>
      <dgm:spPr/>
      <dgm:t>
        <a:bodyPr/>
        <a:lstStyle/>
        <a:p>
          <a:pPr algn="l"/>
          <a:r>
            <a:rPr lang="hr-HR" sz="2800" dirty="0"/>
            <a:t>datoteka importirana</a:t>
          </a:r>
        </a:p>
      </dgm:t>
    </dgm:pt>
    <dgm:pt modelId="{6F5F9CC3-3AC5-4C82-A578-F4B07BDD8D65}" type="parTrans" cxnId="{25DD79BD-F9F4-49DD-9F2A-75C98D93F076}">
      <dgm:prSet/>
      <dgm:spPr/>
      <dgm:t>
        <a:bodyPr/>
        <a:lstStyle/>
        <a:p>
          <a:endParaRPr lang="hr-HR"/>
        </a:p>
      </dgm:t>
    </dgm:pt>
    <dgm:pt modelId="{62AE7A86-25FD-4F47-A942-5B380B0DE20D}" type="sibTrans" cxnId="{25DD79BD-F9F4-49DD-9F2A-75C98D93F076}">
      <dgm:prSet/>
      <dgm:spPr/>
      <dgm:t>
        <a:bodyPr/>
        <a:lstStyle/>
        <a:p>
          <a:endParaRPr lang="hr-HR"/>
        </a:p>
      </dgm:t>
    </dgm:pt>
    <dgm:pt modelId="{4E67EB69-B656-42D9-9735-C40EFA11313E}" type="pres">
      <dgm:prSet presAssocID="{176FB5A5-D274-46FD-BDB5-1B42CB450A1F}" presName="diagram" presStyleCnt="0">
        <dgm:presLayoutVars>
          <dgm:chPref val="1"/>
          <dgm:dir/>
          <dgm:animOne val="branch"/>
          <dgm:animLvl val="lvl"/>
          <dgm:resizeHandles/>
        </dgm:presLayoutVars>
      </dgm:prSet>
      <dgm:spPr/>
    </dgm:pt>
    <dgm:pt modelId="{01F46272-1B1F-4666-B450-C7EE1232E7F7}" type="pres">
      <dgm:prSet presAssocID="{73DCE513-4D21-461C-8769-29B9FA729CFA}" presName="root" presStyleCnt="0"/>
      <dgm:spPr/>
    </dgm:pt>
    <dgm:pt modelId="{9C3D8863-1B70-4CD7-ADB9-AEC4C442EAEE}" type="pres">
      <dgm:prSet presAssocID="{73DCE513-4D21-461C-8769-29B9FA729CFA}" presName="rootComposite" presStyleCnt="0"/>
      <dgm:spPr/>
    </dgm:pt>
    <dgm:pt modelId="{0D3A186E-1D3D-4467-8796-4C76B43787E8}" type="pres">
      <dgm:prSet presAssocID="{73DCE513-4D21-461C-8769-29B9FA729CFA}" presName="rootText" presStyleLbl="node1" presStyleIdx="0" presStyleCnt="1" custScaleX="341090" custScaleY="48354" custLinFactNeighborY="-4715"/>
      <dgm:spPr/>
    </dgm:pt>
    <dgm:pt modelId="{2ED0AFED-0B7B-4384-965D-2258C34877D0}" type="pres">
      <dgm:prSet presAssocID="{73DCE513-4D21-461C-8769-29B9FA729CFA}" presName="rootConnector" presStyleLbl="node1" presStyleIdx="0" presStyleCnt="1"/>
      <dgm:spPr/>
    </dgm:pt>
    <dgm:pt modelId="{C368996F-A6D1-45C6-A6CC-0C9744D3069C}" type="pres">
      <dgm:prSet presAssocID="{73DCE513-4D21-461C-8769-29B9FA729CFA}" presName="childShape" presStyleCnt="0"/>
      <dgm:spPr/>
    </dgm:pt>
    <dgm:pt modelId="{AB82F5FC-DD0B-4B20-B8A9-9C16F96B728F}" type="pres">
      <dgm:prSet presAssocID="{90983DD5-1756-4B1C-8699-01FA9B2BA2D3}" presName="Name13" presStyleLbl="parChTrans1D2" presStyleIdx="0" presStyleCnt="2"/>
      <dgm:spPr/>
    </dgm:pt>
    <dgm:pt modelId="{E4437923-996C-4AA7-A700-BFFF853E2439}" type="pres">
      <dgm:prSet presAssocID="{BC67E212-52BE-4562-9CA2-B8E34DEE39BA}" presName="childText" presStyleLbl="bgAcc1" presStyleIdx="0" presStyleCnt="2" custScaleX="350882" custScaleY="35955" custLinFactNeighborX="-29097" custLinFactNeighborY="-18738">
        <dgm:presLayoutVars>
          <dgm:bulletEnabled val="1"/>
        </dgm:presLayoutVars>
      </dgm:prSet>
      <dgm:spPr/>
    </dgm:pt>
    <dgm:pt modelId="{AD45683B-F296-476B-83B1-DC091CB9E56C}" type="pres">
      <dgm:prSet presAssocID="{6F5F9CC3-3AC5-4C82-A578-F4B07BDD8D65}" presName="Name13" presStyleLbl="parChTrans1D2" presStyleIdx="1" presStyleCnt="2"/>
      <dgm:spPr/>
    </dgm:pt>
    <dgm:pt modelId="{A589AA99-E310-4914-92E1-5DD8C623205B}" type="pres">
      <dgm:prSet presAssocID="{2F9420B7-67DA-4715-AB77-0F26BAECE9B5}" presName="childText" presStyleLbl="bgAcc1" presStyleIdx="1" presStyleCnt="2" custScaleX="347407" custScaleY="35759" custLinFactNeighborX="-29097" custLinFactNeighborY="-33778">
        <dgm:presLayoutVars>
          <dgm:bulletEnabled val="1"/>
        </dgm:presLayoutVars>
      </dgm:prSet>
      <dgm:spPr/>
    </dgm:pt>
  </dgm:ptLst>
  <dgm:cxnLst>
    <dgm:cxn modelId="{64D95609-FD2B-487C-8411-3E2CF7C60C61}" srcId="{73DCE513-4D21-461C-8769-29B9FA729CFA}" destId="{BC67E212-52BE-4562-9CA2-B8E34DEE39BA}" srcOrd="0" destOrd="0" parTransId="{90983DD5-1756-4B1C-8699-01FA9B2BA2D3}" sibTransId="{E767B92F-8262-4566-A202-6F2EF7E4EE85}"/>
    <dgm:cxn modelId="{8F448A0E-0DBE-4A04-9747-90CEA6656217}" type="presOf" srcId="{176FB5A5-D274-46FD-BDB5-1B42CB450A1F}" destId="{4E67EB69-B656-42D9-9735-C40EFA11313E}" srcOrd="0" destOrd="0" presId="urn:microsoft.com/office/officeart/2005/8/layout/hierarchy3"/>
    <dgm:cxn modelId="{1486D363-2000-4B7B-AB34-EDFC7A0C4F90}" type="presOf" srcId="{BC67E212-52BE-4562-9CA2-B8E34DEE39BA}" destId="{E4437923-996C-4AA7-A700-BFFF853E2439}" srcOrd="0" destOrd="0" presId="urn:microsoft.com/office/officeart/2005/8/layout/hierarchy3"/>
    <dgm:cxn modelId="{5C74D563-C979-4628-83AB-699E370DB924}" type="presOf" srcId="{2F9420B7-67DA-4715-AB77-0F26BAECE9B5}" destId="{A589AA99-E310-4914-92E1-5DD8C623205B}" srcOrd="0" destOrd="0" presId="urn:microsoft.com/office/officeart/2005/8/layout/hierarchy3"/>
    <dgm:cxn modelId="{F6A0C472-3667-4D4D-98E6-79A3081396EE}" type="presOf" srcId="{73DCE513-4D21-461C-8769-29B9FA729CFA}" destId="{2ED0AFED-0B7B-4384-965D-2258C34877D0}" srcOrd="1" destOrd="0" presId="urn:microsoft.com/office/officeart/2005/8/layout/hierarchy3"/>
    <dgm:cxn modelId="{79A2FC74-22A3-4B8C-95CC-6F890DE15948}" type="presOf" srcId="{90983DD5-1756-4B1C-8699-01FA9B2BA2D3}" destId="{AB82F5FC-DD0B-4B20-B8A9-9C16F96B728F}" srcOrd="0" destOrd="0" presId="urn:microsoft.com/office/officeart/2005/8/layout/hierarchy3"/>
    <dgm:cxn modelId="{25DD79BD-F9F4-49DD-9F2A-75C98D93F076}" srcId="{73DCE513-4D21-461C-8769-29B9FA729CFA}" destId="{2F9420B7-67DA-4715-AB77-0F26BAECE9B5}" srcOrd="1" destOrd="0" parTransId="{6F5F9CC3-3AC5-4C82-A578-F4B07BDD8D65}" sibTransId="{62AE7A86-25FD-4F47-A942-5B380B0DE20D}"/>
    <dgm:cxn modelId="{FB0FF8C7-18C0-421E-8DE6-B3C4A76EF965}" type="presOf" srcId="{73DCE513-4D21-461C-8769-29B9FA729CFA}" destId="{0D3A186E-1D3D-4467-8796-4C76B43787E8}" srcOrd="0" destOrd="0" presId="urn:microsoft.com/office/officeart/2005/8/layout/hierarchy3"/>
    <dgm:cxn modelId="{55BC18D3-B4CA-45A9-94BE-E22F46AFEE81}" type="presOf" srcId="{6F5F9CC3-3AC5-4C82-A578-F4B07BDD8D65}" destId="{AD45683B-F296-476B-83B1-DC091CB9E56C}" srcOrd="0" destOrd="0" presId="urn:microsoft.com/office/officeart/2005/8/layout/hierarchy3"/>
    <dgm:cxn modelId="{A31796F6-25B9-4D3B-B073-4017DB71640F}" srcId="{176FB5A5-D274-46FD-BDB5-1B42CB450A1F}" destId="{73DCE513-4D21-461C-8769-29B9FA729CFA}" srcOrd="0" destOrd="0" parTransId="{2C14CB3F-F3A7-4C1F-A3E9-A2C28610BD03}" sibTransId="{3761FB8A-B996-41F5-B8B9-F20C876593E2}"/>
    <dgm:cxn modelId="{201E5F63-50E6-45AB-B707-E23746614959}" type="presParOf" srcId="{4E67EB69-B656-42D9-9735-C40EFA11313E}" destId="{01F46272-1B1F-4666-B450-C7EE1232E7F7}" srcOrd="0" destOrd="0" presId="urn:microsoft.com/office/officeart/2005/8/layout/hierarchy3"/>
    <dgm:cxn modelId="{772AC2C2-3296-4D01-93C4-457282F94240}" type="presParOf" srcId="{01F46272-1B1F-4666-B450-C7EE1232E7F7}" destId="{9C3D8863-1B70-4CD7-ADB9-AEC4C442EAEE}" srcOrd="0" destOrd="0" presId="urn:microsoft.com/office/officeart/2005/8/layout/hierarchy3"/>
    <dgm:cxn modelId="{EB70B9A5-905E-4DB7-8070-F75C2EB3852A}" type="presParOf" srcId="{9C3D8863-1B70-4CD7-ADB9-AEC4C442EAEE}" destId="{0D3A186E-1D3D-4467-8796-4C76B43787E8}" srcOrd="0" destOrd="0" presId="urn:microsoft.com/office/officeart/2005/8/layout/hierarchy3"/>
    <dgm:cxn modelId="{13A4411E-CA70-4612-9EA9-A86F315AA697}" type="presParOf" srcId="{9C3D8863-1B70-4CD7-ADB9-AEC4C442EAEE}" destId="{2ED0AFED-0B7B-4384-965D-2258C34877D0}" srcOrd="1" destOrd="0" presId="urn:microsoft.com/office/officeart/2005/8/layout/hierarchy3"/>
    <dgm:cxn modelId="{C933BEA4-C956-4217-90F9-06DB480B0B09}" type="presParOf" srcId="{01F46272-1B1F-4666-B450-C7EE1232E7F7}" destId="{C368996F-A6D1-45C6-A6CC-0C9744D3069C}" srcOrd="1" destOrd="0" presId="urn:microsoft.com/office/officeart/2005/8/layout/hierarchy3"/>
    <dgm:cxn modelId="{8FE7A08B-ACA5-44BC-9500-3B57058813EA}" type="presParOf" srcId="{C368996F-A6D1-45C6-A6CC-0C9744D3069C}" destId="{AB82F5FC-DD0B-4B20-B8A9-9C16F96B728F}" srcOrd="0" destOrd="0" presId="urn:microsoft.com/office/officeart/2005/8/layout/hierarchy3"/>
    <dgm:cxn modelId="{98A92787-23BD-4E5F-BAD0-B88862CCF1B6}" type="presParOf" srcId="{C368996F-A6D1-45C6-A6CC-0C9744D3069C}" destId="{E4437923-996C-4AA7-A700-BFFF853E2439}" srcOrd="1" destOrd="0" presId="urn:microsoft.com/office/officeart/2005/8/layout/hierarchy3"/>
    <dgm:cxn modelId="{83B16421-C380-41E9-BF59-EE3F62C8EB2B}" type="presParOf" srcId="{C368996F-A6D1-45C6-A6CC-0C9744D3069C}" destId="{AD45683B-F296-476B-83B1-DC091CB9E56C}" srcOrd="2" destOrd="0" presId="urn:microsoft.com/office/officeart/2005/8/layout/hierarchy3"/>
    <dgm:cxn modelId="{668EEFA4-A48E-4EF6-8E22-2B3FC337FA30}" type="presParOf" srcId="{C368996F-A6D1-45C6-A6CC-0C9744D3069C}" destId="{A589AA99-E310-4914-92E1-5DD8C623205B}"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6FB5A5-D274-46FD-BDB5-1B42CB450A1F}" type="doc">
      <dgm:prSet loTypeId="urn:microsoft.com/office/officeart/2005/8/layout/hierarchy3" loCatId="hierarchy" qsTypeId="urn:microsoft.com/office/officeart/2005/8/quickstyle/3d1" qsCatId="3D" csTypeId="urn:microsoft.com/office/officeart/2005/8/colors/accent1_2" csCatId="accent1" phldr="1"/>
      <dgm:spPr/>
      <dgm:t>
        <a:bodyPr/>
        <a:lstStyle/>
        <a:p>
          <a:endParaRPr lang="hr-HR"/>
        </a:p>
      </dgm:t>
    </dgm:pt>
    <dgm:pt modelId="{73DCE513-4D21-461C-8769-29B9FA729CFA}">
      <dgm:prSet phldrT="[Tekst]" custT="1"/>
      <dgm:spPr/>
      <dgm:t>
        <a:bodyPr/>
        <a:lstStyle/>
        <a:p>
          <a:pPr algn="l"/>
          <a:r>
            <a:rPr lang="hr-HR" sz="3200" b="1" dirty="0"/>
            <a:t>varijabla </a:t>
          </a:r>
          <a:r>
            <a:rPr lang="hr-HR" sz="3200" b="1" dirty="0">
              <a:latin typeface="Courier New" panose="02070309020205020404" pitchFamily="49" charset="0"/>
              <a:cs typeface="Courier New" panose="02070309020205020404" pitchFamily="49" charset="0"/>
            </a:rPr>
            <a:t>__</a:t>
          </a:r>
          <a:r>
            <a:rPr lang="hr-HR" sz="3200" b="1" dirty="0" err="1">
              <a:latin typeface="Courier New" panose="02070309020205020404" pitchFamily="49" charset="0"/>
              <a:cs typeface="Courier New" panose="02070309020205020404" pitchFamily="49" charset="0"/>
            </a:rPr>
            <a:t>name</a:t>
          </a:r>
          <a:r>
            <a:rPr lang="hr-HR" sz="3200" b="1" dirty="0">
              <a:latin typeface="Courier New" panose="02070309020205020404" pitchFamily="49" charset="0"/>
              <a:cs typeface="Courier New" panose="02070309020205020404" pitchFamily="49" charset="0"/>
            </a:rPr>
            <a:t>__ </a:t>
          </a:r>
          <a:r>
            <a:rPr lang="hr-HR" sz="3200" dirty="0"/>
            <a:t>poprima vrijednost</a:t>
          </a:r>
        </a:p>
      </dgm:t>
    </dgm:pt>
    <dgm:pt modelId="{2C14CB3F-F3A7-4C1F-A3E9-A2C28610BD03}" type="parTrans" cxnId="{A31796F6-25B9-4D3B-B073-4017DB71640F}">
      <dgm:prSet/>
      <dgm:spPr/>
      <dgm:t>
        <a:bodyPr/>
        <a:lstStyle/>
        <a:p>
          <a:endParaRPr lang="hr-HR"/>
        </a:p>
      </dgm:t>
    </dgm:pt>
    <dgm:pt modelId="{3761FB8A-B996-41F5-B8B9-F20C876593E2}" type="sibTrans" cxnId="{A31796F6-25B9-4D3B-B073-4017DB71640F}">
      <dgm:prSet/>
      <dgm:spPr/>
      <dgm:t>
        <a:bodyPr/>
        <a:lstStyle/>
        <a:p>
          <a:endParaRPr lang="hr-HR"/>
        </a:p>
      </dgm:t>
    </dgm:pt>
    <dgm:pt modelId="{BC67E212-52BE-4562-9CA2-B8E34DEE39BA}">
      <dgm:prSet phldrT="[Tekst]" custT="1"/>
      <dgm:spPr/>
      <dgm:t>
        <a:bodyPr/>
        <a:lstStyle/>
        <a:p>
          <a:pPr algn="l"/>
          <a:r>
            <a:rPr lang="hr-HR" sz="2800" b="1" dirty="0">
              <a:solidFill>
                <a:srgbClr val="00B050"/>
              </a:solidFill>
              <a:latin typeface="Courier New" panose="02070309020205020404" pitchFamily="49" charset="0"/>
              <a:cs typeface="Courier New" panose="02070309020205020404" pitchFamily="49" charset="0"/>
            </a:rPr>
            <a:t>'__</a:t>
          </a:r>
          <a:r>
            <a:rPr lang="hr-HR" sz="2800" b="1" dirty="0" err="1">
              <a:solidFill>
                <a:srgbClr val="00B050"/>
              </a:solidFill>
              <a:latin typeface="Courier New" panose="02070309020205020404" pitchFamily="49" charset="0"/>
              <a:cs typeface="Courier New" panose="02070309020205020404" pitchFamily="49" charset="0"/>
            </a:rPr>
            <a:t>main</a:t>
          </a:r>
          <a:r>
            <a:rPr lang="hr-HR" sz="2800" b="1" dirty="0">
              <a:solidFill>
                <a:srgbClr val="00B050"/>
              </a:solidFill>
              <a:latin typeface="Courier New" panose="02070309020205020404" pitchFamily="49" charset="0"/>
              <a:cs typeface="Courier New" panose="02070309020205020404" pitchFamily="49" charset="0"/>
            </a:rPr>
            <a:t>__' </a:t>
          </a:r>
          <a:r>
            <a:rPr lang="hr-HR" sz="2800" b="1" dirty="0">
              <a:latin typeface="Courier New" panose="02070309020205020404" pitchFamily="49" charset="0"/>
              <a:cs typeface="Courier New" panose="02070309020205020404" pitchFamily="49" charset="0"/>
            </a:rPr>
            <a:t>- </a:t>
          </a:r>
          <a:r>
            <a:rPr lang="hr-HR" sz="2800" dirty="0"/>
            <a:t>datoteka pokrenuta kao program</a:t>
          </a:r>
        </a:p>
      </dgm:t>
    </dgm:pt>
    <dgm:pt modelId="{90983DD5-1756-4B1C-8699-01FA9B2BA2D3}" type="parTrans" cxnId="{64D95609-FD2B-487C-8411-3E2CF7C60C61}">
      <dgm:prSet/>
      <dgm:spPr/>
      <dgm:t>
        <a:bodyPr/>
        <a:lstStyle/>
        <a:p>
          <a:endParaRPr lang="hr-HR"/>
        </a:p>
      </dgm:t>
    </dgm:pt>
    <dgm:pt modelId="{E767B92F-8262-4566-A202-6F2EF7E4EE85}" type="sibTrans" cxnId="{64D95609-FD2B-487C-8411-3E2CF7C60C61}">
      <dgm:prSet/>
      <dgm:spPr/>
      <dgm:t>
        <a:bodyPr/>
        <a:lstStyle/>
        <a:p>
          <a:endParaRPr lang="hr-HR"/>
        </a:p>
      </dgm:t>
    </dgm:pt>
    <dgm:pt modelId="{2F9420B7-67DA-4715-AB77-0F26BAECE9B5}">
      <dgm:prSet phldrT="[Tekst]" custT="1"/>
      <dgm:spPr/>
      <dgm:t>
        <a:bodyPr/>
        <a:lstStyle/>
        <a:p>
          <a:pPr algn="l"/>
          <a:r>
            <a:rPr lang="hr-HR" sz="2800" b="1" dirty="0">
              <a:solidFill>
                <a:srgbClr val="00B050"/>
              </a:solidFill>
              <a:latin typeface="Courier New" panose="02070309020205020404" pitchFamily="49" charset="0"/>
              <a:cs typeface="Courier New" panose="02070309020205020404" pitchFamily="49" charset="0"/>
            </a:rPr>
            <a:t>'__</a:t>
          </a:r>
          <a:r>
            <a:rPr lang="hr-HR" sz="2800" b="1" dirty="0" err="1">
              <a:solidFill>
                <a:srgbClr val="00B050"/>
              </a:solidFill>
              <a:latin typeface="Courier New" panose="02070309020205020404" pitchFamily="49" charset="0"/>
              <a:cs typeface="Courier New" panose="02070309020205020404" pitchFamily="49" charset="0"/>
            </a:rPr>
            <a:t>ime_programa</a:t>
          </a:r>
          <a:r>
            <a:rPr lang="hr-HR" sz="2800" b="1" dirty="0">
              <a:solidFill>
                <a:srgbClr val="00B050"/>
              </a:solidFill>
              <a:latin typeface="Courier New" panose="02070309020205020404" pitchFamily="49" charset="0"/>
              <a:cs typeface="Courier New" panose="02070309020205020404" pitchFamily="49" charset="0"/>
            </a:rPr>
            <a:t>__’ </a:t>
          </a:r>
          <a:r>
            <a:rPr lang="hr-HR" sz="2800" dirty="0"/>
            <a:t>-  datoteka importirana</a:t>
          </a:r>
        </a:p>
      </dgm:t>
    </dgm:pt>
    <dgm:pt modelId="{6F5F9CC3-3AC5-4C82-A578-F4B07BDD8D65}" type="parTrans" cxnId="{25DD79BD-F9F4-49DD-9F2A-75C98D93F076}">
      <dgm:prSet/>
      <dgm:spPr/>
      <dgm:t>
        <a:bodyPr/>
        <a:lstStyle/>
        <a:p>
          <a:endParaRPr lang="hr-HR"/>
        </a:p>
      </dgm:t>
    </dgm:pt>
    <dgm:pt modelId="{62AE7A86-25FD-4F47-A942-5B380B0DE20D}" type="sibTrans" cxnId="{25DD79BD-F9F4-49DD-9F2A-75C98D93F076}">
      <dgm:prSet/>
      <dgm:spPr/>
      <dgm:t>
        <a:bodyPr/>
        <a:lstStyle/>
        <a:p>
          <a:endParaRPr lang="hr-HR"/>
        </a:p>
      </dgm:t>
    </dgm:pt>
    <dgm:pt modelId="{4E67EB69-B656-42D9-9735-C40EFA11313E}" type="pres">
      <dgm:prSet presAssocID="{176FB5A5-D274-46FD-BDB5-1B42CB450A1F}" presName="diagram" presStyleCnt="0">
        <dgm:presLayoutVars>
          <dgm:chPref val="1"/>
          <dgm:dir/>
          <dgm:animOne val="branch"/>
          <dgm:animLvl val="lvl"/>
          <dgm:resizeHandles/>
        </dgm:presLayoutVars>
      </dgm:prSet>
      <dgm:spPr/>
    </dgm:pt>
    <dgm:pt modelId="{01F46272-1B1F-4666-B450-C7EE1232E7F7}" type="pres">
      <dgm:prSet presAssocID="{73DCE513-4D21-461C-8769-29B9FA729CFA}" presName="root" presStyleCnt="0"/>
      <dgm:spPr/>
    </dgm:pt>
    <dgm:pt modelId="{9C3D8863-1B70-4CD7-ADB9-AEC4C442EAEE}" type="pres">
      <dgm:prSet presAssocID="{73DCE513-4D21-461C-8769-29B9FA729CFA}" presName="rootComposite" presStyleCnt="0"/>
      <dgm:spPr/>
    </dgm:pt>
    <dgm:pt modelId="{0D3A186E-1D3D-4467-8796-4C76B43787E8}" type="pres">
      <dgm:prSet presAssocID="{73DCE513-4D21-461C-8769-29B9FA729CFA}" presName="rootText" presStyleLbl="node1" presStyleIdx="0" presStyleCnt="1" custScaleX="339865" custScaleY="48618" custLinFactNeighborY="-4715"/>
      <dgm:spPr/>
    </dgm:pt>
    <dgm:pt modelId="{2ED0AFED-0B7B-4384-965D-2258C34877D0}" type="pres">
      <dgm:prSet presAssocID="{73DCE513-4D21-461C-8769-29B9FA729CFA}" presName="rootConnector" presStyleLbl="node1" presStyleIdx="0" presStyleCnt="1"/>
      <dgm:spPr/>
    </dgm:pt>
    <dgm:pt modelId="{C368996F-A6D1-45C6-A6CC-0C9744D3069C}" type="pres">
      <dgm:prSet presAssocID="{73DCE513-4D21-461C-8769-29B9FA729CFA}" presName="childShape" presStyleCnt="0"/>
      <dgm:spPr/>
    </dgm:pt>
    <dgm:pt modelId="{AB82F5FC-DD0B-4B20-B8A9-9C16F96B728F}" type="pres">
      <dgm:prSet presAssocID="{90983DD5-1756-4B1C-8699-01FA9B2BA2D3}" presName="Name13" presStyleLbl="parChTrans1D2" presStyleIdx="0" presStyleCnt="2"/>
      <dgm:spPr/>
    </dgm:pt>
    <dgm:pt modelId="{E4437923-996C-4AA7-A700-BFFF853E2439}" type="pres">
      <dgm:prSet presAssocID="{BC67E212-52BE-4562-9CA2-B8E34DEE39BA}" presName="childText" presStyleLbl="bgAcc1" presStyleIdx="0" presStyleCnt="2" custScaleX="346159" custScaleY="35590" custLinFactNeighborX="-27805" custLinFactNeighborY="-18148">
        <dgm:presLayoutVars>
          <dgm:bulletEnabled val="1"/>
        </dgm:presLayoutVars>
      </dgm:prSet>
      <dgm:spPr/>
    </dgm:pt>
    <dgm:pt modelId="{AD45683B-F296-476B-83B1-DC091CB9E56C}" type="pres">
      <dgm:prSet presAssocID="{6F5F9CC3-3AC5-4C82-A578-F4B07BDD8D65}" presName="Name13" presStyleLbl="parChTrans1D2" presStyleIdx="1" presStyleCnt="2"/>
      <dgm:spPr/>
    </dgm:pt>
    <dgm:pt modelId="{A589AA99-E310-4914-92E1-5DD8C623205B}" type="pres">
      <dgm:prSet presAssocID="{2F9420B7-67DA-4715-AB77-0F26BAECE9B5}" presName="childText" presStyleLbl="bgAcc1" presStyleIdx="1" presStyleCnt="2" custScaleX="346159" custScaleY="35590" custLinFactNeighborX="-27805" custLinFactNeighborY="-33188">
        <dgm:presLayoutVars>
          <dgm:bulletEnabled val="1"/>
        </dgm:presLayoutVars>
      </dgm:prSet>
      <dgm:spPr/>
    </dgm:pt>
  </dgm:ptLst>
  <dgm:cxnLst>
    <dgm:cxn modelId="{64D95609-FD2B-487C-8411-3E2CF7C60C61}" srcId="{73DCE513-4D21-461C-8769-29B9FA729CFA}" destId="{BC67E212-52BE-4562-9CA2-B8E34DEE39BA}" srcOrd="0" destOrd="0" parTransId="{90983DD5-1756-4B1C-8699-01FA9B2BA2D3}" sibTransId="{E767B92F-8262-4566-A202-6F2EF7E4EE85}"/>
    <dgm:cxn modelId="{8F448A0E-0DBE-4A04-9747-90CEA6656217}" type="presOf" srcId="{176FB5A5-D274-46FD-BDB5-1B42CB450A1F}" destId="{4E67EB69-B656-42D9-9735-C40EFA11313E}" srcOrd="0" destOrd="0" presId="urn:microsoft.com/office/officeart/2005/8/layout/hierarchy3"/>
    <dgm:cxn modelId="{1486D363-2000-4B7B-AB34-EDFC7A0C4F90}" type="presOf" srcId="{BC67E212-52BE-4562-9CA2-B8E34DEE39BA}" destId="{E4437923-996C-4AA7-A700-BFFF853E2439}" srcOrd="0" destOrd="0" presId="urn:microsoft.com/office/officeart/2005/8/layout/hierarchy3"/>
    <dgm:cxn modelId="{5C74D563-C979-4628-83AB-699E370DB924}" type="presOf" srcId="{2F9420B7-67DA-4715-AB77-0F26BAECE9B5}" destId="{A589AA99-E310-4914-92E1-5DD8C623205B}" srcOrd="0" destOrd="0" presId="urn:microsoft.com/office/officeart/2005/8/layout/hierarchy3"/>
    <dgm:cxn modelId="{F6A0C472-3667-4D4D-98E6-79A3081396EE}" type="presOf" srcId="{73DCE513-4D21-461C-8769-29B9FA729CFA}" destId="{2ED0AFED-0B7B-4384-965D-2258C34877D0}" srcOrd="1" destOrd="0" presId="urn:microsoft.com/office/officeart/2005/8/layout/hierarchy3"/>
    <dgm:cxn modelId="{79A2FC74-22A3-4B8C-95CC-6F890DE15948}" type="presOf" srcId="{90983DD5-1756-4B1C-8699-01FA9B2BA2D3}" destId="{AB82F5FC-DD0B-4B20-B8A9-9C16F96B728F}" srcOrd="0" destOrd="0" presId="urn:microsoft.com/office/officeart/2005/8/layout/hierarchy3"/>
    <dgm:cxn modelId="{25DD79BD-F9F4-49DD-9F2A-75C98D93F076}" srcId="{73DCE513-4D21-461C-8769-29B9FA729CFA}" destId="{2F9420B7-67DA-4715-AB77-0F26BAECE9B5}" srcOrd="1" destOrd="0" parTransId="{6F5F9CC3-3AC5-4C82-A578-F4B07BDD8D65}" sibTransId="{62AE7A86-25FD-4F47-A942-5B380B0DE20D}"/>
    <dgm:cxn modelId="{FB0FF8C7-18C0-421E-8DE6-B3C4A76EF965}" type="presOf" srcId="{73DCE513-4D21-461C-8769-29B9FA729CFA}" destId="{0D3A186E-1D3D-4467-8796-4C76B43787E8}" srcOrd="0" destOrd="0" presId="urn:microsoft.com/office/officeart/2005/8/layout/hierarchy3"/>
    <dgm:cxn modelId="{55BC18D3-B4CA-45A9-94BE-E22F46AFEE81}" type="presOf" srcId="{6F5F9CC3-3AC5-4C82-A578-F4B07BDD8D65}" destId="{AD45683B-F296-476B-83B1-DC091CB9E56C}" srcOrd="0" destOrd="0" presId="urn:microsoft.com/office/officeart/2005/8/layout/hierarchy3"/>
    <dgm:cxn modelId="{A31796F6-25B9-4D3B-B073-4017DB71640F}" srcId="{176FB5A5-D274-46FD-BDB5-1B42CB450A1F}" destId="{73DCE513-4D21-461C-8769-29B9FA729CFA}" srcOrd="0" destOrd="0" parTransId="{2C14CB3F-F3A7-4C1F-A3E9-A2C28610BD03}" sibTransId="{3761FB8A-B996-41F5-B8B9-F20C876593E2}"/>
    <dgm:cxn modelId="{201E5F63-50E6-45AB-B707-E23746614959}" type="presParOf" srcId="{4E67EB69-B656-42D9-9735-C40EFA11313E}" destId="{01F46272-1B1F-4666-B450-C7EE1232E7F7}" srcOrd="0" destOrd="0" presId="urn:microsoft.com/office/officeart/2005/8/layout/hierarchy3"/>
    <dgm:cxn modelId="{772AC2C2-3296-4D01-93C4-457282F94240}" type="presParOf" srcId="{01F46272-1B1F-4666-B450-C7EE1232E7F7}" destId="{9C3D8863-1B70-4CD7-ADB9-AEC4C442EAEE}" srcOrd="0" destOrd="0" presId="urn:microsoft.com/office/officeart/2005/8/layout/hierarchy3"/>
    <dgm:cxn modelId="{EB70B9A5-905E-4DB7-8070-F75C2EB3852A}" type="presParOf" srcId="{9C3D8863-1B70-4CD7-ADB9-AEC4C442EAEE}" destId="{0D3A186E-1D3D-4467-8796-4C76B43787E8}" srcOrd="0" destOrd="0" presId="urn:microsoft.com/office/officeart/2005/8/layout/hierarchy3"/>
    <dgm:cxn modelId="{13A4411E-CA70-4612-9EA9-A86F315AA697}" type="presParOf" srcId="{9C3D8863-1B70-4CD7-ADB9-AEC4C442EAEE}" destId="{2ED0AFED-0B7B-4384-965D-2258C34877D0}" srcOrd="1" destOrd="0" presId="urn:microsoft.com/office/officeart/2005/8/layout/hierarchy3"/>
    <dgm:cxn modelId="{C933BEA4-C956-4217-90F9-06DB480B0B09}" type="presParOf" srcId="{01F46272-1B1F-4666-B450-C7EE1232E7F7}" destId="{C368996F-A6D1-45C6-A6CC-0C9744D3069C}" srcOrd="1" destOrd="0" presId="urn:microsoft.com/office/officeart/2005/8/layout/hierarchy3"/>
    <dgm:cxn modelId="{8FE7A08B-ACA5-44BC-9500-3B57058813EA}" type="presParOf" srcId="{C368996F-A6D1-45C6-A6CC-0C9744D3069C}" destId="{AB82F5FC-DD0B-4B20-B8A9-9C16F96B728F}" srcOrd="0" destOrd="0" presId="urn:microsoft.com/office/officeart/2005/8/layout/hierarchy3"/>
    <dgm:cxn modelId="{98A92787-23BD-4E5F-BAD0-B88862CCF1B6}" type="presParOf" srcId="{C368996F-A6D1-45C6-A6CC-0C9744D3069C}" destId="{E4437923-996C-4AA7-A700-BFFF853E2439}" srcOrd="1" destOrd="0" presId="urn:microsoft.com/office/officeart/2005/8/layout/hierarchy3"/>
    <dgm:cxn modelId="{83B16421-C380-41E9-BF59-EE3F62C8EB2B}" type="presParOf" srcId="{C368996F-A6D1-45C6-A6CC-0C9744D3069C}" destId="{AD45683B-F296-476B-83B1-DC091CB9E56C}" srcOrd="2" destOrd="0" presId="urn:microsoft.com/office/officeart/2005/8/layout/hierarchy3"/>
    <dgm:cxn modelId="{668EEFA4-A48E-4EF6-8E22-2B3FC337FA30}" type="presParOf" srcId="{C368996F-A6D1-45C6-A6CC-0C9744D3069C}" destId="{A589AA99-E310-4914-92E1-5DD8C623205B}" srcOrd="3"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3E0C10-B744-4DB6-AFCD-5452C0C0FB57}"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hr-HR"/>
        </a:p>
      </dgm:t>
    </dgm:pt>
    <dgm:pt modelId="{293DD07C-2AF7-436F-BE6B-ED1EDF4DFCC9}">
      <dgm:prSet phldrT="[Tekst]" custT="1"/>
      <dgm:spPr/>
      <dgm:t>
        <a:bodyPr/>
        <a:lstStyle/>
        <a:p>
          <a:r>
            <a:rPr lang="hr-HR" sz="2800" dirty="0"/>
            <a:t>dopustiti izvođenje programa samo ako varijabla </a:t>
          </a:r>
          <a:r>
            <a:rPr lang="hr-HR" sz="2800" b="1" dirty="0">
              <a:latin typeface="Courier New" panose="02070309020205020404" pitchFamily="49" charset="0"/>
              <a:cs typeface="Courier New" panose="02070309020205020404" pitchFamily="49" charset="0"/>
            </a:rPr>
            <a:t>__</a:t>
          </a:r>
          <a:r>
            <a:rPr lang="hr-HR" sz="2800" b="1" dirty="0" err="1">
              <a:latin typeface="Courier New" panose="02070309020205020404" pitchFamily="49" charset="0"/>
              <a:cs typeface="Courier New" panose="02070309020205020404" pitchFamily="49" charset="0"/>
            </a:rPr>
            <a:t>name</a:t>
          </a:r>
          <a:r>
            <a:rPr lang="hr-HR" sz="2800" b="1" dirty="0">
              <a:latin typeface="Courier New" panose="02070309020205020404" pitchFamily="49" charset="0"/>
              <a:cs typeface="Courier New" panose="02070309020205020404" pitchFamily="49" charset="0"/>
            </a:rPr>
            <a:t>__ </a:t>
          </a:r>
          <a:r>
            <a:rPr lang="hr-HR" sz="2800" dirty="0"/>
            <a:t>ima vrijednost </a:t>
          </a:r>
          <a:r>
            <a:rPr lang="hr-HR" sz="2800" b="1" dirty="0">
              <a:latin typeface="Courier New" panose="02070309020205020404" pitchFamily="49" charset="0"/>
              <a:cs typeface="Courier New" panose="02070309020205020404" pitchFamily="49" charset="0"/>
            </a:rPr>
            <a:t>'__</a:t>
          </a:r>
          <a:r>
            <a:rPr lang="hr-HR" sz="2800" b="1" dirty="0" err="1">
              <a:latin typeface="Courier New" panose="02070309020205020404" pitchFamily="49" charset="0"/>
              <a:cs typeface="Courier New" panose="02070309020205020404" pitchFamily="49" charset="0"/>
            </a:rPr>
            <a:t>main</a:t>
          </a:r>
          <a:r>
            <a:rPr lang="hr-HR" sz="2800" b="1" dirty="0">
              <a:latin typeface="Courier New" panose="02070309020205020404" pitchFamily="49" charset="0"/>
              <a:cs typeface="Courier New" panose="02070309020205020404" pitchFamily="49" charset="0"/>
            </a:rPr>
            <a:t>__'</a:t>
          </a:r>
          <a:r>
            <a:rPr lang="hr-HR" sz="2800" dirty="0"/>
            <a:t> </a:t>
          </a:r>
        </a:p>
      </dgm:t>
    </dgm:pt>
    <dgm:pt modelId="{BDE40667-D422-4E92-8563-5093D175A0D9}" type="parTrans" cxnId="{96435C39-0A22-4BD7-A7EC-6D365EE266EA}">
      <dgm:prSet/>
      <dgm:spPr/>
      <dgm:t>
        <a:bodyPr/>
        <a:lstStyle/>
        <a:p>
          <a:endParaRPr lang="hr-HR"/>
        </a:p>
      </dgm:t>
    </dgm:pt>
    <dgm:pt modelId="{0453BA94-0733-4512-8404-EE603DCC65A4}" type="sibTrans" cxnId="{96435C39-0A22-4BD7-A7EC-6D365EE266EA}">
      <dgm:prSet/>
      <dgm:spPr/>
      <dgm:t>
        <a:bodyPr/>
        <a:lstStyle/>
        <a:p>
          <a:endParaRPr lang="hr-HR"/>
        </a:p>
      </dgm:t>
    </dgm:pt>
    <dgm:pt modelId="{31C557D2-F9B1-417C-84F4-37DF0354693E}">
      <dgm:prSet phldrT="[Tekst]" custT="1"/>
      <dgm:spPr/>
      <dgm:t>
        <a:bodyPr/>
        <a:lstStyle/>
        <a:p>
          <a:r>
            <a:rPr lang="hr-HR" sz="2800" dirty="0">
              <a:cs typeface="Courier New" panose="02070309020205020404" pitchFamily="49" charset="0"/>
            </a:rPr>
            <a:t>ne dopustiti izvođenje ako je </a:t>
          </a:r>
          <a:r>
            <a:rPr lang="hr-HR" sz="2800" dirty="0"/>
            <a:t>datoteka importirana: </a:t>
          </a:r>
          <a:r>
            <a:rPr lang="hr-HR" sz="2800" b="1" dirty="0">
              <a:latin typeface="Courier New" panose="02070309020205020404" pitchFamily="49" charset="0"/>
              <a:cs typeface="Courier New" panose="02070309020205020404" pitchFamily="49" charset="0"/>
            </a:rPr>
            <a:t>'__</a:t>
          </a:r>
          <a:r>
            <a:rPr lang="hr-HR" sz="2800" b="1" dirty="0" err="1">
              <a:latin typeface="Courier New" panose="02070309020205020404" pitchFamily="49" charset="0"/>
              <a:cs typeface="Courier New" panose="02070309020205020404" pitchFamily="49" charset="0"/>
            </a:rPr>
            <a:t>ime_programa</a:t>
          </a:r>
          <a:r>
            <a:rPr lang="hr-HR" sz="2800" b="1" dirty="0">
              <a:latin typeface="Courier New" panose="02070309020205020404" pitchFamily="49" charset="0"/>
              <a:cs typeface="Courier New" panose="02070309020205020404" pitchFamily="49" charset="0"/>
            </a:rPr>
            <a:t>__'</a:t>
          </a:r>
          <a:endParaRPr lang="hr-HR" sz="2800" dirty="0"/>
        </a:p>
      </dgm:t>
    </dgm:pt>
    <dgm:pt modelId="{722B961C-E13C-4EED-A42D-D9E6738C18E8}" type="parTrans" cxnId="{6BD1F8EF-4086-46E9-8889-231AA598A040}">
      <dgm:prSet/>
      <dgm:spPr/>
      <dgm:t>
        <a:bodyPr/>
        <a:lstStyle/>
        <a:p>
          <a:endParaRPr lang="hr-HR"/>
        </a:p>
      </dgm:t>
    </dgm:pt>
    <dgm:pt modelId="{997E5574-C855-4034-9680-ACE21D1CC0A3}" type="sibTrans" cxnId="{6BD1F8EF-4086-46E9-8889-231AA598A040}">
      <dgm:prSet/>
      <dgm:spPr/>
      <dgm:t>
        <a:bodyPr/>
        <a:lstStyle/>
        <a:p>
          <a:endParaRPr lang="hr-HR"/>
        </a:p>
      </dgm:t>
    </dgm:pt>
    <dgm:pt modelId="{10376863-7A1B-4DAD-A0FA-F29124C0C126}">
      <dgm:prSet phldrT="[Tekst]" custT="1"/>
      <dgm:spPr/>
      <dgm:t>
        <a:bodyPr/>
        <a:lstStyle/>
        <a:p>
          <a:pPr>
            <a:buNone/>
          </a:pPr>
          <a:r>
            <a:rPr lang="hr-HR" sz="2800" dirty="0"/>
            <a:t>Umjesto </a:t>
          </a:r>
          <a:r>
            <a:rPr lang="hr-HR" sz="2800" dirty="0" err="1">
              <a:latin typeface="Courier New" panose="02070309020205020404" pitchFamily="49" charset="0"/>
              <a:cs typeface="Courier New" panose="02070309020205020404" pitchFamily="49" charset="0"/>
            </a:rPr>
            <a:t>main</a:t>
          </a:r>
          <a:r>
            <a:rPr lang="hr-HR" sz="2800" dirty="0">
              <a:latin typeface="Courier New" panose="02070309020205020404" pitchFamily="49" charset="0"/>
              <a:cs typeface="Courier New" panose="02070309020205020404" pitchFamily="49" charset="0"/>
            </a:rPr>
            <a:t>(</a:t>
          </a:r>
          <a:r>
            <a:rPr lang="hr-HR" sz="2800" dirty="0"/>
            <a:t>) na kraju programa pišemo: </a:t>
          </a:r>
          <a:br>
            <a:rPr lang="hr-HR" sz="2800" dirty="0"/>
          </a:br>
          <a:r>
            <a:rPr lang="hr-HR" sz="2800" b="1" dirty="0" err="1">
              <a:latin typeface="Courier New" panose="02070309020205020404" pitchFamily="49" charset="0"/>
              <a:cs typeface="Courier New" panose="02070309020205020404" pitchFamily="49" charset="0"/>
            </a:rPr>
            <a:t>if</a:t>
          </a:r>
          <a:r>
            <a:rPr lang="hr-HR" sz="2800" b="1" dirty="0">
              <a:latin typeface="Courier New" panose="02070309020205020404" pitchFamily="49" charset="0"/>
              <a:cs typeface="Courier New" panose="02070309020205020404" pitchFamily="49" charset="0"/>
            </a:rPr>
            <a:t> __</a:t>
          </a:r>
          <a:r>
            <a:rPr lang="hr-HR" sz="2800" b="1" dirty="0" err="1">
              <a:latin typeface="Courier New" panose="02070309020205020404" pitchFamily="49" charset="0"/>
              <a:cs typeface="Courier New" panose="02070309020205020404" pitchFamily="49" charset="0"/>
            </a:rPr>
            <a:t>name</a:t>
          </a:r>
          <a:r>
            <a:rPr lang="hr-HR" sz="2800" b="1" dirty="0">
              <a:latin typeface="Courier New" panose="02070309020205020404" pitchFamily="49" charset="0"/>
              <a:cs typeface="Courier New" panose="02070309020205020404" pitchFamily="49" charset="0"/>
            </a:rPr>
            <a:t>__ == '__</a:t>
          </a:r>
          <a:r>
            <a:rPr lang="hr-HR" sz="2800" b="1" dirty="0" err="1">
              <a:latin typeface="Courier New" panose="02070309020205020404" pitchFamily="49" charset="0"/>
              <a:cs typeface="Courier New" panose="02070309020205020404" pitchFamily="49" charset="0"/>
            </a:rPr>
            <a:t>main</a:t>
          </a:r>
          <a:r>
            <a:rPr lang="hr-HR" sz="2800" b="1" dirty="0">
              <a:latin typeface="Courier New" panose="02070309020205020404" pitchFamily="49" charset="0"/>
              <a:cs typeface="Courier New" panose="02070309020205020404" pitchFamily="49" charset="0"/>
            </a:rPr>
            <a:t>__’:</a:t>
          </a:r>
        </a:p>
        <a:p>
          <a:pPr>
            <a:buNone/>
          </a:pPr>
          <a:r>
            <a:rPr lang="hr-HR" sz="2800" b="1" dirty="0">
              <a:latin typeface="Courier New" panose="02070309020205020404" pitchFamily="49" charset="0"/>
              <a:cs typeface="Courier New" panose="02070309020205020404" pitchFamily="49" charset="0"/>
            </a:rPr>
            <a:t>    </a:t>
          </a:r>
          <a:r>
            <a:rPr lang="hr-HR" sz="2800" b="1" dirty="0" err="1">
              <a:latin typeface="Courier New" panose="02070309020205020404" pitchFamily="49" charset="0"/>
              <a:cs typeface="Courier New" panose="02070309020205020404" pitchFamily="49" charset="0"/>
            </a:rPr>
            <a:t>main</a:t>
          </a:r>
          <a:r>
            <a:rPr lang="hr-HR" sz="2800" b="1" dirty="0">
              <a:latin typeface="Courier New" panose="02070309020205020404" pitchFamily="49" charset="0"/>
              <a:cs typeface="Courier New" panose="02070309020205020404" pitchFamily="49" charset="0"/>
            </a:rPr>
            <a:t>()</a:t>
          </a:r>
          <a:endParaRPr lang="hr-HR" sz="2800" dirty="0"/>
        </a:p>
      </dgm:t>
    </dgm:pt>
    <dgm:pt modelId="{5AF54E4E-80A0-454A-AA0E-A6F48C307FDA}" type="parTrans" cxnId="{61EB3543-D653-47B7-BC7E-664F0F142BA2}">
      <dgm:prSet/>
      <dgm:spPr/>
      <dgm:t>
        <a:bodyPr/>
        <a:lstStyle/>
        <a:p>
          <a:endParaRPr lang="hr-HR"/>
        </a:p>
      </dgm:t>
    </dgm:pt>
    <dgm:pt modelId="{D8FE00EC-C5FF-4176-9B34-75D42C58A950}" type="sibTrans" cxnId="{61EB3543-D653-47B7-BC7E-664F0F142BA2}">
      <dgm:prSet/>
      <dgm:spPr/>
      <dgm:t>
        <a:bodyPr/>
        <a:lstStyle/>
        <a:p>
          <a:endParaRPr lang="hr-HR"/>
        </a:p>
      </dgm:t>
    </dgm:pt>
    <dgm:pt modelId="{40CB6E05-9B94-4999-A6A6-BA28D289583A}" type="pres">
      <dgm:prSet presAssocID="{333E0C10-B744-4DB6-AFCD-5452C0C0FB57}" presName="linear" presStyleCnt="0">
        <dgm:presLayoutVars>
          <dgm:dir/>
          <dgm:animLvl val="lvl"/>
          <dgm:resizeHandles val="exact"/>
        </dgm:presLayoutVars>
      </dgm:prSet>
      <dgm:spPr/>
    </dgm:pt>
    <dgm:pt modelId="{CA6E8CCB-3011-4AF8-B388-B010F7428CD2}" type="pres">
      <dgm:prSet presAssocID="{293DD07C-2AF7-436F-BE6B-ED1EDF4DFCC9}" presName="parentLin" presStyleCnt="0"/>
      <dgm:spPr/>
    </dgm:pt>
    <dgm:pt modelId="{6D84D194-E7AE-49EA-88D5-1F9937DE4363}" type="pres">
      <dgm:prSet presAssocID="{293DD07C-2AF7-436F-BE6B-ED1EDF4DFCC9}" presName="parentLeftMargin" presStyleLbl="node1" presStyleIdx="0" presStyleCnt="3"/>
      <dgm:spPr/>
    </dgm:pt>
    <dgm:pt modelId="{C183EF34-061F-47A4-B59A-8CFFA38C5D7F}" type="pres">
      <dgm:prSet presAssocID="{293DD07C-2AF7-436F-BE6B-ED1EDF4DFCC9}" presName="parentText" presStyleLbl="node1" presStyleIdx="0" presStyleCnt="3" custScaleX="110798" custScaleY="174216">
        <dgm:presLayoutVars>
          <dgm:chMax val="0"/>
          <dgm:bulletEnabled val="1"/>
        </dgm:presLayoutVars>
      </dgm:prSet>
      <dgm:spPr/>
    </dgm:pt>
    <dgm:pt modelId="{C5F7FD46-D0D2-4B15-A8CB-8C020319B05E}" type="pres">
      <dgm:prSet presAssocID="{293DD07C-2AF7-436F-BE6B-ED1EDF4DFCC9}" presName="negativeSpace" presStyleCnt="0"/>
      <dgm:spPr/>
    </dgm:pt>
    <dgm:pt modelId="{6A191EE0-8304-4F57-907C-F2BE0CBB1CAA}" type="pres">
      <dgm:prSet presAssocID="{293DD07C-2AF7-436F-BE6B-ED1EDF4DFCC9}" presName="childText" presStyleLbl="conFgAcc1" presStyleIdx="0" presStyleCnt="3">
        <dgm:presLayoutVars>
          <dgm:bulletEnabled val="1"/>
        </dgm:presLayoutVars>
      </dgm:prSet>
      <dgm:spPr/>
    </dgm:pt>
    <dgm:pt modelId="{ACDE1E2E-04B4-43C4-AD4E-767F89790DC1}" type="pres">
      <dgm:prSet presAssocID="{0453BA94-0733-4512-8404-EE603DCC65A4}" presName="spaceBetweenRectangles" presStyleCnt="0"/>
      <dgm:spPr/>
    </dgm:pt>
    <dgm:pt modelId="{36F333F8-7B45-4213-8CB3-36A6D661B35C}" type="pres">
      <dgm:prSet presAssocID="{31C557D2-F9B1-417C-84F4-37DF0354693E}" presName="parentLin" presStyleCnt="0"/>
      <dgm:spPr/>
    </dgm:pt>
    <dgm:pt modelId="{C063C8C0-DA4B-4D99-8063-30E2EF96CEB4}" type="pres">
      <dgm:prSet presAssocID="{31C557D2-F9B1-417C-84F4-37DF0354693E}" presName="parentLeftMargin" presStyleLbl="node1" presStyleIdx="0" presStyleCnt="3"/>
      <dgm:spPr/>
    </dgm:pt>
    <dgm:pt modelId="{5CB75917-F05A-4F6B-B4C6-AC7151C62E9E}" type="pres">
      <dgm:prSet presAssocID="{31C557D2-F9B1-417C-84F4-37DF0354693E}" presName="parentText" presStyleLbl="node1" presStyleIdx="1" presStyleCnt="3" custScaleX="110798" custScaleY="174216">
        <dgm:presLayoutVars>
          <dgm:chMax val="0"/>
          <dgm:bulletEnabled val="1"/>
        </dgm:presLayoutVars>
      </dgm:prSet>
      <dgm:spPr/>
    </dgm:pt>
    <dgm:pt modelId="{AC08D79D-7A31-4174-BCBF-9ACDA892A61C}" type="pres">
      <dgm:prSet presAssocID="{31C557D2-F9B1-417C-84F4-37DF0354693E}" presName="negativeSpace" presStyleCnt="0"/>
      <dgm:spPr/>
    </dgm:pt>
    <dgm:pt modelId="{9B77EE8F-B167-4ABF-890F-AF78A0485D7B}" type="pres">
      <dgm:prSet presAssocID="{31C557D2-F9B1-417C-84F4-37DF0354693E}" presName="childText" presStyleLbl="conFgAcc1" presStyleIdx="1" presStyleCnt="3">
        <dgm:presLayoutVars>
          <dgm:bulletEnabled val="1"/>
        </dgm:presLayoutVars>
      </dgm:prSet>
      <dgm:spPr/>
    </dgm:pt>
    <dgm:pt modelId="{7352951E-A9D6-4A74-8C4C-C84FAB0B4688}" type="pres">
      <dgm:prSet presAssocID="{997E5574-C855-4034-9680-ACE21D1CC0A3}" presName="spaceBetweenRectangles" presStyleCnt="0"/>
      <dgm:spPr/>
    </dgm:pt>
    <dgm:pt modelId="{4666BF95-A6E7-4DF2-B7DD-FBEE604F20D8}" type="pres">
      <dgm:prSet presAssocID="{10376863-7A1B-4DAD-A0FA-F29124C0C126}" presName="parentLin" presStyleCnt="0"/>
      <dgm:spPr/>
    </dgm:pt>
    <dgm:pt modelId="{AC47B14F-3AFD-499B-9993-08273D107897}" type="pres">
      <dgm:prSet presAssocID="{10376863-7A1B-4DAD-A0FA-F29124C0C126}" presName="parentLeftMargin" presStyleLbl="node1" presStyleIdx="1" presStyleCnt="3"/>
      <dgm:spPr/>
    </dgm:pt>
    <dgm:pt modelId="{14844FFD-BF33-4C05-9668-B26E93487C5C}" type="pres">
      <dgm:prSet presAssocID="{10376863-7A1B-4DAD-A0FA-F29124C0C126}" presName="parentText" presStyleLbl="node1" presStyleIdx="2" presStyleCnt="3" custScaleX="110798" custScaleY="174216">
        <dgm:presLayoutVars>
          <dgm:chMax val="0"/>
          <dgm:bulletEnabled val="1"/>
        </dgm:presLayoutVars>
      </dgm:prSet>
      <dgm:spPr/>
    </dgm:pt>
    <dgm:pt modelId="{C2A369CB-A0EE-4842-AEBC-1BE9522D4E93}" type="pres">
      <dgm:prSet presAssocID="{10376863-7A1B-4DAD-A0FA-F29124C0C126}" presName="negativeSpace" presStyleCnt="0"/>
      <dgm:spPr/>
    </dgm:pt>
    <dgm:pt modelId="{67748FB4-2663-49CB-9624-12B9F73C2590}" type="pres">
      <dgm:prSet presAssocID="{10376863-7A1B-4DAD-A0FA-F29124C0C126}" presName="childText" presStyleLbl="conFgAcc1" presStyleIdx="2" presStyleCnt="3">
        <dgm:presLayoutVars>
          <dgm:bulletEnabled val="1"/>
        </dgm:presLayoutVars>
      </dgm:prSet>
      <dgm:spPr/>
    </dgm:pt>
  </dgm:ptLst>
  <dgm:cxnLst>
    <dgm:cxn modelId="{3AE0220A-EB07-4CCB-8C2E-555D7AC52EA3}" type="presOf" srcId="{31C557D2-F9B1-417C-84F4-37DF0354693E}" destId="{C063C8C0-DA4B-4D99-8063-30E2EF96CEB4}" srcOrd="0" destOrd="0" presId="urn:microsoft.com/office/officeart/2005/8/layout/list1"/>
    <dgm:cxn modelId="{96435C39-0A22-4BD7-A7EC-6D365EE266EA}" srcId="{333E0C10-B744-4DB6-AFCD-5452C0C0FB57}" destId="{293DD07C-2AF7-436F-BE6B-ED1EDF4DFCC9}" srcOrd="0" destOrd="0" parTransId="{BDE40667-D422-4E92-8563-5093D175A0D9}" sibTransId="{0453BA94-0733-4512-8404-EE603DCC65A4}"/>
    <dgm:cxn modelId="{61EB3543-D653-47B7-BC7E-664F0F142BA2}" srcId="{333E0C10-B744-4DB6-AFCD-5452C0C0FB57}" destId="{10376863-7A1B-4DAD-A0FA-F29124C0C126}" srcOrd="2" destOrd="0" parTransId="{5AF54E4E-80A0-454A-AA0E-A6F48C307FDA}" sibTransId="{D8FE00EC-C5FF-4176-9B34-75D42C58A950}"/>
    <dgm:cxn modelId="{E74A784B-0CAC-4AB1-A9EF-5B3CB03BD10D}" type="presOf" srcId="{10376863-7A1B-4DAD-A0FA-F29124C0C126}" destId="{AC47B14F-3AFD-499B-9993-08273D107897}" srcOrd="0" destOrd="0" presId="urn:microsoft.com/office/officeart/2005/8/layout/list1"/>
    <dgm:cxn modelId="{83745AA8-9784-4161-8A3E-56D83FE01501}" type="presOf" srcId="{293DD07C-2AF7-436F-BE6B-ED1EDF4DFCC9}" destId="{6D84D194-E7AE-49EA-88D5-1F9937DE4363}" srcOrd="0" destOrd="0" presId="urn:microsoft.com/office/officeart/2005/8/layout/list1"/>
    <dgm:cxn modelId="{2981B6AB-CDD4-48EF-868C-0F20C4FB6476}" type="presOf" srcId="{333E0C10-B744-4DB6-AFCD-5452C0C0FB57}" destId="{40CB6E05-9B94-4999-A6A6-BA28D289583A}" srcOrd="0" destOrd="0" presId="urn:microsoft.com/office/officeart/2005/8/layout/list1"/>
    <dgm:cxn modelId="{F39991C2-49DA-46D8-A115-FE708EAE1A59}" type="presOf" srcId="{31C557D2-F9B1-417C-84F4-37DF0354693E}" destId="{5CB75917-F05A-4F6B-B4C6-AC7151C62E9E}" srcOrd="1" destOrd="0" presId="urn:microsoft.com/office/officeart/2005/8/layout/list1"/>
    <dgm:cxn modelId="{6BD1F8EF-4086-46E9-8889-231AA598A040}" srcId="{333E0C10-B744-4DB6-AFCD-5452C0C0FB57}" destId="{31C557D2-F9B1-417C-84F4-37DF0354693E}" srcOrd="1" destOrd="0" parTransId="{722B961C-E13C-4EED-A42D-D9E6738C18E8}" sibTransId="{997E5574-C855-4034-9680-ACE21D1CC0A3}"/>
    <dgm:cxn modelId="{CDED6EF8-E053-4DDB-91FF-8D6FD5B44B72}" type="presOf" srcId="{10376863-7A1B-4DAD-A0FA-F29124C0C126}" destId="{14844FFD-BF33-4C05-9668-B26E93487C5C}" srcOrd="1" destOrd="0" presId="urn:microsoft.com/office/officeart/2005/8/layout/list1"/>
    <dgm:cxn modelId="{89445FFE-2C42-40CA-9FEF-DB1ED46B4227}" type="presOf" srcId="{293DD07C-2AF7-436F-BE6B-ED1EDF4DFCC9}" destId="{C183EF34-061F-47A4-B59A-8CFFA38C5D7F}" srcOrd="1" destOrd="0" presId="urn:microsoft.com/office/officeart/2005/8/layout/list1"/>
    <dgm:cxn modelId="{6576349C-549F-4D7B-9684-19315FB75DC3}" type="presParOf" srcId="{40CB6E05-9B94-4999-A6A6-BA28D289583A}" destId="{CA6E8CCB-3011-4AF8-B388-B010F7428CD2}" srcOrd="0" destOrd="0" presId="urn:microsoft.com/office/officeart/2005/8/layout/list1"/>
    <dgm:cxn modelId="{268F3EDF-4C5A-49DE-81CC-E4EB59FD391E}" type="presParOf" srcId="{CA6E8CCB-3011-4AF8-B388-B010F7428CD2}" destId="{6D84D194-E7AE-49EA-88D5-1F9937DE4363}" srcOrd="0" destOrd="0" presId="urn:microsoft.com/office/officeart/2005/8/layout/list1"/>
    <dgm:cxn modelId="{26224CFD-0155-4285-A1D9-32F6096C8A07}" type="presParOf" srcId="{CA6E8CCB-3011-4AF8-B388-B010F7428CD2}" destId="{C183EF34-061F-47A4-B59A-8CFFA38C5D7F}" srcOrd="1" destOrd="0" presId="urn:microsoft.com/office/officeart/2005/8/layout/list1"/>
    <dgm:cxn modelId="{E2FDE919-EEFE-4044-BE54-208D86880C38}" type="presParOf" srcId="{40CB6E05-9B94-4999-A6A6-BA28D289583A}" destId="{C5F7FD46-D0D2-4B15-A8CB-8C020319B05E}" srcOrd="1" destOrd="0" presId="urn:microsoft.com/office/officeart/2005/8/layout/list1"/>
    <dgm:cxn modelId="{BD9D1CE6-2C5E-4A5A-96FE-BD0DCB2772B6}" type="presParOf" srcId="{40CB6E05-9B94-4999-A6A6-BA28D289583A}" destId="{6A191EE0-8304-4F57-907C-F2BE0CBB1CAA}" srcOrd="2" destOrd="0" presId="urn:microsoft.com/office/officeart/2005/8/layout/list1"/>
    <dgm:cxn modelId="{50EF5F37-116A-48E2-BADA-B8E3F75A58A4}" type="presParOf" srcId="{40CB6E05-9B94-4999-A6A6-BA28D289583A}" destId="{ACDE1E2E-04B4-43C4-AD4E-767F89790DC1}" srcOrd="3" destOrd="0" presId="urn:microsoft.com/office/officeart/2005/8/layout/list1"/>
    <dgm:cxn modelId="{E9C6DFFF-4177-42D1-BFF5-67A05C1CE78C}" type="presParOf" srcId="{40CB6E05-9B94-4999-A6A6-BA28D289583A}" destId="{36F333F8-7B45-4213-8CB3-36A6D661B35C}" srcOrd="4" destOrd="0" presId="urn:microsoft.com/office/officeart/2005/8/layout/list1"/>
    <dgm:cxn modelId="{A697DF09-C4D4-40C7-BBA6-3CFD70E403F3}" type="presParOf" srcId="{36F333F8-7B45-4213-8CB3-36A6D661B35C}" destId="{C063C8C0-DA4B-4D99-8063-30E2EF96CEB4}" srcOrd="0" destOrd="0" presId="urn:microsoft.com/office/officeart/2005/8/layout/list1"/>
    <dgm:cxn modelId="{2D962A35-6321-4D97-A73B-7B97EA04EC10}" type="presParOf" srcId="{36F333F8-7B45-4213-8CB3-36A6D661B35C}" destId="{5CB75917-F05A-4F6B-B4C6-AC7151C62E9E}" srcOrd="1" destOrd="0" presId="urn:microsoft.com/office/officeart/2005/8/layout/list1"/>
    <dgm:cxn modelId="{87F0CCBF-9CF8-4FE6-94C1-C6840EE77113}" type="presParOf" srcId="{40CB6E05-9B94-4999-A6A6-BA28D289583A}" destId="{AC08D79D-7A31-4174-BCBF-9ACDA892A61C}" srcOrd="5" destOrd="0" presId="urn:microsoft.com/office/officeart/2005/8/layout/list1"/>
    <dgm:cxn modelId="{E65E1C24-CA29-437C-8AA8-30A5C3DC65F7}" type="presParOf" srcId="{40CB6E05-9B94-4999-A6A6-BA28D289583A}" destId="{9B77EE8F-B167-4ABF-890F-AF78A0485D7B}" srcOrd="6" destOrd="0" presId="urn:microsoft.com/office/officeart/2005/8/layout/list1"/>
    <dgm:cxn modelId="{420401B0-2E7E-47E1-9E16-E4F94DBCD5D6}" type="presParOf" srcId="{40CB6E05-9B94-4999-A6A6-BA28D289583A}" destId="{7352951E-A9D6-4A74-8C4C-C84FAB0B4688}" srcOrd="7" destOrd="0" presId="urn:microsoft.com/office/officeart/2005/8/layout/list1"/>
    <dgm:cxn modelId="{A89D93F9-C548-49FF-8669-45DAC9C77B20}" type="presParOf" srcId="{40CB6E05-9B94-4999-A6A6-BA28D289583A}" destId="{4666BF95-A6E7-4DF2-B7DD-FBEE604F20D8}" srcOrd="8" destOrd="0" presId="urn:microsoft.com/office/officeart/2005/8/layout/list1"/>
    <dgm:cxn modelId="{D2A14276-CF08-4F64-A313-53D95C42B866}" type="presParOf" srcId="{4666BF95-A6E7-4DF2-B7DD-FBEE604F20D8}" destId="{AC47B14F-3AFD-499B-9993-08273D107897}" srcOrd="0" destOrd="0" presId="urn:microsoft.com/office/officeart/2005/8/layout/list1"/>
    <dgm:cxn modelId="{D5E2BDCA-64B4-46CE-8A35-3A04F64509D3}" type="presParOf" srcId="{4666BF95-A6E7-4DF2-B7DD-FBEE604F20D8}" destId="{14844FFD-BF33-4C05-9668-B26E93487C5C}" srcOrd="1" destOrd="0" presId="urn:microsoft.com/office/officeart/2005/8/layout/list1"/>
    <dgm:cxn modelId="{62C494A1-BC1B-461C-80CE-FE2DE782646C}" type="presParOf" srcId="{40CB6E05-9B94-4999-A6A6-BA28D289583A}" destId="{C2A369CB-A0EE-4842-AEBC-1BE9522D4E93}" srcOrd="9" destOrd="0" presId="urn:microsoft.com/office/officeart/2005/8/layout/list1"/>
    <dgm:cxn modelId="{782F5BA4-5B8B-493E-B0CA-ED61D8FF7BF6}" type="presParOf" srcId="{40CB6E05-9B94-4999-A6A6-BA28D289583A}" destId="{67748FB4-2663-49CB-9624-12B9F73C259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73240D-2288-478E-97AA-C43D1C4370C6}">
      <dsp:nvSpPr>
        <dsp:cNvPr id="0" name=""/>
        <dsp:cNvSpPr/>
      </dsp:nvSpPr>
      <dsp:spPr>
        <a:xfrm flipH="1">
          <a:off x="267884" y="0"/>
          <a:ext cx="3164909" cy="1092161"/>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45720" rIns="68580" bIns="457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hr-HR" sz="3600" kern="1200" spc="-110" baseline="0" dirty="0"/>
            <a:t>Što se dogodilo?</a:t>
          </a:r>
        </a:p>
      </dsp:txBody>
      <dsp:txXfrm>
        <a:off x="299872" y="31988"/>
        <a:ext cx="3100933" cy="1028185"/>
      </dsp:txXfrm>
    </dsp:sp>
    <dsp:sp modelId="{41ACB6A5-C55C-4ADF-8E88-F691088DC64D}">
      <dsp:nvSpPr>
        <dsp:cNvPr id="0" name=""/>
        <dsp:cNvSpPr/>
      </dsp:nvSpPr>
      <dsp:spPr>
        <a:xfrm>
          <a:off x="584375" y="1092161"/>
          <a:ext cx="164335" cy="673683"/>
        </a:xfrm>
        <a:custGeom>
          <a:avLst/>
          <a:gdLst/>
          <a:ahLst/>
          <a:cxnLst/>
          <a:rect l="0" t="0" r="0" b="0"/>
          <a:pathLst>
            <a:path>
              <a:moveTo>
                <a:pt x="0" y="0"/>
              </a:moveTo>
              <a:lnTo>
                <a:pt x="0" y="673683"/>
              </a:lnTo>
              <a:lnTo>
                <a:pt x="164335" y="67368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694727A-2932-4967-AEF1-13814FEAD58D}">
      <dsp:nvSpPr>
        <dsp:cNvPr id="0" name=""/>
        <dsp:cNvSpPr/>
      </dsp:nvSpPr>
      <dsp:spPr>
        <a:xfrm>
          <a:off x="748710" y="1219764"/>
          <a:ext cx="3257105" cy="1092161"/>
        </a:xfrm>
        <a:prstGeom prst="roundRect">
          <a:avLst>
            <a:gd name="adj" fmla="val 10000"/>
          </a:avLst>
        </a:prstGeom>
        <a:no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hr-HR" sz="2800" kern="1200" spc="-110" baseline="0" dirty="0"/>
            <a:t>Izveden je i program pozvan kao modul</a:t>
          </a:r>
          <a:endParaRPr lang="hr-HR" kern="1200" spc="-110" baseline="0" dirty="0"/>
        </a:p>
      </dsp:txBody>
      <dsp:txXfrm>
        <a:off x="780698" y="1251752"/>
        <a:ext cx="3193129" cy="1028185"/>
      </dsp:txXfrm>
    </dsp:sp>
    <dsp:sp modelId="{4754731B-CA7E-4000-8398-AEF460428B4E}">
      <dsp:nvSpPr>
        <dsp:cNvPr id="0" name=""/>
        <dsp:cNvSpPr/>
      </dsp:nvSpPr>
      <dsp:spPr>
        <a:xfrm>
          <a:off x="584375" y="1092161"/>
          <a:ext cx="183172" cy="1975463"/>
        </a:xfrm>
        <a:custGeom>
          <a:avLst/>
          <a:gdLst/>
          <a:ahLst/>
          <a:cxnLst/>
          <a:rect l="0" t="0" r="0" b="0"/>
          <a:pathLst>
            <a:path>
              <a:moveTo>
                <a:pt x="0" y="0"/>
              </a:moveTo>
              <a:lnTo>
                <a:pt x="0" y="1975463"/>
              </a:lnTo>
              <a:lnTo>
                <a:pt x="183172" y="197546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029E200-FE59-4524-A4EB-5E5EBDCD83A1}">
      <dsp:nvSpPr>
        <dsp:cNvPr id="0" name=""/>
        <dsp:cNvSpPr/>
      </dsp:nvSpPr>
      <dsp:spPr>
        <a:xfrm>
          <a:off x="767548" y="2521544"/>
          <a:ext cx="3239997" cy="1092161"/>
        </a:xfrm>
        <a:prstGeom prst="roundRect">
          <a:avLst>
            <a:gd name="adj" fmla="val 10000"/>
          </a:avLst>
        </a:prstGeom>
        <a:no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pl-PL" sz="2800" kern="1200" spc="-110" baseline="0" dirty="0"/>
            <a:t>drugi način za pokretanje programa</a:t>
          </a:r>
          <a:endParaRPr lang="hr-HR" sz="2800" kern="1200" spc="-110" baseline="0" dirty="0"/>
        </a:p>
      </dsp:txBody>
      <dsp:txXfrm>
        <a:off x="799536" y="2553532"/>
        <a:ext cx="3176021" cy="1028185"/>
      </dsp:txXfrm>
    </dsp:sp>
    <dsp:sp modelId="{D1AB63DD-0A69-4B06-BF27-5FA7CB487E1D}">
      <dsp:nvSpPr>
        <dsp:cNvPr id="0" name=""/>
        <dsp:cNvSpPr/>
      </dsp:nvSpPr>
      <dsp:spPr>
        <a:xfrm>
          <a:off x="3937870" y="0"/>
          <a:ext cx="3164909" cy="1092161"/>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hr-HR" sz="3200" kern="1200" spc="-110" baseline="0" dirty="0"/>
            <a:t>Što nama treba?</a:t>
          </a:r>
          <a:endParaRPr lang="hr-HR" sz="3600" kern="1200" spc="-110" baseline="0" dirty="0"/>
        </a:p>
      </dsp:txBody>
      <dsp:txXfrm>
        <a:off x="3969858" y="31988"/>
        <a:ext cx="3100933" cy="1028185"/>
      </dsp:txXfrm>
    </dsp:sp>
    <dsp:sp modelId="{4DC30D1D-42E5-4446-BBA6-85231D39EFFD}">
      <dsp:nvSpPr>
        <dsp:cNvPr id="0" name=""/>
        <dsp:cNvSpPr/>
      </dsp:nvSpPr>
      <dsp:spPr>
        <a:xfrm>
          <a:off x="4254361" y="1092161"/>
          <a:ext cx="208170" cy="674120"/>
        </a:xfrm>
        <a:custGeom>
          <a:avLst/>
          <a:gdLst/>
          <a:ahLst/>
          <a:cxnLst/>
          <a:rect l="0" t="0" r="0" b="0"/>
          <a:pathLst>
            <a:path>
              <a:moveTo>
                <a:pt x="0" y="0"/>
              </a:moveTo>
              <a:lnTo>
                <a:pt x="0" y="674120"/>
              </a:lnTo>
              <a:lnTo>
                <a:pt x="208170" y="67412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E4EF0F8-5FAD-4399-9739-4999EE7F740C}">
      <dsp:nvSpPr>
        <dsp:cNvPr id="0" name=""/>
        <dsp:cNvSpPr/>
      </dsp:nvSpPr>
      <dsp:spPr>
        <a:xfrm>
          <a:off x="4462532" y="1220201"/>
          <a:ext cx="4148029" cy="1092161"/>
        </a:xfrm>
        <a:prstGeom prst="roundRect">
          <a:avLst>
            <a:gd name="adj" fmla="val 10000"/>
          </a:avLst>
        </a:prstGeom>
        <a:no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hr-HR" sz="2800" kern="1200" spc="-110" baseline="0" noProof="0" dirty="0"/>
            <a:t>prilikom importiranja program se ne smije pokrenuti</a:t>
          </a:r>
        </a:p>
      </dsp:txBody>
      <dsp:txXfrm>
        <a:off x="4494520" y="1252189"/>
        <a:ext cx="4084053" cy="1028185"/>
      </dsp:txXfrm>
    </dsp:sp>
    <dsp:sp modelId="{75C5C019-9A11-4998-BFD6-B3A4E1A6740C}">
      <dsp:nvSpPr>
        <dsp:cNvPr id="0" name=""/>
        <dsp:cNvSpPr/>
      </dsp:nvSpPr>
      <dsp:spPr>
        <a:xfrm>
          <a:off x="4254361" y="1092161"/>
          <a:ext cx="186047" cy="1933917"/>
        </a:xfrm>
        <a:custGeom>
          <a:avLst/>
          <a:gdLst/>
          <a:ahLst/>
          <a:cxnLst/>
          <a:rect l="0" t="0" r="0" b="0"/>
          <a:pathLst>
            <a:path>
              <a:moveTo>
                <a:pt x="0" y="0"/>
              </a:moveTo>
              <a:lnTo>
                <a:pt x="0" y="1933917"/>
              </a:lnTo>
              <a:lnTo>
                <a:pt x="186047" y="1933917"/>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E3B9DD7-7525-4C88-A50D-0F8BE20DF83C}">
      <dsp:nvSpPr>
        <dsp:cNvPr id="0" name=""/>
        <dsp:cNvSpPr/>
      </dsp:nvSpPr>
      <dsp:spPr>
        <a:xfrm>
          <a:off x="4440409" y="2479998"/>
          <a:ext cx="4200942" cy="1092161"/>
        </a:xfrm>
        <a:prstGeom prst="roundRect">
          <a:avLst>
            <a:gd name="adj" fmla="val 10000"/>
          </a:avLst>
        </a:prstGeom>
        <a:no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hr-HR" sz="2800" kern="1200" spc="-110" baseline="0" dirty="0"/>
            <a:t>funkcije pozvanog programa trebaju biti raspoložive</a:t>
          </a:r>
        </a:p>
      </dsp:txBody>
      <dsp:txXfrm>
        <a:off x="4472397" y="2511986"/>
        <a:ext cx="4136966" cy="10281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3A186E-1D3D-4467-8796-4C76B43787E8}">
      <dsp:nvSpPr>
        <dsp:cNvPr id="0" name=""/>
        <dsp:cNvSpPr/>
      </dsp:nvSpPr>
      <dsp:spPr>
        <a:xfrm>
          <a:off x="59330" y="0"/>
          <a:ext cx="9683191" cy="68635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l" defTabSz="1422400">
            <a:lnSpc>
              <a:spcPct val="90000"/>
            </a:lnSpc>
            <a:spcBef>
              <a:spcPct val="0"/>
            </a:spcBef>
            <a:spcAft>
              <a:spcPct val="35000"/>
            </a:spcAft>
            <a:buNone/>
          </a:pPr>
          <a:r>
            <a:rPr lang="hr-HR" sz="3200" kern="1200" dirty="0"/>
            <a:t>Python generira  varijablu </a:t>
          </a:r>
          <a:r>
            <a:rPr lang="hr-HR" sz="3200" b="1" kern="1200" dirty="0">
              <a:latin typeface="Courier New" panose="02070309020205020404" pitchFamily="49" charset="0"/>
              <a:cs typeface="Courier New" panose="02070309020205020404" pitchFamily="49" charset="0"/>
            </a:rPr>
            <a:t>__</a:t>
          </a:r>
          <a:r>
            <a:rPr lang="hr-HR" sz="3200" b="1" kern="1200" dirty="0" err="1">
              <a:latin typeface="Courier New" panose="02070309020205020404" pitchFamily="49" charset="0"/>
              <a:cs typeface="Courier New" panose="02070309020205020404" pitchFamily="49" charset="0"/>
            </a:rPr>
            <a:t>name</a:t>
          </a:r>
          <a:r>
            <a:rPr lang="hr-HR" sz="3200" b="1" kern="1200" dirty="0">
              <a:latin typeface="Courier New" panose="02070309020205020404" pitchFamily="49" charset="0"/>
              <a:cs typeface="Courier New" panose="02070309020205020404" pitchFamily="49" charset="0"/>
            </a:rPr>
            <a:t>__ </a:t>
          </a:r>
          <a:r>
            <a:rPr lang="hr-HR" sz="3200" kern="1200" dirty="0"/>
            <a:t>u kojoj pamti je li:</a:t>
          </a:r>
        </a:p>
      </dsp:txBody>
      <dsp:txXfrm>
        <a:off x="79433" y="20103"/>
        <a:ext cx="9642985" cy="646153"/>
      </dsp:txXfrm>
    </dsp:sp>
    <dsp:sp modelId="{AB82F5FC-DD0B-4B20-B8A9-9C16F96B728F}">
      <dsp:nvSpPr>
        <dsp:cNvPr id="0" name=""/>
        <dsp:cNvSpPr/>
      </dsp:nvSpPr>
      <dsp:spPr>
        <a:xfrm>
          <a:off x="1027649" y="686359"/>
          <a:ext cx="307492" cy="344265"/>
        </a:xfrm>
        <a:custGeom>
          <a:avLst/>
          <a:gdLst/>
          <a:ahLst/>
          <a:cxnLst/>
          <a:rect l="0" t="0" r="0" b="0"/>
          <a:pathLst>
            <a:path>
              <a:moveTo>
                <a:pt x="0" y="0"/>
              </a:moveTo>
              <a:lnTo>
                <a:pt x="0" y="344265"/>
              </a:lnTo>
              <a:lnTo>
                <a:pt x="307492" y="344265"/>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4437923-996C-4AA7-A700-BFFF853E2439}">
      <dsp:nvSpPr>
        <dsp:cNvPr id="0" name=""/>
        <dsp:cNvSpPr/>
      </dsp:nvSpPr>
      <dsp:spPr>
        <a:xfrm>
          <a:off x="1335142" y="775443"/>
          <a:ext cx="7968941" cy="51036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hr-HR" sz="2800" kern="1200" dirty="0"/>
            <a:t>datoteka otvorena naredbom za pokretanje programa</a:t>
          </a:r>
        </a:p>
      </dsp:txBody>
      <dsp:txXfrm>
        <a:off x="1350090" y="790391"/>
        <a:ext cx="7939045" cy="480466"/>
      </dsp:txXfrm>
    </dsp:sp>
    <dsp:sp modelId="{AD45683B-F296-476B-83B1-DC091CB9E56C}">
      <dsp:nvSpPr>
        <dsp:cNvPr id="0" name=""/>
        <dsp:cNvSpPr/>
      </dsp:nvSpPr>
      <dsp:spPr>
        <a:xfrm>
          <a:off x="1027649" y="686359"/>
          <a:ext cx="307492" cy="994613"/>
        </a:xfrm>
        <a:custGeom>
          <a:avLst/>
          <a:gdLst/>
          <a:ahLst/>
          <a:cxnLst/>
          <a:rect l="0" t="0" r="0" b="0"/>
          <a:pathLst>
            <a:path>
              <a:moveTo>
                <a:pt x="0" y="0"/>
              </a:moveTo>
              <a:lnTo>
                <a:pt x="0" y="994613"/>
              </a:lnTo>
              <a:lnTo>
                <a:pt x="307492" y="99461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589AA99-E310-4914-92E1-5DD8C623205B}">
      <dsp:nvSpPr>
        <dsp:cNvPr id="0" name=""/>
        <dsp:cNvSpPr/>
      </dsp:nvSpPr>
      <dsp:spPr>
        <a:xfrm>
          <a:off x="1335142" y="1427183"/>
          <a:ext cx="7890019" cy="50758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lvl="0" indent="0" algn="l" defTabSz="1244600">
            <a:lnSpc>
              <a:spcPct val="90000"/>
            </a:lnSpc>
            <a:spcBef>
              <a:spcPct val="0"/>
            </a:spcBef>
            <a:spcAft>
              <a:spcPct val="35000"/>
            </a:spcAft>
            <a:buNone/>
          </a:pPr>
          <a:r>
            <a:rPr lang="hr-HR" sz="2800" kern="1200" dirty="0"/>
            <a:t>datoteka importirana</a:t>
          </a:r>
        </a:p>
      </dsp:txBody>
      <dsp:txXfrm>
        <a:off x="1350009" y="1442050"/>
        <a:ext cx="7860285" cy="4778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3A186E-1D3D-4467-8796-4C76B43787E8}">
      <dsp:nvSpPr>
        <dsp:cNvPr id="0" name=""/>
        <dsp:cNvSpPr/>
      </dsp:nvSpPr>
      <dsp:spPr>
        <a:xfrm>
          <a:off x="108000" y="0"/>
          <a:ext cx="9665050" cy="69129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l" defTabSz="1422400">
            <a:lnSpc>
              <a:spcPct val="90000"/>
            </a:lnSpc>
            <a:spcBef>
              <a:spcPct val="0"/>
            </a:spcBef>
            <a:spcAft>
              <a:spcPct val="35000"/>
            </a:spcAft>
            <a:buNone/>
          </a:pPr>
          <a:r>
            <a:rPr lang="hr-HR" sz="3200" b="1" kern="1200" dirty="0"/>
            <a:t>varijabla </a:t>
          </a:r>
          <a:r>
            <a:rPr lang="hr-HR" sz="3200" b="1" kern="1200" dirty="0">
              <a:latin typeface="Courier New" panose="02070309020205020404" pitchFamily="49" charset="0"/>
              <a:cs typeface="Courier New" panose="02070309020205020404" pitchFamily="49" charset="0"/>
            </a:rPr>
            <a:t>__</a:t>
          </a:r>
          <a:r>
            <a:rPr lang="hr-HR" sz="3200" b="1" kern="1200" dirty="0" err="1">
              <a:latin typeface="Courier New" panose="02070309020205020404" pitchFamily="49" charset="0"/>
              <a:cs typeface="Courier New" panose="02070309020205020404" pitchFamily="49" charset="0"/>
            </a:rPr>
            <a:t>name</a:t>
          </a:r>
          <a:r>
            <a:rPr lang="hr-HR" sz="3200" b="1" kern="1200" dirty="0">
              <a:latin typeface="Courier New" panose="02070309020205020404" pitchFamily="49" charset="0"/>
              <a:cs typeface="Courier New" panose="02070309020205020404" pitchFamily="49" charset="0"/>
            </a:rPr>
            <a:t>__ </a:t>
          </a:r>
          <a:r>
            <a:rPr lang="hr-HR" sz="3200" kern="1200" dirty="0"/>
            <a:t>poprima vrijednost</a:t>
          </a:r>
        </a:p>
      </dsp:txBody>
      <dsp:txXfrm>
        <a:off x="128247" y="20247"/>
        <a:ext cx="9624556" cy="650803"/>
      </dsp:txXfrm>
    </dsp:sp>
    <dsp:sp modelId="{AB82F5FC-DD0B-4B20-B8A9-9C16F96B728F}">
      <dsp:nvSpPr>
        <dsp:cNvPr id="0" name=""/>
        <dsp:cNvSpPr/>
      </dsp:nvSpPr>
      <dsp:spPr>
        <a:xfrm>
          <a:off x="1074505" y="691297"/>
          <a:ext cx="333932" cy="350491"/>
        </a:xfrm>
        <a:custGeom>
          <a:avLst/>
          <a:gdLst/>
          <a:ahLst/>
          <a:cxnLst/>
          <a:rect l="0" t="0" r="0" b="0"/>
          <a:pathLst>
            <a:path>
              <a:moveTo>
                <a:pt x="0" y="0"/>
              </a:moveTo>
              <a:lnTo>
                <a:pt x="0" y="350491"/>
              </a:lnTo>
              <a:lnTo>
                <a:pt x="333932" y="350491"/>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4437923-996C-4AA7-A700-BFFF853E2439}">
      <dsp:nvSpPr>
        <dsp:cNvPr id="0" name=""/>
        <dsp:cNvSpPr/>
      </dsp:nvSpPr>
      <dsp:spPr>
        <a:xfrm>
          <a:off x="1408437" y="788761"/>
          <a:ext cx="7875230" cy="50605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lvl="0" indent="0" algn="l" defTabSz="1244600">
            <a:lnSpc>
              <a:spcPct val="90000"/>
            </a:lnSpc>
            <a:spcBef>
              <a:spcPct val="0"/>
            </a:spcBef>
            <a:spcAft>
              <a:spcPct val="35000"/>
            </a:spcAft>
            <a:buNone/>
          </a:pPr>
          <a:r>
            <a:rPr lang="hr-HR" sz="2800" b="1" kern="1200" dirty="0">
              <a:solidFill>
                <a:srgbClr val="00B050"/>
              </a:solidFill>
              <a:latin typeface="Courier New" panose="02070309020205020404" pitchFamily="49" charset="0"/>
              <a:cs typeface="Courier New" panose="02070309020205020404" pitchFamily="49" charset="0"/>
            </a:rPr>
            <a:t>'__</a:t>
          </a:r>
          <a:r>
            <a:rPr lang="hr-HR" sz="2800" b="1" kern="1200" dirty="0" err="1">
              <a:solidFill>
                <a:srgbClr val="00B050"/>
              </a:solidFill>
              <a:latin typeface="Courier New" panose="02070309020205020404" pitchFamily="49" charset="0"/>
              <a:cs typeface="Courier New" panose="02070309020205020404" pitchFamily="49" charset="0"/>
            </a:rPr>
            <a:t>main</a:t>
          </a:r>
          <a:r>
            <a:rPr lang="hr-HR" sz="2800" b="1" kern="1200" dirty="0">
              <a:solidFill>
                <a:srgbClr val="00B050"/>
              </a:solidFill>
              <a:latin typeface="Courier New" panose="02070309020205020404" pitchFamily="49" charset="0"/>
              <a:cs typeface="Courier New" panose="02070309020205020404" pitchFamily="49" charset="0"/>
            </a:rPr>
            <a:t>__' </a:t>
          </a:r>
          <a:r>
            <a:rPr lang="hr-HR" sz="2800" b="1" kern="1200" dirty="0">
              <a:latin typeface="Courier New" panose="02070309020205020404" pitchFamily="49" charset="0"/>
              <a:cs typeface="Courier New" panose="02070309020205020404" pitchFamily="49" charset="0"/>
            </a:rPr>
            <a:t>- </a:t>
          </a:r>
          <a:r>
            <a:rPr lang="hr-HR" sz="2800" kern="1200" dirty="0"/>
            <a:t>datoteka pokrenuta kao program</a:t>
          </a:r>
        </a:p>
      </dsp:txBody>
      <dsp:txXfrm>
        <a:off x="1423259" y="803583"/>
        <a:ext cx="7845586" cy="476408"/>
      </dsp:txXfrm>
    </dsp:sp>
    <dsp:sp modelId="{AD45683B-F296-476B-83B1-DC091CB9E56C}">
      <dsp:nvSpPr>
        <dsp:cNvPr id="0" name=""/>
        <dsp:cNvSpPr/>
      </dsp:nvSpPr>
      <dsp:spPr>
        <a:xfrm>
          <a:off x="1074505" y="691297"/>
          <a:ext cx="333932" cy="998164"/>
        </a:xfrm>
        <a:custGeom>
          <a:avLst/>
          <a:gdLst/>
          <a:ahLst/>
          <a:cxnLst/>
          <a:rect l="0" t="0" r="0" b="0"/>
          <a:pathLst>
            <a:path>
              <a:moveTo>
                <a:pt x="0" y="0"/>
              </a:moveTo>
              <a:lnTo>
                <a:pt x="0" y="998164"/>
              </a:lnTo>
              <a:lnTo>
                <a:pt x="333932" y="99816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589AA99-E310-4914-92E1-5DD8C623205B}">
      <dsp:nvSpPr>
        <dsp:cNvPr id="0" name=""/>
        <dsp:cNvSpPr/>
      </dsp:nvSpPr>
      <dsp:spPr>
        <a:xfrm>
          <a:off x="1408437" y="1436435"/>
          <a:ext cx="7875230" cy="50605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35560" rIns="53340" bIns="35560" numCol="1" spcCol="1270" anchor="ctr" anchorCtr="0">
          <a:noAutofit/>
        </a:bodyPr>
        <a:lstStyle/>
        <a:p>
          <a:pPr marL="0" lvl="0" indent="0" algn="l" defTabSz="1244600">
            <a:lnSpc>
              <a:spcPct val="90000"/>
            </a:lnSpc>
            <a:spcBef>
              <a:spcPct val="0"/>
            </a:spcBef>
            <a:spcAft>
              <a:spcPct val="35000"/>
            </a:spcAft>
            <a:buNone/>
          </a:pPr>
          <a:r>
            <a:rPr lang="hr-HR" sz="2800" b="1" kern="1200" dirty="0">
              <a:solidFill>
                <a:srgbClr val="00B050"/>
              </a:solidFill>
              <a:latin typeface="Courier New" panose="02070309020205020404" pitchFamily="49" charset="0"/>
              <a:cs typeface="Courier New" panose="02070309020205020404" pitchFamily="49" charset="0"/>
            </a:rPr>
            <a:t>'__</a:t>
          </a:r>
          <a:r>
            <a:rPr lang="hr-HR" sz="2800" b="1" kern="1200" dirty="0" err="1">
              <a:solidFill>
                <a:srgbClr val="00B050"/>
              </a:solidFill>
              <a:latin typeface="Courier New" panose="02070309020205020404" pitchFamily="49" charset="0"/>
              <a:cs typeface="Courier New" panose="02070309020205020404" pitchFamily="49" charset="0"/>
            </a:rPr>
            <a:t>ime_programa</a:t>
          </a:r>
          <a:r>
            <a:rPr lang="hr-HR" sz="2800" b="1" kern="1200" dirty="0">
              <a:solidFill>
                <a:srgbClr val="00B050"/>
              </a:solidFill>
              <a:latin typeface="Courier New" panose="02070309020205020404" pitchFamily="49" charset="0"/>
              <a:cs typeface="Courier New" panose="02070309020205020404" pitchFamily="49" charset="0"/>
            </a:rPr>
            <a:t>__’ </a:t>
          </a:r>
          <a:r>
            <a:rPr lang="hr-HR" sz="2800" kern="1200" dirty="0"/>
            <a:t>-  datoteka importirana</a:t>
          </a:r>
        </a:p>
      </dsp:txBody>
      <dsp:txXfrm>
        <a:off x="1423259" y="1451257"/>
        <a:ext cx="7845586" cy="4764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91EE0-8304-4F57-907C-F2BE0CBB1CAA}">
      <dsp:nvSpPr>
        <dsp:cNvPr id="0" name=""/>
        <dsp:cNvSpPr/>
      </dsp:nvSpPr>
      <dsp:spPr>
        <a:xfrm>
          <a:off x="0" y="1047907"/>
          <a:ext cx="9886731" cy="6804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183EF34-061F-47A4-B59A-8CFFA38C5D7F}">
      <dsp:nvSpPr>
        <dsp:cNvPr id="0" name=""/>
        <dsp:cNvSpPr/>
      </dsp:nvSpPr>
      <dsp:spPr>
        <a:xfrm>
          <a:off x="494336" y="57856"/>
          <a:ext cx="7668010" cy="138857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1586" tIns="0" rIns="261586" bIns="0" numCol="1" spcCol="1270" anchor="ctr" anchorCtr="0">
          <a:noAutofit/>
        </a:bodyPr>
        <a:lstStyle/>
        <a:p>
          <a:pPr marL="0" lvl="0" indent="0" algn="l" defTabSz="1244600">
            <a:lnSpc>
              <a:spcPct val="90000"/>
            </a:lnSpc>
            <a:spcBef>
              <a:spcPct val="0"/>
            </a:spcBef>
            <a:spcAft>
              <a:spcPct val="35000"/>
            </a:spcAft>
            <a:buNone/>
          </a:pPr>
          <a:r>
            <a:rPr lang="hr-HR" sz="2800" kern="1200" dirty="0"/>
            <a:t>dopustiti izvođenje programa samo ako varijabla </a:t>
          </a:r>
          <a:r>
            <a:rPr lang="hr-HR" sz="2800" b="1" kern="1200" dirty="0">
              <a:latin typeface="Courier New" panose="02070309020205020404" pitchFamily="49" charset="0"/>
              <a:cs typeface="Courier New" panose="02070309020205020404" pitchFamily="49" charset="0"/>
            </a:rPr>
            <a:t>__</a:t>
          </a:r>
          <a:r>
            <a:rPr lang="hr-HR" sz="2800" b="1" kern="1200" dirty="0" err="1">
              <a:latin typeface="Courier New" panose="02070309020205020404" pitchFamily="49" charset="0"/>
              <a:cs typeface="Courier New" panose="02070309020205020404" pitchFamily="49" charset="0"/>
            </a:rPr>
            <a:t>name</a:t>
          </a:r>
          <a:r>
            <a:rPr lang="hr-HR" sz="2800" b="1" kern="1200" dirty="0">
              <a:latin typeface="Courier New" panose="02070309020205020404" pitchFamily="49" charset="0"/>
              <a:cs typeface="Courier New" panose="02070309020205020404" pitchFamily="49" charset="0"/>
            </a:rPr>
            <a:t>__ </a:t>
          </a:r>
          <a:r>
            <a:rPr lang="hr-HR" sz="2800" kern="1200" dirty="0"/>
            <a:t>ima vrijednost </a:t>
          </a:r>
          <a:r>
            <a:rPr lang="hr-HR" sz="2800" b="1" kern="1200" dirty="0">
              <a:latin typeface="Courier New" panose="02070309020205020404" pitchFamily="49" charset="0"/>
              <a:cs typeface="Courier New" panose="02070309020205020404" pitchFamily="49" charset="0"/>
            </a:rPr>
            <a:t>'__</a:t>
          </a:r>
          <a:r>
            <a:rPr lang="hr-HR" sz="2800" b="1" kern="1200" dirty="0" err="1">
              <a:latin typeface="Courier New" panose="02070309020205020404" pitchFamily="49" charset="0"/>
              <a:cs typeface="Courier New" panose="02070309020205020404" pitchFamily="49" charset="0"/>
            </a:rPr>
            <a:t>main</a:t>
          </a:r>
          <a:r>
            <a:rPr lang="hr-HR" sz="2800" b="1" kern="1200" dirty="0">
              <a:latin typeface="Courier New" panose="02070309020205020404" pitchFamily="49" charset="0"/>
              <a:cs typeface="Courier New" panose="02070309020205020404" pitchFamily="49" charset="0"/>
            </a:rPr>
            <a:t>__'</a:t>
          </a:r>
          <a:r>
            <a:rPr lang="hr-HR" sz="2800" kern="1200" dirty="0"/>
            <a:t> </a:t>
          </a:r>
        </a:p>
      </dsp:txBody>
      <dsp:txXfrm>
        <a:off x="562120" y="125640"/>
        <a:ext cx="7532442" cy="1253003"/>
      </dsp:txXfrm>
    </dsp:sp>
    <dsp:sp modelId="{9B77EE8F-B167-4ABF-890F-AF78A0485D7B}">
      <dsp:nvSpPr>
        <dsp:cNvPr id="0" name=""/>
        <dsp:cNvSpPr/>
      </dsp:nvSpPr>
      <dsp:spPr>
        <a:xfrm>
          <a:off x="0" y="2864159"/>
          <a:ext cx="9886731" cy="6804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CB75917-F05A-4F6B-B4C6-AC7151C62E9E}">
      <dsp:nvSpPr>
        <dsp:cNvPr id="0" name=""/>
        <dsp:cNvSpPr/>
      </dsp:nvSpPr>
      <dsp:spPr>
        <a:xfrm>
          <a:off x="494336" y="1874107"/>
          <a:ext cx="7668010" cy="138857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1586" tIns="0" rIns="261586" bIns="0" numCol="1" spcCol="1270" anchor="ctr" anchorCtr="0">
          <a:noAutofit/>
        </a:bodyPr>
        <a:lstStyle/>
        <a:p>
          <a:pPr marL="0" lvl="0" indent="0" algn="l" defTabSz="1244600">
            <a:lnSpc>
              <a:spcPct val="90000"/>
            </a:lnSpc>
            <a:spcBef>
              <a:spcPct val="0"/>
            </a:spcBef>
            <a:spcAft>
              <a:spcPct val="35000"/>
            </a:spcAft>
            <a:buNone/>
          </a:pPr>
          <a:r>
            <a:rPr lang="hr-HR" sz="2800" kern="1200" dirty="0">
              <a:cs typeface="Courier New" panose="02070309020205020404" pitchFamily="49" charset="0"/>
            </a:rPr>
            <a:t>ne dopustiti izvođenje ako je </a:t>
          </a:r>
          <a:r>
            <a:rPr lang="hr-HR" sz="2800" kern="1200" dirty="0"/>
            <a:t>datoteka importirana: </a:t>
          </a:r>
          <a:r>
            <a:rPr lang="hr-HR" sz="2800" b="1" kern="1200" dirty="0">
              <a:latin typeface="Courier New" panose="02070309020205020404" pitchFamily="49" charset="0"/>
              <a:cs typeface="Courier New" panose="02070309020205020404" pitchFamily="49" charset="0"/>
            </a:rPr>
            <a:t>'__</a:t>
          </a:r>
          <a:r>
            <a:rPr lang="hr-HR" sz="2800" b="1" kern="1200" dirty="0" err="1">
              <a:latin typeface="Courier New" panose="02070309020205020404" pitchFamily="49" charset="0"/>
              <a:cs typeface="Courier New" panose="02070309020205020404" pitchFamily="49" charset="0"/>
            </a:rPr>
            <a:t>ime_programa</a:t>
          </a:r>
          <a:r>
            <a:rPr lang="hr-HR" sz="2800" b="1" kern="1200" dirty="0">
              <a:latin typeface="Courier New" panose="02070309020205020404" pitchFamily="49" charset="0"/>
              <a:cs typeface="Courier New" panose="02070309020205020404" pitchFamily="49" charset="0"/>
            </a:rPr>
            <a:t>__'</a:t>
          </a:r>
          <a:endParaRPr lang="hr-HR" sz="2800" kern="1200" dirty="0"/>
        </a:p>
      </dsp:txBody>
      <dsp:txXfrm>
        <a:off x="562120" y="1941891"/>
        <a:ext cx="7532442" cy="1253003"/>
      </dsp:txXfrm>
    </dsp:sp>
    <dsp:sp modelId="{67748FB4-2663-49CB-9624-12B9F73C2590}">
      <dsp:nvSpPr>
        <dsp:cNvPr id="0" name=""/>
        <dsp:cNvSpPr/>
      </dsp:nvSpPr>
      <dsp:spPr>
        <a:xfrm>
          <a:off x="0" y="4680410"/>
          <a:ext cx="9886731" cy="6804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14844FFD-BF33-4C05-9668-B26E93487C5C}">
      <dsp:nvSpPr>
        <dsp:cNvPr id="0" name=""/>
        <dsp:cNvSpPr/>
      </dsp:nvSpPr>
      <dsp:spPr>
        <a:xfrm>
          <a:off x="494336" y="3690359"/>
          <a:ext cx="7668010" cy="1388571"/>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1586" tIns="0" rIns="261586" bIns="0" numCol="1" spcCol="1270" anchor="ctr" anchorCtr="0">
          <a:noAutofit/>
        </a:bodyPr>
        <a:lstStyle/>
        <a:p>
          <a:pPr marL="0" lvl="0" indent="0" algn="l" defTabSz="1244600">
            <a:lnSpc>
              <a:spcPct val="90000"/>
            </a:lnSpc>
            <a:spcBef>
              <a:spcPct val="0"/>
            </a:spcBef>
            <a:spcAft>
              <a:spcPct val="35000"/>
            </a:spcAft>
            <a:buNone/>
          </a:pPr>
          <a:r>
            <a:rPr lang="hr-HR" sz="2800" kern="1200" dirty="0"/>
            <a:t>Umjesto </a:t>
          </a:r>
          <a:r>
            <a:rPr lang="hr-HR" sz="2800" kern="1200" dirty="0" err="1">
              <a:latin typeface="Courier New" panose="02070309020205020404" pitchFamily="49" charset="0"/>
              <a:cs typeface="Courier New" panose="02070309020205020404" pitchFamily="49" charset="0"/>
            </a:rPr>
            <a:t>main</a:t>
          </a:r>
          <a:r>
            <a:rPr lang="hr-HR" sz="2800" kern="1200" dirty="0">
              <a:latin typeface="Courier New" panose="02070309020205020404" pitchFamily="49" charset="0"/>
              <a:cs typeface="Courier New" panose="02070309020205020404" pitchFamily="49" charset="0"/>
            </a:rPr>
            <a:t>(</a:t>
          </a:r>
          <a:r>
            <a:rPr lang="hr-HR" sz="2800" kern="1200" dirty="0"/>
            <a:t>) na kraju programa pišemo: </a:t>
          </a:r>
          <a:br>
            <a:rPr lang="hr-HR" sz="2800" kern="1200" dirty="0"/>
          </a:br>
          <a:r>
            <a:rPr lang="hr-HR" sz="2800" b="1" kern="1200" dirty="0" err="1">
              <a:latin typeface="Courier New" panose="02070309020205020404" pitchFamily="49" charset="0"/>
              <a:cs typeface="Courier New" panose="02070309020205020404" pitchFamily="49" charset="0"/>
            </a:rPr>
            <a:t>if</a:t>
          </a:r>
          <a:r>
            <a:rPr lang="hr-HR" sz="2800" b="1" kern="1200" dirty="0">
              <a:latin typeface="Courier New" panose="02070309020205020404" pitchFamily="49" charset="0"/>
              <a:cs typeface="Courier New" panose="02070309020205020404" pitchFamily="49" charset="0"/>
            </a:rPr>
            <a:t> __</a:t>
          </a:r>
          <a:r>
            <a:rPr lang="hr-HR" sz="2800" b="1" kern="1200" dirty="0" err="1">
              <a:latin typeface="Courier New" panose="02070309020205020404" pitchFamily="49" charset="0"/>
              <a:cs typeface="Courier New" panose="02070309020205020404" pitchFamily="49" charset="0"/>
            </a:rPr>
            <a:t>name</a:t>
          </a:r>
          <a:r>
            <a:rPr lang="hr-HR" sz="2800" b="1" kern="1200" dirty="0">
              <a:latin typeface="Courier New" panose="02070309020205020404" pitchFamily="49" charset="0"/>
              <a:cs typeface="Courier New" panose="02070309020205020404" pitchFamily="49" charset="0"/>
            </a:rPr>
            <a:t>__ == '__</a:t>
          </a:r>
          <a:r>
            <a:rPr lang="hr-HR" sz="2800" b="1" kern="1200" dirty="0" err="1">
              <a:latin typeface="Courier New" panose="02070309020205020404" pitchFamily="49" charset="0"/>
              <a:cs typeface="Courier New" panose="02070309020205020404" pitchFamily="49" charset="0"/>
            </a:rPr>
            <a:t>main</a:t>
          </a:r>
          <a:r>
            <a:rPr lang="hr-HR" sz="2800" b="1" kern="1200" dirty="0">
              <a:latin typeface="Courier New" panose="02070309020205020404" pitchFamily="49" charset="0"/>
              <a:cs typeface="Courier New" panose="02070309020205020404" pitchFamily="49" charset="0"/>
            </a:rPr>
            <a:t>__’:</a:t>
          </a:r>
        </a:p>
        <a:p>
          <a:pPr marL="0" lvl="0" indent="0" algn="l" defTabSz="1244600">
            <a:lnSpc>
              <a:spcPct val="90000"/>
            </a:lnSpc>
            <a:spcBef>
              <a:spcPct val="0"/>
            </a:spcBef>
            <a:spcAft>
              <a:spcPct val="35000"/>
            </a:spcAft>
            <a:buNone/>
          </a:pPr>
          <a:r>
            <a:rPr lang="hr-HR" sz="2800" b="1" kern="1200" dirty="0">
              <a:latin typeface="Courier New" panose="02070309020205020404" pitchFamily="49" charset="0"/>
              <a:cs typeface="Courier New" panose="02070309020205020404" pitchFamily="49" charset="0"/>
            </a:rPr>
            <a:t>    </a:t>
          </a:r>
          <a:r>
            <a:rPr lang="hr-HR" sz="2800" b="1" kern="1200" dirty="0" err="1">
              <a:latin typeface="Courier New" panose="02070309020205020404" pitchFamily="49" charset="0"/>
              <a:cs typeface="Courier New" panose="02070309020205020404" pitchFamily="49" charset="0"/>
            </a:rPr>
            <a:t>main</a:t>
          </a:r>
          <a:r>
            <a:rPr lang="hr-HR" sz="2800" b="1" kern="1200" dirty="0">
              <a:latin typeface="Courier New" panose="02070309020205020404" pitchFamily="49" charset="0"/>
              <a:cs typeface="Courier New" panose="02070309020205020404" pitchFamily="49" charset="0"/>
            </a:rPr>
            <a:t>()</a:t>
          </a:r>
          <a:endParaRPr lang="hr-HR" sz="2800" kern="1200" dirty="0"/>
        </a:p>
      </dsp:txBody>
      <dsp:txXfrm>
        <a:off x="562120" y="3758143"/>
        <a:ext cx="7532442" cy="125300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328721-ACF2-45FC-8A13-B7D7422872B7}" type="datetimeFigureOut">
              <a:rPr lang="hr-HR" smtClean="0"/>
              <a:t>1.4.2020.</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19F1AD-7C48-44E3-B787-3F1D69839240}" type="slidenum">
              <a:rPr lang="hr-HR" smtClean="0"/>
              <a:t>‹#›</a:t>
            </a:fld>
            <a:endParaRPr lang="hr-HR"/>
          </a:p>
        </p:txBody>
      </p:sp>
    </p:spTree>
    <p:extLst>
      <p:ext uri="{BB962C8B-B14F-4D97-AF65-F5344CB8AC3E}">
        <p14:creationId xmlns:p14="http://schemas.microsoft.com/office/powerpoint/2010/main" val="3073063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BD7768-3FBC-4E4B-953B-34A32C26F423}"/>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21FA1141-4EBA-4B11-B199-D4FBC3A43C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549E155A-BDBA-4051-A88E-C6BADD561F91}"/>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5" name="Rezervirano mjesto podnožja 4">
            <a:extLst>
              <a:ext uri="{FF2B5EF4-FFF2-40B4-BE49-F238E27FC236}">
                <a16:creationId xmlns:a16="http://schemas.microsoft.com/office/drawing/2014/main" id="{F40ED15F-ECFB-47C8-8C85-AC1EC2D9FBD9}"/>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21EBF24-3783-4F6B-B5DA-E372F29EC5AF}"/>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2761304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6245C5-F171-4F24-A5E2-3010C4F8D6F6}"/>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DF4EC206-1ED6-4D8D-8A7E-49BDC7C78DFF}"/>
              </a:ext>
            </a:extLst>
          </p:cNvPr>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B3FA338C-8FA8-4D83-944F-8D572A511B44}"/>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5" name="Rezervirano mjesto podnožja 4">
            <a:extLst>
              <a:ext uri="{FF2B5EF4-FFF2-40B4-BE49-F238E27FC236}">
                <a16:creationId xmlns:a16="http://schemas.microsoft.com/office/drawing/2014/main" id="{321262FB-2B66-4648-9737-C7153E5B461D}"/>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09CA8DF9-C939-4474-BAAD-97028675516E}"/>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431068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127912BA-5EFB-424D-9DD0-B336A82BEFE8}"/>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F091F692-D53C-40C5-B452-F838497E7831}"/>
              </a:ext>
            </a:extLst>
          </p:cNvPr>
          <p:cNvSpPr>
            <a:spLocks noGrp="1"/>
          </p:cNvSpPr>
          <p:nvPr>
            <p:ph type="body" orient="vert" idx="1"/>
          </p:nvPr>
        </p:nvSpPr>
        <p:spPr>
          <a:xfrm>
            <a:off x="838200" y="365125"/>
            <a:ext cx="7734300" cy="5811838"/>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3A4B7870-2972-4FE4-8194-76D285EA0662}"/>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5" name="Rezervirano mjesto podnožja 4">
            <a:extLst>
              <a:ext uri="{FF2B5EF4-FFF2-40B4-BE49-F238E27FC236}">
                <a16:creationId xmlns:a16="http://schemas.microsoft.com/office/drawing/2014/main" id="{232CA195-1621-4DC0-A763-7156633DDBEC}"/>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485B869-83B5-4747-822F-2653DC3B3840}"/>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679253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3423B9-45DD-49DF-8D5D-05A7A2C90561}"/>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BE4E3F9B-22BF-4BE1-B38D-B5A12E159B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79023F07-7EB6-461C-AD84-352482A68919}"/>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5" name="Rezervirano mjesto podnožja 4">
            <a:extLst>
              <a:ext uri="{FF2B5EF4-FFF2-40B4-BE49-F238E27FC236}">
                <a16:creationId xmlns:a16="http://schemas.microsoft.com/office/drawing/2014/main" id="{8B7F37E5-432A-45DE-9DA4-0BF40D80A870}"/>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44900AB4-4BDF-45DF-97E3-E5FF55EE4343}"/>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528879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BE15BA6-046F-4C3F-BA48-B1E552C03838}"/>
              </a:ext>
            </a:extLst>
          </p:cNvPr>
          <p:cNvSpPr>
            <a:spLocks noGrp="1"/>
          </p:cNvSpPr>
          <p:nvPr>
            <p:ph type="title"/>
          </p:nvPr>
        </p:nvSpPr>
        <p:spPr/>
        <p:txBody>
          <a:bodyPr/>
          <a:lstStyle/>
          <a:p>
            <a:r>
              <a:rPr lang="hr-HR" dirty="0"/>
              <a:t>Kliknite da biste uredili stil naslova matrice</a:t>
            </a:r>
          </a:p>
        </p:txBody>
      </p:sp>
      <p:sp>
        <p:nvSpPr>
          <p:cNvPr id="3" name="Rezervirano mjesto sadržaja 2">
            <a:extLst>
              <a:ext uri="{FF2B5EF4-FFF2-40B4-BE49-F238E27FC236}">
                <a16:creationId xmlns:a16="http://schemas.microsoft.com/office/drawing/2014/main" id="{E8B4C610-94CD-47EF-B97B-9504A721CCDA}"/>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15871EA3-468D-4B88-8CA5-33EF46A1E9A2}"/>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5" name="Rezervirano mjesto podnožja 4">
            <a:extLst>
              <a:ext uri="{FF2B5EF4-FFF2-40B4-BE49-F238E27FC236}">
                <a16:creationId xmlns:a16="http://schemas.microsoft.com/office/drawing/2014/main" id="{FAAD8568-4F72-44DF-AC97-84FEBDE539F3}"/>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7B328343-6FEB-437E-A154-E82F79860553}"/>
              </a:ext>
            </a:extLst>
          </p:cNvPr>
          <p:cNvSpPr>
            <a:spLocks noGrp="1"/>
          </p:cNvSpPr>
          <p:nvPr>
            <p:ph type="sldNum" sz="quarter" idx="12"/>
          </p:nvPr>
        </p:nvSpPr>
        <p:spPr/>
        <p:txBody>
          <a:bodyPr/>
          <a:lstStyle/>
          <a:p>
            <a:fld id="{759B4DCE-A672-4E35-9BA9-FA321F3D1CDE}" type="slidenum">
              <a:rPr lang="hr-HR" smtClean="0"/>
              <a:t>‹#›</a:t>
            </a:fld>
            <a:endParaRPr lang="hr-HR"/>
          </a:p>
        </p:txBody>
      </p:sp>
      <p:pic>
        <p:nvPicPr>
          <p:cNvPr id="7" name="Slika 6">
            <a:extLst>
              <a:ext uri="{FF2B5EF4-FFF2-40B4-BE49-F238E27FC236}">
                <a16:creationId xmlns:a16="http://schemas.microsoft.com/office/drawing/2014/main" id="{A736B73B-7204-4EAA-8BBD-BA4CC6A47F27}"/>
              </a:ext>
            </a:extLst>
          </p:cNvPr>
          <p:cNvPicPr>
            <a:picLocks noChangeAspect="1"/>
          </p:cNvPicPr>
          <p:nvPr userDrawn="1"/>
        </p:nvPicPr>
        <p:blipFill>
          <a:blip r:embed="rId2"/>
          <a:stretch>
            <a:fillRect/>
          </a:stretch>
        </p:blipFill>
        <p:spPr>
          <a:xfrm>
            <a:off x="838199" y="365124"/>
            <a:ext cx="10597991" cy="183515"/>
          </a:xfrm>
          <a:prstGeom prst="rect">
            <a:avLst/>
          </a:prstGeom>
        </p:spPr>
      </p:pic>
    </p:spTree>
    <p:extLst>
      <p:ext uri="{BB962C8B-B14F-4D97-AF65-F5344CB8AC3E}">
        <p14:creationId xmlns:p14="http://schemas.microsoft.com/office/powerpoint/2010/main" val="3135346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8939BF-2ABF-4196-9361-51B738B27E40}"/>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BE58301D-63F6-4574-95BB-B7F09B5EEA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A20FFECC-F800-4469-AD96-33269AF2F586}"/>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5" name="Rezervirano mjesto podnožja 4">
            <a:extLst>
              <a:ext uri="{FF2B5EF4-FFF2-40B4-BE49-F238E27FC236}">
                <a16:creationId xmlns:a16="http://schemas.microsoft.com/office/drawing/2014/main" id="{4BF36951-6A41-437E-8ADC-77BBA684A32F}"/>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D3A390B-7122-4D3A-AE56-0E18E48382B6}"/>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258462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7652F7D-6D2D-4077-A2C3-3E222E330771}"/>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AE5FFBA3-869D-4FB2-ACCD-ED0520D9C537}"/>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9F46FC05-08DB-4525-A135-D5BAD8F60BDC}"/>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6C67EF8A-0A1C-4C44-9A40-C635B0292669}"/>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6" name="Rezervirano mjesto podnožja 5">
            <a:extLst>
              <a:ext uri="{FF2B5EF4-FFF2-40B4-BE49-F238E27FC236}">
                <a16:creationId xmlns:a16="http://schemas.microsoft.com/office/drawing/2014/main" id="{E7B77515-A8D2-40B5-B383-B50C796E7DD6}"/>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4FB3FF59-5873-438B-8FD9-54CD7E77FBC1}"/>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1965512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FFE9D0F-BBE6-4901-9838-E4E340E7253F}"/>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E827507D-E742-42AE-8AA3-F2056AF7AA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5F461270-F999-4218-A3AC-173AF5E38750}"/>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473D0D98-063F-4C2E-A0AC-69C1C16AD3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3A7E0AE8-22A5-401A-A08E-111EFDAE12DD}"/>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EFAEC48B-38DA-42F5-B873-C5CCE2E11402}"/>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8" name="Rezervirano mjesto podnožja 7">
            <a:extLst>
              <a:ext uri="{FF2B5EF4-FFF2-40B4-BE49-F238E27FC236}">
                <a16:creationId xmlns:a16="http://schemas.microsoft.com/office/drawing/2014/main" id="{460E5827-0BE4-49A7-934E-98169C917448}"/>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3A2F6D8B-F356-4637-8638-DBE83290BDCE}"/>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7365867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247AD6-CF1F-4702-8F82-560A3516D40C}"/>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FAD18446-FACA-429B-8384-36082E08C506}"/>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4" name="Rezervirano mjesto podnožja 3">
            <a:extLst>
              <a:ext uri="{FF2B5EF4-FFF2-40B4-BE49-F238E27FC236}">
                <a16:creationId xmlns:a16="http://schemas.microsoft.com/office/drawing/2014/main" id="{60BB0ABB-C700-4873-B178-18B6D6F464C2}"/>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15AAAF08-BC8C-4278-92BE-83E9C2B77521}"/>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39892713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377C2520-3D13-40A7-8F89-24C6CBE28A93}"/>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3" name="Rezervirano mjesto podnožja 2">
            <a:extLst>
              <a:ext uri="{FF2B5EF4-FFF2-40B4-BE49-F238E27FC236}">
                <a16:creationId xmlns:a16="http://schemas.microsoft.com/office/drawing/2014/main" id="{726610F0-18F0-48DE-9C35-A10E0D6381ED}"/>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69A771E0-5B3E-46FA-B9ED-2DEDD8CB85FB}"/>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1870873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6702D1-2F00-45FA-9038-5FCF4F4CB33D}"/>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B3BA745D-BDAA-486E-B30C-20291321FA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82719B45-85F1-46A6-B7F1-6BC0206417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30A063EE-3203-4479-893E-8D08448DC5F7}"/>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6" name="Rezervirano mjesto podnožja 5">
            <a:extLst>
              <a:ext uri="{FF2B5EF4-FFF2-40B4-BE49-F238E27FC236}">
                <a16:creationId xmlns:a16="http://schemas.microsoft.com/office/drawing/2014/main" id="{F4F8419C-7EA6-4C4D-A639-217E906A829C}"/>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211DE607-BACF-4E86-8F47-B8211591650A}"/>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2459341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3B5C92-5E6A-467C-9299-182E550AC43E}"/>
              </a:ext>
            </a:extLst>
          </p:cNvPr>
          <p:cNvSpPr>
            <a:spLocks noGrp="1"/>
          </p:cNvSpPr>
          <p:nvPr>
            <p:ph type="title"/>
          </p:nvPr>
        </p:nvSpPr>
        <p:spPr>
          <a:xfrm>
            <a:off x="838200" y="365125"/>
            <a:ext cx="10515600" cy="899795"/>
          </a:xfrm>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BA487BF9-89E2-419D-B128-6F4BF623C0CB}"/>
              </a:ext>
            </a:extLst>
          </p:cNvPr>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1A0E8EB1-4781-4E66-81CF-C7D5B0944C9F}"/>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5" name="Rezervirano mjesto podnožja 4">
            <a:extLst>
              <a:ext uri="{FF2B5EF4-FFF2-40B4-BE49-F238E27FC236}">
                <a16:creationId xmlns:a16="http://schemas.microsoft.com/office/drawing/2014/main" id="{10F37948-A80B-45E2-A8AB-6EFDC1113C02}"/>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4D8C2BE0-FF54-4019-9959-0E20365F66F3}"/>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12783425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BA18FD7-4B43-436E-8A66-DDB4A07CD92A}"/>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A8E96A1E-A458-49A2-9137-E46484BC5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DD0FB599-09E5-4260-9150-8DDFB18CE6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44E0A133-2AC9-49E4-AC86-60BC16535300}"/>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6" name="Rezervirano mjesto podnožja 5">
            <a:extLst>
              <a:ext uri="{FF2B5EF4-FFF2-40B4-BE49-F238E27FC236}">
                <a16:creationId xmlns:a16="http://schemas.microsoft.com/office/drawing/2014/main" id="{EE6E71DA-A797-4FC2-9932-B845265DD287}"/>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03FB0DA8-C83D-496A-9826-CD65013A14D8}"/>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4154233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5C0E413-EFEB-400B-A816-8E3E413D5FC1}"/>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08AF8CFF-9EFC-4855-850F-4AE95CAD8BFB}"/>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F484B5A2-648F-496C-8962-391D8D574E69}"/>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5" name="Rezervirano mjesto podnožja 4">
            <a:extLst>
              <a:ext uri="{FF2B5EF4-FFF2-40B4-BE49-F238E27FC236}">
                <a16:creationId xmlns:a16="http://schemas.microsoft.com/office/drawing/2014/main" id="{028CF39D-A298-43C1-B399-B89A2568F238}"/>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9B0BB486-58EA-4167-B682-35023FE35012}"/>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38401437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AC23C320-7EA3-45FA-A3CD-336F2EA7FF3D}"/>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C24C0267-975A-43FA-A31D-73E8C495419F}"/>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906B0586-D95C-4642-8979-295FFBAB53C3}"/>
              </a:ext>
            </a:extLst>
          </p:cNvPr>
          <p:cNvSpPr>
            <a:spLocks noGrp="1"/>
          </p:cNvSpPr>
          <p:nvPr>
            <p:ph type="dt" sz="half" idx="10"/>
          </p:nvPr>
        </p:nvSpPr>
        <p:spPr/>
        <p:txBody>
          <a:bodyPr/>
          <a:lstStyle/>
          <a:p>
            <a:fld id="{031CCA8F-3971-40B3-825A-91498D344A1E}" type="datetimeFigureOut">
              <a:rPr lang="hr-HR" smtClean="0"/>
              <a:t>1.4.2020.</a:t>
            </a:fld>
            <a:endParaRPr lang="hr-HR"/>
          </a:p>
        </p:txBody>
      </p:sp>
      <p:sp>
        <p:nvSpPr>
          <p:cNvPr id="5" name="Rezervirano mjesto podnožja 4">
            <a:extLst>
              <a:ext uri="{FF2B5EF4-FFF2-40B4-BE49-F238E27FC236}">
                <a16:creationId xmlns:a16="http://schemas.microsoft.com/office/drawing/2014/main" id="{FA4C3C6A-EBE6-4FAC-BC34-183ABB736EB9}"/>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A5D5503A-7C86-4AA3-85CF-BD849C27AFD4}"/>
              </a:ext>
            </a:extLst>
          </p:cNvPr>
          <p:cNvSpPr>
            <a:spLocks noGrp="1"/>
          </p:cNvSpPr>
          <p:nvPr>
            <p:ph type="sldNum" sz="quarter" idx="12"/>
          </p:nvPr>
        </p:nvSpPr>
        <p:spPr/>
        <p:txBody>
          <a:bodyPr/>
          <a:lstStyle/>
          <a:p>
            <a:fld id="{759B4DCE-A672-4E35-9BA9-FA321F3D1CDE}" type="slidenum">
              <a:rPr lang="hr-HR" smtClean="0"/>
              <a:t>‹#›</a:t>
            </a:fld>
            <a:endParaRPr lang="hr-HR"/>
          </a:p>
        </p:txBody>
      </p:sp>
    </p:spTree>
    <p:extLst>
      <p:ext uri="{BB962C8B-B14F-4D97-AF65-F5344CB8AC3E}">
        <p14:creationId xmlns:p14="http://schemas.microsoft.com/office/powerpoint/2010/main" val="1498006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A70EB0-15F1-4D6D-9708-598AFDA34C79}"/>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92AF9BB8-7C24-4822-B038-CC6926D794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Uredite stilove teksta matrice</a:t>
            </a:r>
          </a:p>
        </p:txBody>
      </p:sp>
      <p:sp>
        <p:nvSpPr>
          <p:cNvPr id="4" name="Rezervirano mjesto datuma 3">
            <a:extLst>
              <a:ext uri="{FF2B5EF4-FFF2-40B4-BE49-F238E27FC236}">
                <a16:creationId xmlns:a16="http://schemas.microsoft.com/office/drawing/2014/main" id="{C7BCFBFD-FB3F-41A4-9368-28FE8E46E29E}"/>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5" name="Rezervirano mjesto podnožja 4">
            <a:extLst>
              <a:ext uri="{FF2B5EF4-FFF2-40B4-BE49-F238E27FC236}">
                <a16:creationId xmlns:a16="http://schemas.microsoft.com/office/drawing/2014/main" id="{82FF7E13-CAE4-448B-BA63-9E7A6FC0A4FC}"/>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F91E0649-00C3-4C10-B5CC-4651BAF268BF}"/>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2481222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33E5D9-25FB-4F8D-A24B-514DFE8875DC}"/>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B6F93BDB-583F-436A-855A-01D48784F041}"/>
              </a:ext>
            </a:extLst>
          </p:cNvPr>
          <p:cNvSpPr>
            <a:spLocks noGrp="1"/>
          </p:cNvSpPr>
          <p:nvPr>
            <p:ph sz="half" idx="1"/>
          </p:nvPr>
        </p:nvSpPr>
        <p:spPr>
          <a:xfrm>
            <a:off x="838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sadržaja 3">
            <a:extLst>
              <a:ext uri="{FF2B5EF4-FFF2-40B4-BE49-F238E27FC236}">
                <a16:creationId xmlns:a16="http://schemas.microsoft.com/office/drawing/2014/main" id="{C658B538-608B-44A4-A415-6A68D743B426}"/>
              </a:ext>
            </a:extLst>
          </p:cNvPr>
          <p:cNvSpPr>
            <a:spLocks noGrp="1"/>
          </p:cNvSpPr>
          <p:nvPr>
            <p:ph sz="half" idx="2"/>
          </p:nvPr>
        </p:nvSpPr>
        <p:spPr>
          <a:xfrm>
            <a:off x="6172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datuma 4">
            <a:extLst>
              <a:ext uri="{FF2B5EF4-FFF2-40B4-BE49-F238E27FC236}">
                <a16:creationId xmlns:a16="http://schemas.microsoft.com/office/drawing/2014/main" id="{0D520E40-CB65-4106-9018-E92C4D6547C8}"/>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6" name="Rezervirano mjesto podnožja 5">
            <a:extLst>
              <a:ext uri="{FF2B5EF4-FFF2-40B4-BE49-F238E27FC236}">
                <a16:creationId xmlns:a16="http://schemas.microsoft.com/office/drawing/2014/main" id="{1EBC12BD-6862-4053-ABE4-F28354656FF2}"/>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44D4D3F9-EA94-4152-9CA6-A45C4B2D745D}"/>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146608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314BD58-66B1-4917-9AB9-40BD33443E88}"/>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D1ADA94A-55CC-4527-B2C9-7F31398265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Rezervirano mjesto sadržaja 3">
            <a:extLst>
              <a:ext uri="{FF2B5EF4-FFF2-40B4-BE49-F238E27FC236}">
                <a16:creationId xmlns:a16="http://schemas.microsoft.com/office/drawing/2014/main" id="{53EB33E8-8DE5-44EB-8210-62B6871E1CD8}"/>
              </a:ext>
            </a:extLst>
          </p:cNvPr>
          <p:cNvSpPr>
            <a:spLocks noGrp="1"/>
          </p:cNvSpPr>
          <p:nvPr>
            <p:ph sz="half" idx="2"/>
          </p:nvPr>
        </p:nvSpPr>
        <p:spPr>
          <a:xfrm>
            <a:off x="839788" y="2505075"/>
            <a:ext cx="5157787"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a:extLst>
              <a:ext uri="{FF2B5EF4-FFF2-40B4-BE49-F238E27FC236}">
                <a16:creationId xmlns:a16="http://schemas.microsoft.com/office/drawing/2014/main" id="{2D0D55D6-4CE3-4FAE-B746-DF5B709567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Rezervirano mjesto sadržaja 5">
            <a:extLst>
              <a:ext uri="{FF2B5EF4-FFF2-40B4-BE49-F238E27FC236}">
                <a16:creationId xmlns:a16="http://schemas.microsoft.com/office/drawing/2014/main" id="{8503B3EA-2C71-486E-9206-8DABBFEB6EAA}"/>
              </a:ext>
            </a:extLst>
          </p:cNvPr>
          <p:cNvSpPr>
            <a:spLocks noGrp="1"/>
          </p:cNvSpPr>
          <p:nvPr>
            <p:ph sz="quarter" idx="4"/>
          </p:nvPr>
        </p:nvSpPr>
        <p:spPr>
          <a:xfrm>
            <a:off x="6172200" y="2505075"/>
            <a:ext cx="5183188"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zervirano mjesto datuma 6">
            <a:extLst>
              <a:ext uri="{FF2B5EF4-FFF2-40B4-BE49-F238E27FC236}">
                <a16:creationId xmlns:a16="http://schemas.microsoft.com/office/drawing/2014/main" id="{6BB1CFB0-69C1-4036-93D8-A6DDE1A0D191}"/>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8" name="Rezervirano mjesto podnožja 7">
            <a:extLst>
              <a:ext uri="{FF2B5EF4-FFF2-40B4-BE49-F238E27FC236}">
                <a16:creationId xmlns:a16="http://schemas.microsoft.com/office/drawing/2014/main" id="{3CA2FDA0-C4E2-4464-9FAF-3BE2C2599E58}"/>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5198F864-5BA7-4DCA-BE10-3D1A594574FF}"/>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2440211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EE4668A-0DA5-4E52-B2B2-EFA22D33DF1C}"/>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CA7E44E6-F291-4667-85F9-3EDE2B0C3249}"/>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4" name="Rezervirano mjesto podnožja 3">
            <a:extLst>
              <a:ext uri="{FF2B5EF4-FFF2-40B4-BE49-F238E27FC236}">
                <a16:creationId xmlns:a16="http://schemas.microsoft.com/office/drawing/2014/main" id="{6A0BD9A6-C09A-4BAD-937A-CD656426EF31}"/>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2CCB0726-3D94-4BFF-9E5D-C3CBAA19E9A4}"/>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4100757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5B6F37B2-F8C7-4CA7-928E-5D0380379C61}"/>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3" name="Rezervirano mjesto podnožja 2">
            <a:extLst>
              <a:ext uri="{FF2B5EF4-FFF2-40B4-BE49-F238E27FC236}">
                <a16:creationId xmlns:a16="http://schemas.microsoft.com/office/drawing/2014/main" id="{0D66D707-D553-43DE-9A0A-B869C8ADD06C}"/>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00DFE1DE-A915-4F05-9EEC-88C6C60D76A8}"/>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1162764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326FA8B-473F-43A7-89FB-CE7E58A90730}"/>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966D33E4-302F-4F7D-99A0-9CDF6C60DC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a:extLst>
              <a:ext uri="{FF2B5EF4-FFF2-40B4-BE49-F238E27FC236}">
                <a16:creationId xmlns:a16="http://schemas.microsoft.com/office/drawing/2014/main" id="{74318306-AE2F-446E-9ABD-F8819ED12C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a:extLst>
              <a:ext uri="{FF2B5EF4-FFF2-40B4-BE49-F238E27FC236}">
                <a16:creationId xmlns:a16="http://schemas.microsoft.com/office/drawing/2014/main" id="{7D306FC1-0E73-4506-8980-1E4A227168F5}"/>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6" name="Rezervirano mjesto podnožja 5">
            <a:extLst>
              <a:ext uri="{FF2B5EF4-FFF2-40B4-BE49-F238E27FC236}">
                <a16:creationId xmlns:a16="http://schemas.microsoft.com/office/drawing/2014/main" id="{D6BF13A9-B218-4F86-AB53-E57C60FEACC6}"/>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48B06701-DD9A-4D95-AD2B-BA458B9C93C6}"/>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1771928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18C0CD4-A302-4219-9A1A-CEDE619EBE75}"/>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266E3380-CF27-4C4F-B1C0-BA71746053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D09F9018-F6C3-4003-9AF7-BE6408B1D3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a:extLst>
              <a:ext uri="{FF2B5EF4-FFF2-40B4-BE49-F238E27FC236}">
                <a16:creationId xmlns:a16="http://schemas.microsoft.com/office/drawing/2014/main" id="{C7A8A20D-B74D-4690-99CB-25B9E4210F74}"/>
              </a:ext>
            </a:extLst>
          </p:cNvPr>
          <p:cNvSpPr>
            <a:spLocks noGrp="1"/>
          </p:cNvSpPr>
          <p:nvPr>
            <p:ph type="dt" sz="half" idx="10"/>
          </p:nvPr>
        </p:nvSpPr>
        <p:spPr/>
        <p:txBody>
          <a:bodyPr/>
          <a:lstStyle/>
          <a:p>
            <a:fld id="{2FF174AC-6FA2-4CCD-85A1-2BACA0E51C7F}" type="datetimeFigureOut">
              <a:rPr lang="hr-HR" smtClean="0"/>
              <a:t>1.4.2020.</a:t>
            </a:fld>
            <a:endParaRPr lang="hr-HR"/>
          </a:p>
        </p:txBody>
      </p:sp>
      <p:sp>
        <p:nvSpPr>
          <p:cNvPr id="6" name="Rezervirano mjesto podnožja 5">
            <a:extLst>
              <a:ext uri="{FF2B5EF4-FFF2-40B4-BE49-F238E27FC236}">
                <a16:creationId xmlns:a16="http://schemas.microsoft.com/office/drawing/2014/main" id="{22580955-F2C6-494D-846A-3644F81B236D}"/>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22C7A163-E0BD-438F-B14D-145E494BF6D9}"/>
              </a:ext>
            </a:extLst>
          </p:cNvPr>
          <p:cNvSpPr>
            <a:spLocks noGrp="1"/>
          </p:cNvSpPr>
          <p:nvPr>
            <p:ph type="sldNum" sz="quarter" idx="12"/>
          </p:nvPr>
        </p:nvSpPr>
        <p:spPr/>
        <p:txBody>
          <a:bodyPr/>
          <a:lstStyle/>
          <a:p>
            <a:fld id="{584A51BF-88AD-4CC2-AFB2-22C25DC48582}" type="slidenum">
              <a:rPr lang="hr-HR" smtClean="0"/>
              <a:t>‹#›</a:t>
            </a:fld>
            <a:endParaRPr lang="hr-HR"/>
          </a:p>
        </p:txBody>
      </p:sp>
    </p:spTree>
    <p:extLst>
      <p:ext uri="{BB962C8B-B14F-4D97-AF65-F5344CB8AC3E}">
        <p14:creationId xmlns:p14="http://schemas.microsoft.com/office/powerpoint/2010/main" val="1376016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AC18A99E-B797-4927-B3A0-92B8A8D8417D}"/>
              </a:ext>
            </a:extLst>
          </p:cNvPr>
          <p:cNvSpPr>
            <a:spLocks noGrp="1"/>
          </p:cNvSpPr>
          <p:nvPr>
            <p:ph type="title"/>
          </p:nvPr>
        </p:nvSpPr>
        <p:spPr>
          <a:xfrm>
            <a:off x="838200" y="365125"/>
            <a:ext cx="10515600" cy="837565"/>
          </a:xfrm>
          <a:prstGeom prst="rect">
            <a:avLst/>
          </a:prstGeom>
        </p:spPr>
        <p:txBody>
          <a:bodyPr vert="horz" lIns="91440" tIns="45720" rIns="91440" bIns="45720" rtlCol="0" anchor="ctr">
            <a:normAutofit/>
          </a:bodyPr>
          <a:lstStyle/>
          <a:p>
            <a:r>
              <a:rPr lang="hr-HR" dirty="0"/>
              <a:t>Kliknite da biste uredili stil naslova matrice</a:t>
            </a:r>
          </a:p>
        </p:txBody>
      </p:sp>
      <p:sp>
        <p:nvSpPr>
          <p:cNvPr id="3" name="Rezervirano mjesto teksta 2">
            <a:extLst>
              <a:ext uri="{FF2B5EF4-FFF2-40B4-BE49-F238E27FC236}">
                <a16:creationId xmlns:a16="http://schemas.microsoft.com/office/drawing/2014/main" id="{115981AD-88DF-4C58-AFA1-3B693D27FEA1}"/>
              </a:ext>
            </a:extLst>
          </p:cNvPr>
          <p:cNvSpPr>
            <a:spLocks noGrp="1"/>
          </p:cNvSpPr>
          <p:nvPr>
            <p:ph type="body" idx="1"/>
          </p:nvPr>
        </p:nvSpPr>
        <p:spPr>
          <a:xfrm>
            <a:off x="838200" y="1495902"/>
            <a:ext cx="10515600" cy="4681061"/>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C1EBA5D5-9C67-40DE-936B-F7A3C186A7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174AC-6FA2-4CCD-85A1-2BACA0E51C7F}" type="datetimeFigureOut">
              <a:rPr lang="hr-HR" smtClean="0"/>
              <a:t>1.4.2020.</a:t>
            </a:fld>
            <a:endParaRPr lang="hr-HR"/>
          </a:p>
        </p:txBody>
      </p:sp>
      <p:sp>
        <p:nvSpPr>
          <p:cNvPr id="5" name="Rezervirano mjesto podnožja 4">
            <a:extLst>
              <a:ext uri="{FF2B5EF4-FFF2-40B4-BE49-F238E27FC236}">
                <a16:creationId xmlns:a16="http://schemas.microsoft.com/office/drawing/2014/main" id="{5CD909FD-D120-43EB-B34D-71EF49D23E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963D3D36-C00F-4022-89EA-229065362C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4A51BF-88AD-4CC2-AFB2-22C25DC48582}" type="slidenum">
              <a:rPr lang="hr-HR" smtClean="0"/>
              <a:t>‹#›</a:t>
            </a:fld>
            <a:endParaRPr lang="hr-HR"/>
          </a:p>
        </p:txBody>
      </p:sp>
      <p:pic>
        <p:nvPicPr>
          <p:cNvPr id="7" name="Slika 6">
            <a:extLst>
              <a:ext uri="{FF2B5EF4-FFF2-40B4-BE49-F238E27FC236}">
                <a16:creationId xmlns:a16="http://schemas.microsoft.com/office/drawing/2014/main" id="{2B8C5190-2CA3-4320-A7FA-171F7AFB032B}"/>
              </a:ext>
            </a:extLst>
          </p:cNvPr>
          <p:cNvPicPr>
            <a:picLocks/>
          </p:cNvPicPr>
          <p:nvPr userDrawn="1"/>
        </p:nvPicPr>
        <p:blipFill>
          <a:blip r:embed="rId13"/>
          <a:stretch>
            <a:fillRect/>
          </a:stretch>
        </p:blipFill>
        <p:spPr>
          <a:xfrm>
            <a:off x="838201" y="1186835"/>
            <a:ext cx="10512000" cy="36000"/>
          </a:xfrm>
          <a:prstGeom prst="rect">
            <a:avLst/>
          </a:prstGeom>
        </p:spPr>
      </p:pic>
      <p:pic>
        <p:nvPicPr>
          <p:cNvPr id="8" name="Slika 7">
            <a:extLst>
              <a:ext uri="{FF2B5EF4-FFF2-40B4-BE49-F238E27FC236}">
                <a16:creationId xmlns:a16="http://schemas.microsoft.com/office/drawing/2014/main" id="{46393923-A6AE-4091-8239-4EDA54362010}"/>
              </a:ext>
            </a:extLst>
          </p:cNvPr>
          <p:cNvPicPr>
            <a:picLocks noChangeAspect="1"/>
          </p:cNvPicPr>
          <p:nvPr userDrawn="1"/>
        </p:nvPicPr>
        <p:blipFill>
          <a:blip r:embed="rId14"/>
          <a:stretch>
            <a:fillRect/>
          </a:stretch>
        </p:blipFill>
        <p:spPr>
          <a:xfrm>
            <a:off x="10379633" y="470126"/>
            <a:ext cx="978643" cy="537322"/>
          </a:xfrm>
          <a:prstGeom prst="rect">
            <a:avLst/>
          </a:prstGeom>
        </p:spPr>
      </p:pic>
      <p:pic>
        <p:nvPicPr>
          <p:cNvPr id="13" name="Slika 12">
            <a:extLst>
              <a:ext uri="{FF2B5EF4-FFF2-40B4-BE49-F238E27FC236}">
                <a16:creationId xmlns:a16="http://schemas.microsoft.com/office/drawing/2014/main" id="{B9094818-B061-46D3-9B21-B42BC91B0F19}"/>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rot="5400000" flipH="1" flipV="1">
            <a:off x="27946" y="6561589"/>
            <a:ext cx="288000" cy="293999"/>
          </a:xfrm>
          <a:prstGeom prst="rect">
            <a:avLst/>
          </a:prstGeom>
        </p:spPr>
      </p:pic>
    </p:spTree>
    <p:extLst>
      <p:ext uri="{BB962C8B-B14F-4D97-AF65-F5344CB8AC3E}">
        <p14:creationId xmlns:p14="http://schemas.microsoft.com/office/powerpoint/2010/main" val="2666054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71457839-EA5F-4E91-9988-3374FDFC67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859CEDF5-3EDD-49E9-B049-5DCC3B93DC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10FDFCF2-CEFD-4261-A159-3B07F5987F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1CCA8F-3971-40B3-825A-91498D344A1E}" type="datetimeFigureOut">
              <a:rPr lang="hr-HR" smtClean="0"/>
              <a:t>1.4.2020.</a:t>
            </a:fld>
            <a:endParaRPr lang="hr-HR"/>
          </a:p>
        </p:txBody>
      </p:sp>
      <p:sp>
        <p:nvSpPr>
          <p:cNvPr id="5" name="Rezervirano mjesto podnožja 4">
            <a:extLst>
              <a:ext uri="{FF2B5EF4-FFF2-40B4-BE49-F238E27FC236}">
                <a16:creationId xmlns:a16="http://schemas.microsoft.com/office/drawing/2014/main" id="{3972A3FA-8F55-4967-B15A-3BA4184A7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B6207F17-A009-40DA-BC15-1E82B0072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B4DCE-A672-4E35-9BA9-FA321F3D1CDE}" type="slidenum">
              <a:rPr lang="hr-HR" smtClean="0"/>
              <a:t>‹#›</a:t>
            </a:fld>
            <a:endParaRPr lang="hr-HR"/>
          </a:p>
        </p:txBody>
      </p:sp>
    </p:spTree>
    <p:extLst>
      <p:ext uri="{BB962C8B-B14F-4D97-AF65-F5344CB8AC3E}">
        <p14:creationId xmlns:p14="http://schemas.microsoft.com/office/powerpoint/2010/main" val="3895038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program_modul.py" TargetMode="External"/><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poziv_modula3.p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ojmodul.p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poziv_modula.p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program1.py"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program1.py"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program1.py"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5D739A"/>
        </a:solidFill>
        <a:effectLst/>
      </p:bgPr>
    </p:bg>
    <p:spTree>
      <p:nvGrpSpPr>
        <p:cNvPr id="1" name=""/>
        <p:cNvGrpSpPr/>
        <p:nvPr/>
      </p:nvGrpSpPr>
      <p:grpSpPr>
        <a:xfrm>
          <a:off x="0" y="0"/>
          <a:ext cx="0" cy="0"/>
          <a:chOff x="0" y="0"/>
          <a:chExt cx="0" cy="0"/>
        </a:xfrm>
      </p:grpSpPr>
      <p:sp>
        <p:nvSpPr>
          <p:cNvPr id="10" name="Rectangle 9" hidden="1">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Naslov 1">
            <a:extLst>
              <a:ext uri="{FF2B5EF4-FFF2-40B4-BE49-F238E27FC236}">
                <a16:creationId xmlns:a16="http://schemas.microsoft.com/office/drawing/2014/main" id="{A3CBD8DD-EFFE-4A8C-9C68-0A56F713F038}"/>
              </a:ext>
            </a:extLst>
          </p:cNvPr>
          <p:cNvSpPr>
            <a:spLocks noGrp="1"/>
          </p:cNvSpPr>
          <p:nvPr>
            <p:ph type="ctrTitle"/>
          </p:nvPr>
        </p:nvSpPr>
        <p:spPr>
          <a:xfrm>
            <a:off x="6386202" y="1954924"/>
            <a:ext cx="5469467" cy="1434662"/>
          </a:xfrm>
        </p:spPr>
        <p:txBody>
          <a:bodyPr anchor="b">
            <a:normAutofit/>
          </a:bodyPr>
          <a:lstStyle/>
          <a:p>
            <a:r>
              <a:rPr lang="pl-PL" sz="4700" dirty="0">
                <a:solidFill>
                  <a:schemeClr val="bg1"/>
                </a:solidFill>
              </a:rPr>
              <a:t>Stvaranje vlastitog modula</a:t>
            </a:r>
            <a:endParaRPr lang="hr-HR" sz="4700" dirty="0">
              <a:solidFill>
                <a:schemeClr val="bg1"/>
              </a:solidFill>
            </a:endParaRPr>
          </a:p>
        </p:txBody>
      </p:sp>
      <p:sp>
        <p:nvSpPr>
          <p:cNvPr id="3" name="Podnaslov 2">
            <a:extLst>
              <a:ext uri="{FF2B5EF4-FFF2-40B4-BE49-F238E27FC236}">
                <a16:creationId xmlns:a16="http://schemas.microsoft.com/office/drawing/2014/main" id="{8DE6D52A-670E-45D9-A1AA-8F6205370CD5}"/>
              </a:ext>
            </a:extLst>
          </p:cNvPr>
          <p:cNvSpPr>
            <a:spLocks noGrp="1"/>
          </p:cNvSpPr>
          <p:nvPr>
            <p:ph type="subTitle" idx="1"/>
          </p:nvPr>
        </p:nvSpPr>
        <p:spPr>
          <a:xfrm>
            <a:off x="7210419" y="3858741"/>
            <a:ext cx="4645250" cy="571369"/>
          </a:xfrm>
        </p:spPr>
        <p:txBody>
          <a:bodyPr anchor="t">
            <a:normAutofit/>
          </a:bodyPr>
          <a:lstStyle/>
          <a:p>
            <a:pPr algn="l"/>
            <a:r>
              <a:rPr lang="hr-HR" dirty="0">
                <a:solidFill>
                  <a:schemeClr val="bg1"/>
                </a:solidFill>
              </a:rPr>
              <a:t>Smiljana Perić, II. gimnazija, Zagreb</a:t>
            </a:r>
          </a:p>
        </p:txBody>
      </p:sp>
      <p:sp>
        <p:nvSpPr>
          <p:cNvPr id="12" name="Freeform: Shape 11">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Slika 6">
            <a:extLst>
              <a:ext uri="{FF2B5EF4-FFF2-40B4-BE49-F238E27FC236}">
                <a16:creationId xmlns:a16="http://schemas.microsoft.com/office/drawing/2014/main" id="{5636A6F3-A724-434B-9EC8-C2D7610D64D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6163" y="1954924"/>
            <a:ext cx="4167603" cy="2288900"/>
          </a:xfrm>
          <a:prstGeom prst="rect">
            <a:avLst/>
          </a:prstGeom>
        </p:spPr>
      </p:pic>
    </p:spTree>
    <p:extLst>
      <p:ext uri="{BB962C8B-B14F-4D97-AF65-F5344CB8AC3E}">
        <p14:creationId xmlns:p14="http://schemas.microsoft.com/office/powerpoint/2010/main" val="3585660865"/>
      </p:ext>
    </p:extLst>
  </p:cSld>
  <p:clrMapOvr>
    <a:masterClrMapping/>
  </p:clrMapOvr>
  <mc:AlternateContent xmlns:mc="http://schemas.openxmlformats.org/markup-compatibility/2006" xmlns:p14="http://schemas.microsoft.com/office/powerpoint/2010/main">
    <mc:Choice Requires="p14">
      <p:transition spd="slow" p14:dur="2000" advTm="5804"/>
    </mc:Choice>
    <mc:Fallback xmlns="">
      <p:transition spd="slow" advTm="580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a:t>Vlastiti program kao modul</a:t>
            </a:r>
          </a:p>
        </p:txBody>
      </p:sp>
      <p:sp>
        <p:nvSpPr>
          <p:cNvPr id="6" name="Rezervirano mjesto sadržaja 2">
            <a:extLst>
              <a:ext uri="{FF2B5EF4-FFF2-40B4-BE49-F238E27FC236}">
                <a16:creationId xmlns:a16="http://schemas.microsoft.com/office/drawing/2014/main" id="{277F4084-4B92-425D-84AE-656955620F99}"/>
              </a:ext>
            </a:extLst>
          </p:cNvPr>
          <p:cNvSpPr txBox="1">
            <a:spLocks/>
          </p:cNvSpPr>
          <p:nvPr/>
        </p:nvSpPr>
        <p:spPr>
          <a:xfrm>
            <a:off x="561317" y="1342407"/>
            <a:ext cx="5257801" cy="536027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r-HR" sz="3000" b="1" dirty="0" err="1">
                <a:solidFill>
                  <a:srgbClr val="FF9900"/>
                </a:solidFill>
                <a:latin typeface="Courier New" panose="02070309020205020404" pitchFamily="49" charset="0"/>
                <a:cs typeface="Courier New" panose="02070309020205020404" pitchFamily="49" charset="0"/>
              </a:rPr>
              <a:t>from</a:t>
            </a:r>
            <a:r>
              <a:rPr lang="hr-HR" sz="3000" dirty="0">
                <a:latin typeface="Courier New" panose="02070309020205020404" pitchFamily="49" charset="0"/>
                <a:cs typeface="Courier New" panose="02070309020205020404" pitchFamily="49" charset="0"/>
              </a:rPr>
              <a:t> time </a:t>
            </a:r>
            <a:r>
              <a:rPr lang="hr-HR" sz="3000" b="1" dirty="0">
                <a:solidFill>
                  <a:srgbClr val="FF9900"/>
                </a:solidFill>
                <a:latin typeface="Courier New" panose="02070309020205020404" pitchFamily="49" charset="0"/>
                <a:cs typeface="Courier New" panose="02070309020205020404" pitchFamily="49" charset="0"/>
              </a:rPr>
              <a:t>import</a:t>
            </a:r>
            <a:r>
              <a:rPr lang="hr-HR" sz="3000" dirty="0">
                <a:latin typeface="Courier New" panose="02070309020205020404" pitchFamily="49" charset="0"/>
                <a:cs typeface="Courier New" panose="02070309020205020404" pitchFamily="49" charset="0"/>
              </a:rPr>
              <a:t> *</a:t>
            </a:r>
          </a:p>
          <a:p>
            <a:pPr marL="0" indent="0">
              <a:buFont typeface="Arial" panose="020B0604020202020204" pitchFamily="34" charset="0"/>
              <a:buNone/>
            </a:pPr>
            <a:endParaRPr lang="hr-HR" sz="1100" dirty="0">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hr-HR" sz="3000" b="1" dirty="0">
                <a:solidFill>
                  <a:srgbClr val="FF9900"/>
                </a:solidFill>
                <a:latin typeface="Courier New" panose="02070309020205020404" pitchFamily="49" charset="0"/>
                <a:cs typeface="Courier New" panose="02070309020205020404" pitchFamily="49" charset="0"/>
              </a:rPr>
              <a:t>def</a:t>
            </a:r>
            <a:r>
              <a:rPr lang="hr-HR" sz="3000" dirty="0">
                <a:latin typeface="Courier New" panose="02070309020205020404" pitchFamily="49" charset="0"/>
                <a:cs typeface="Courier New" panose="02070309020205020404" pitchFamily="49" charset="0"/>
              </a:rPr>
              <a:t> </a:t>
            </a:r>
            <a:r>
              <a:rPr lang="hr-HR" sz="3000" b="1" dirty="0">
                <a:solidFill>
                  <a:srgbClr val="0070C0"/>
                </a:solidFill>
                <a:latin typeface="Courier New" panose="02070309020205020404" pitchFamily="49" charset="0"/>
                <a:cs typeface="Courier New" panose="02070309020205020404" pitchFamily="49" charset="0"/>
              </a:rPr>
              <a:t>slova</a:t>
            </a:r>
            <a:r>
              <a:rPr lang="hr-HR" sz="3000" dirty="0">
                <a:latin typeface="Courier New" panose="02070309020205020404" pitchFamily="49" charset="0"/>
                <a:cs typeface="Courier New" panose="02070309020205020404" pitchFamily="49" charset="0"/>
              </a:rPr>
              <a:t>():</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a:solidFill>
                  <a:srgbClr val="FF9900"/>
                </a:solidFill>
                <a:latin typeface="Courier New" panose="02070309020205020404" pitchFamily="49" charset="0"/>
                <a:cs typeface="Courier New" panose="02070309020205020404" pitchFamily="49" charset="0"/>
              </a:rPr>
              <a:t>for</a:t>
            </a:r>
            <a:r>
              <a:rPr lang="hr-HR" sz="3000" dirty="0">
                <a:latin typeface="Courier New" panose="02070309020205020404" pitchFamily="49" charset="0"/>
                <a:cs typeface="Courier New" panose="02070309020205020404" pitchFamily="49" charset="0"/>
              </a:rPr>
              <a:t> z </a:t>
            </a:r>
            <a:r>
              <a:rPr lang="hr-HR" sz="3000" b="1" dirty="0" err="1">
                <a:solidFill>
                  <a:srgbClr val="FF9900"/>
                </a:solidFill>
                <a:latin typeface="Courier New" panose="02070309020205020404" pitchFamily="49" charset="0"/>
                <a:cs typeface="Courier New" panose="02070309020205020404" pitchFamily="49" charset="0"/>
              </a:rPr>
              <a:t>in</a:t>
            </a:r>
            <a:r>
              <a:rPr lang="hr-HR" sz="3000" dirty="0">
                <a:latin typeface="Courier New" panose="02070309020205020404" pitchFamily="49" charset="0"/>
                <a:cs typeface="Courier New" panose="02070309020205020404" pitchFamily="49" charset="0"/>
              </a:rPr>
              <a:t> </a:t>
            </a:r>
            <a:r>
              <a:rPr lang="hr-HR" sz="3000" dirty="0">
                <a:solidFill>
                  <a:srgbClr val="00B050"/>
                </a:solidFill>
                <a:latin typeface="Courier New" panose="02070309020205020404" pitchFamily="49" charset="0"/>
                <a:cs typeface="Courier New" panose="02070309020205020404" pitchFamily="49" charset="0"/>
              </a:rPr>
              <a:t>'</a:t>
            </a:r>
            <a:r>
              <a:rPr lang="hr-HR" sz="3000" dirty="0" err="1">
                <a:solidFill>
                  <a:srgbClr val="00B050"/>
                </a:solidFill>
                <a:latin typeface="Courier New" panose="02070309020205020404" pitchFamily="49" charset="0"/>
                <a:cs typeface="Courier New" panose="02070309020205020404" pitchFamily="49" charset="0"/>
              </a:rPr>
              <a:t>abcdef</a:t>
            </a:r>
            <a:r>
              <a:rPr lang="hr-HR" sz="3000" dirty="0">
                <a:solidFill>
                  <a:srgbClr val="00B050"/>
                </a:solidFill>
                <a:latin typeface="Courier New" panose="02070309020205020404" pitchFamily="49" charset="0"/>
                <a:cs typeface="Courier New" panose="02070309020205020404" pitchFamily="49" charset="0"/>
              </a:rPr>
              <a:t>'</a:t>
            </a:r>
            <a:r>
              <a:rPr lang="hr-HR" sz="3000" dirty="0">
                <a:latin typeface="Courier New" panose="02070309020205020404" pitchFamily="49" charset="0"/>
                <a:cs typeface="Courier New" panose="02070309020205020404" pitchFamily="49" charset="0"/>
              </a:rPr>
              <a:t>:</a:t>
            </a:r>
          </a:p>
          <a:p>
            <a:pPr marL="0" indent="0">
              <a:buNone/>
            </a:pPr>
            <a:r>
              <a:rPr lang="hr-HR" sz="3000" dirty="0">
                <a:latin typeface="Courier New" panose="02070309020205020404" pitchFamily="49" charset="0"/>
                <a:cs typeface="Courier New" panose="02070309020205020404" pitchFamily="49" charset="0"/>
              </a:rPr>
              <a:t>        print(z, </a:t>
            </a:r>
            <a:r>
              <a:rPr lang="hr-HR" sz="3000" dirty="0" err="1">
                <a:latin typeface="Courier New" panose="02070309020205020404" pitchFamily="49" charset="0"/>
                <a:cs typeface="Courier New" panose="02070309020205020404" pitchFamily="49" charset="0"/>
              </a:rPr>
              <a:t>end</a:t>
            </a:r>
            <a:r>
              <a:rPr lang="hr-HR" sz="3000" dirty="0">
                <a:latin typeface="Courier New" panose="02070309020205020404" pitchFamily="49" charset="0"/>
                <a:cs typeface="Courier New" panose="02070309020205020404" pitchFamily="49" charset="0"/>
              </a:rPr>
              <a:t>=' ')</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dirty="0" err="1">
                <a:latin typeface="Courier New" panose="02070309020205020404" pitchFamily="49" charset="0"/>
                <a:cs typeface="Courier New" panose="02070309020205020404" pitchFamily="49" charset="0"/>
              </a:rPr>
              <a:t>sleep</a:t>
            </a:r>
            <a:r>
              <a:rPr lang="hr-HR" sz="3000" dirty="0">
                <a:latin typeface="Courier New" panose="02070309020205020404" pitchFamily="49" charset="0"/>
                <a:cs typeface="Courier New" panose="02070309020205020404" pitchFamily="49" charset="0"/>
              </a:rPr>
              <a:t>(0.1)</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err="1">
                <a:solidFill>
                  <a:srgbClr val="FF9900"/>
                </a:solidFill>
                <a:latin typeface="Courier New" panose="02070309020205020404" pitchFamily="49" charset="0"/>
                <a:cs typeface="Courier New" panose="02070309020205020404" pitchFamily="49" charset="0"/>
              </a:rPr>
              <a:t>return</a:t>
            </a:r>
            <a:endParaRPr lang="hr-HR" sz="3000" b="1" dirty="0">
              <a:solidFill>
                <a:srgbClr val="FF9900"/>
              </a:solidFill>
              <a:latin typeface="Courier New" panose="02070309020205020404" pitchFamily="49" charset="0"/>
              <a:cs typeface="Courier New" panose="02070309020205020404" pitchFamily="49" charset="0"/>
            </a:endParaRPr>
          </a:p>
          <a:p>
            <a:pPr marL="0" indent="0">
              <a:buFont typeface="Arial" panose="020B0604020202020204" pitchFamily="34" charset="0"/>
              <a:buNone/>
            </a:pPr>
            <a:endParaRPr lang="hr-HR" sz="1100" b="1" dirty="0">
              <a:solidFill>
                <a:srgbClr val="FFC000"/>
              </a:solidFill>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hr-HR" sz="3000" b="1" dirty="0">
                <a:solidFill>
                  <a:srgbClr val="FF9900"/>
                </a:solidFill>
                <a:latin typeface="Courier New" panose="02070309020205020404" pitchFamily="49" charset="0"/>
                <a:cs typeface="Courier New" panose="02070309020205020404" pitchFamily="49" charset="0"/>
              </a:rPr>
              <a:t>def</a:t>
            </a:r>
            <a:r>
              <a:rPr lang="hr-HR" sz="3000" dirty="0">
                <a:latin typeface="Courier New" panose="02070309020205020404" pitchFamily="49" charset="0"/>
                <a:cs typeface="Courier New" panose="02070309020205020404" pitchFamily="49" charset="0"/>
              </a:rPr>
              <a:t> </a:t>
            </a:r>
            <a:r>
              <a:rPr lang="hr-HR" sz="3000" b="1" dirty="0">
                <a:solidFill>
                  <a:srgbClr val="0070C0"/>
                </a:solidFill>
                <a:latin typeface="Courier New" panose="02070309020205020404" pitchFamily="49" charset="0"/>
                <a:cs typeface="Courier New" panose="02070309020205020404" pitchFamily="49" charset="0"/>
              </a:rPr>
              <a:t>znamenke</a:t>
            </a:r>
            <a:r>
              <a:rPr lang="hr-HR" sz="3000" dirty="0">
                <a:latin typeface="Courier New" panose="02070309020205020404" pitchFamily="49" charset="0"/>
                <a:cs typeface="Courier New" panose="02070309020205020404" pitchFamily="49" charset="0"/>
              </a:rPr>
              <a:t>():</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a:solidFill>
                  <a:srgbClr val="FF9900"/>
                </a:solidFill>
                <a:latin typeface="Courier New" panose="02070309020205020404" pitchFamily="49" charset="0"/>
                <a:cs typeface="Courier New" panose="02070309020205020404" pitchFamily="49" charset="0"/>
              </a:rPr>
              <a:t>for</a:t>
            </a:r>
            <a:r>
              <a:rPr lang="hr-HR" sz="3000" dirty="0">
                <a:latin typeface="Courier New" panose="02070309020205020404" pitchFamily="49" charset="0"/>
                <a:cs typeface="Courier New" panose="02070309020205020404" pitchFamily="49" charset="0"/>
              </a:rPr>
              <a:t> i </a:t>
            </a:r>
            <a:r>
              <a:rPr lang="hr-HR" sz="3000" b="1" dirty="0" err="1">
                <a:solidFill>
                  <a:srgbClr val="FF9900"/>
                </a:solidFill>
                <a:latin typeface="Courier New" panose="02070309020205020404" pitchFamily="49" charset="0"/>
                <a:cs typeface="Courier New" panose="02070309020205020404" pitchFamily="49" charset="0"/>
              </a:rPr>
              <a:t>in</a:t>
            </a:r>
            <a:r>
              <a:rPr lang="hr-HR" sz="3000" dirty="0">
                <a:latin typeface="Courier New" panose="02070309020205020404" pitchFamily="49" charset="0"/>
                <a:cs typeface="Courier New" panose="02070309020205020404" pitchFamily="49" charset="0"/>
              </a:rPr>
              <a:t> </a:t>
            </a:r>
            <a:r>
              <a:rPr lang="hr-HR" sz="3000" dirty="0" err="1">
                <a:latin typeface="Courier New" panose="02070309020205020404" pitchFamily="49" charset="0"/>
                <a:cs typeface="Courier New" panose="02070309020205020404" pitchFamily="49" charset="0"/>
              </a:rPr>
              <a:t>range</a:t>
            </a:r>
            <a:r>
              <a:rPr lang="hr-HR" sz="3000" dirty="0">
                <a:latin typeface="Courier New" panose="02070309020205020404" pitchFamily="49" charset="0"/>
                <a:cs typeface="Courier New" panose="02070309020205020404" pitchFamily="49" charset="0"/>
              </a:rPr>
              <a:t>(6):</a:t>
            </a:r>
          </a:p>
          <a:p>
            <a:pPr marL="0" indent="0">
              <a:buNone/>
            </a:pPr>
            <a:r>
              <a:rPr lang="hr-HR" sz="3000" dirty="0">
                <a:latin typeface="Courier New" panose="02070309020205020404" pitchFamily="49" charset="0"/>
                <a:cs typeface="Courier New" panose="02070309020205020404" pitchFamily="49" charset="0"/>
              </a:rPr>
              <a:t>        print(i, </a:t>
            </a:r>
            <a:r>
              <a:rPr lang="hr-HR" sz="3000" dirty="0" err="1">
                <a:latin typeface="Courier New" panose="02070309020205020404" pitchFamily="49" charset="0"/>
                <a:cs typeface="Courier New" panose="02070309020205020404" pitchFamily="49" charset="0"/>
              </a:rPr>
              <a:t>end</a:t>
            </a:r>
            <a:r>
              <a:rPr lang="hr-HR" sz="3000" dirty="0">
                <a:latin typeface="Courier New" panose="02070309020205020404" pitchFamily="49" charset="0"/>
                <a:cs typeface="Courier New" panose="02070309020205020404" pitchFamily="49" charset="0"/>
              </a:rPr>
              <a:t>=' ')</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dirty="0" err="1">
                <a:latin typeface="Courier New" panose="02070309020205020404" pitchFamily="49" charset="0"/>
                <a:cs typeface="Courier New" panose="02070309020205020404" pitchFamily="49" charset="0"/>
              </a:rPr>
              <a:t>sleep</a:t>
            </a:r>
            <a:r>
              <a:rPr lang="hr-HR" sz="3000" dirty="0">
                <a:latin typeface="Courier New" panose="02070309020205020404" pitchFamily="49" charset="0"/>
                <a:cs typeface="Courier New" panose="02070309020205020404" pitchFamily="49" charset="0"/>
              </a:rPr>
              <a:t>(0.2)</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err="1">
                <a:solidFill>
                  <a:srgbClr val="FF9900"/>
                </a:solidFill>
                <a:latin typeface="Courier New" panose="02070309020205020404" pitchFamily="49" charset="0"/>
                <a:cs typeface="Courier New" panose="02070309020205020404" pitchFamily="49" charset="0"/>
              </a:rPr>
              <a:t>return</a:t>
            </a:r>
            <a:endParaRPr lang="hr-HR" sz="3000" dirty="0"/>
          </a:p>
        </p:txBody>
      </p:sp>
      <p:sp>
        <p:nvSpPr>
          <p:cNvPr id="11" name="Rezervirano mjesto sadržaja 2">
            <a:extLst>
              <a:ext uri="{FF2B5EF4-FFF2-40B4-BE49-F238E27FC236}">
                <a16:creationId xmlns:a16="http://schemas.microsoft.com/office/drawing/2014/main" id="{DB3FEB46-44FE-4634-97C0-FD8492BF28B8}"/>
              </a:ext>
            </a:extLst>
          </p:cNvPr>
          <p:cNvSpPr txBox="1">
            <a:spLocks/>
          </p:cNvSpPr>
          <p:nvPr/>
        </p:nvSpPr>
        <p:spPr>
          <a:xfrm>
            <a:off x="6096001" y="1515651"/>
            <a:ext cx="6096000" cy="14615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rgbClr val="FF9900"/>
                </a:solidFill>
                <a:latin typeface="Courier New" panose="02070309020205020404" pitchFamily="49" charset="0"/>
                <a:cs typeface="Courier New" panose="02070309020205020404" pitchFamily="49" charset="0"/>
              </a:rPr>
              <a:t>if</a:t>
            </a:r>
            <a:r>
              <a:rPr lang="en-US" dirty="0">
                <a:latin typeface="Courier New" panose="02070309020205020404" pitchFamily="49" charset="0"/>
                <a:cs typeface="Courier New" panose="02070309020205020404" pitchFamily="49" charset="0"/>
              </a:rPr>
              <a:t> __name__ == </a:t>
            </a:r>
            <a:r>
              <a:rPr lang="en-US" dirty="0">
                <a:solidFill>
                  <a:srgbClr val="00B050"/>
                </a:solidFill>
                <a:latin typeface="Courier New" panose="02070309020205020404" pitchFamily="49" charset="0"/>
                <a:cs typeface="Courier New" panose="02070309020205020404" pitchFamily="49" charset="0"/>
              </a:rPr>
              <a:t>'__main__</a:t>
            </a:r>
            <a:r>
              <a:rPr lang="hr-HR" dirty="0">
                <a:solidFill>
                  <a:srgbClr val="00B050"/>
                </a:solidFill>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a:t>
            </a:r>
          </a:p>
          <a:p>
            <a:pPr marL="0" indent="0">
              <a:buNone/>
            </a:pPr>
            <a:r>
              <a:rPr lang="hr-HR" dirty="0">
                <a:latin typeface="Courier New" panose="02070309020205020404" pitchFamily="49" charset="0"/>
                <a:cs typeface="Courier New" panose="02070309020205020404" pitchFamily="49" charset="0"/>
              </a:rPr>
              <a:t>    s</a:t>
            </a:r>
            <a:r>
              <a:rPr lang="en-US" dirty="0" err="1">
                <a:latin typeface="Courier New" panose="02070309020205020404" pitchFamily="49" charset="0"/>
                <a:cs typeface="Courier New" panose="02070309020205020404" pitchFamily="49" charset="0"/>
              </a:rPr>
              <a:t>lova</a:t>
            </a:r>
            <a:r>
              <a:rPr lang="en-US" dirty="0">
                <a:latin typeface="Courier New" panose="02070309020205020404" pitchFamily="49" charset="0"/>
                <a:cs typeface="Courier New" panose="02070309020205020404" pitchFamily="49" charset="0"/>
              </a:rPr>
              <a:t>()</a:t>
            </a:r>
          </a:p>
          <a:p>
            <a:pPr marL="0" indent="0">
              <a:buNone/>
            </a:pPr>
            <a:r>
              <a:rPr lang="hr-HR"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znamenke</a:t>
            </a:r>
            <a:r>
              <a:rPr lang="en-US" dirty="0">
                <a:latin typeface="Courier New" panose="02070309020205020404" pitchFamily="49" charset="0"/>
                <a:cs typeface="Courier New" panose="02070309020205020404" pitchFamily="49" charset="0"/>
              </a:rPr>
              <a:t>()</a:t>
            </a:r>
            <a:endParaRPr lang="hr-HR" dirty="0">
              <a:latin typeface="Courier New" panose="02070309020205020404" pitchFamily="49" charset="0"/>
              <a:cs typeface="Courier New" panose="02070309020205020404" pitchFamily="49" charset="0"/>
            </a:endParaRPr>
          </a:p>
        </p:txBody>
      </p:sp>
      <p:grpSp>
        <p:nvGrpSpPr>
          <p:cNvPr id="16" name="Grupa 15">
            <a:extLst>
              <a:ext uri="{FF2B5EF4-FFF2-40B4-BE49-F238E27FC236}">
                <a16:creationId xmlns:a16="http://schemas.microsoft.com/office/drawing/2014/main" id="{D841E395-1781-423B-A198-5BCEECCFA779}"/>
              </a:ext>
            </a:extLst>
          </p:cNvPr>
          <p:cNvGrpSpPr/>
          <p:nvPr/>
        </p:nvGrpSpPr>
        <p:grpSpPr>
          <a:xfrm>
            <a:off x="6246756" y="3090040"/>
            <a:ext cx="5333345" cy="1095037"/>
            <a:chOff x="3987362" y="3090538"/>
            <a:chExt cx="5684354" cy="1008000"/>
          </a:xfrm>
        </p:grpSpPr>
        <p:sp>
          <p:nvSpPr>
            <p:cNvPr id="14" name="Pravokutnik: zaobljeni kutovi 13">
              <a:extLst>
                <a:ext uri="{FF2B5EF4-FFF2-40B4-BE49-F238E27FC236}">
                  <a16:creationId xmlns:a16="http://schemas.microsoft.com/office/drawing/2014/main" id="{58317E1F-CC88-4BD1-AB02-9008994267CA}"/>
                </a:ext>
              </a:extLst>
            </p:cNvPr>
            <p:cNvSpPr/>
            <p:nvPr/>
          </p:nvSpPr>
          <p:spPr>
            <a:xfrm>
              <a:off x="3987362" y="3090538"/>
              <a:ext cx="5684354" cy="100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hr-HR" sz="2800" b="1" dirty="0"/>
                <a:t>Ispis:</a:t>
              </a:r>
            </a:p>
          </p:txBody>
        </p:sp>
        <p:pic>
          <p:nvPicPr>
            <p:cNvPr id="15" name="Slika 14">
              <a:extLst>
                <a:ext uri="{FF2B5EF4-FFF2-40B4-BE49-F238E27FC236}">
                  <a16:creationId xmlns:a16="http://schemas.microsoft.com/office/drawing/2014/main" id="{7BB152A4-0C5D-43CC-8722-80E363ADA4F0}"/>
                </a:ext>
              </a:extLst>
            </p:cNvPr>
            <p:cNvPicPr>
              <a:picLocks noChangeAspect="1"/>
            </p:cNvPicPr>
            <p:nvPr/>
          </p:nvPicPr>
          <p:blipFill rotWithShape="1">
            <a:blip r:embed="rId2"/>
            <a:srcRect t="1" r="32538" b="1835"/>
            <a:stretch/>
          </p:blipFill>
          <p:spPr>
            <a:xfrm>
              <a:off x="4121358" y="3606356"/>
              <a:ext cx="5416359" cy="388326"/>
            </a:xfrm>
            <a:prstGeom prst="rect">
              <a:avLst/>
            </a:prstGeom>
          </p:spPr>
        </p:pic>
      </p:grpSp>
      <p:sp>
        <p:nvSpPr>
          <p:cNvPr id="18" name="Pravokutnik 17">
            <a:extLst>
              <a:ext uri="{FF2B5EF4-FFF2-40B4-BE49-F238E27FC236}">
                <a16:creationId xmlns:a16="http://schemas.microsoft.com/office/drawing/2014/main" id="{8BE9AFF8-7ED0-4520-ADC0-D6C882654048}"/>
              </a:ext>
            </a:extLst>
          </p:cNvPr>
          <p:cNvSpPr/>
          <p:nvPr/>
        </p:nvSpPr>
        <p:spPr>
          <a:xfrm>
            <a:off x="6246756" y="4376102"/>
            <a:ext cx="1984839" cy="369332"/>
          </a:xfrm>
          <a:prstGeom prst="rect">
            <a:avLst/>
          </a:prstGeom>
        </p:spPr>
        <p:txBody>
          <a:bodyPr wrap="none">
            <a:spAutoFit/>
          </a:bodyPr>
          <a:lstStyle/>
          <a:p>
            <a:r>
              <a:rPr lang="hr-HR" dirty="0">
                <a:hlinkClick r:id="rId3" action="ppaction://hlinkfile"/>
              </a:rPr>
              <a:t>program_modul.py</a:t>
            </a:r>
            <a:endParaRPr lang="hr-HR" dirty="0"/>
          </a:p>
        </p:txBody>
      </p:sp>
    </p:spTree>
    <p:extLst>
      <p:ext uri="{BB962C8B-B14F-4D97-AF65-F5344CB8AC3E}">
        <p14:creationId xmlns:p14="http://schemas.microsoft.com/office/powerpoint/2010/main" val="39914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11"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Poziv popravljenog modul</a:t>
            </a:r>
            <a:endParaRPr lang="hr-HR" b="1" dirty="0"/>
          </a:p>
        </p:txBody>
      </p:sp>
      <p:sp>
        <p:nvSpPr>
          <p:cNvPr id="3" name="Rezervirano mjesto sadržaja 2"/>
          <p:cNvSpPr>
            <a:spLocks noGrp="1"/>
          </p:cNvSpPr>
          <p:nvPr>
            <p:ph idx="1"/>
          </p:nvPr>
        </p:nvSpPr>
        <p:spPr>
          <a:xfrm>
            <a:off x="838200" y="1620204"/>
            <a:ext cx="6132012" cy="2368472"/>
          </a:xfrm>
        </p:spPr>
        <p:txBody>
          <a:bodyPr>
            <a:normAutofit/>
          </a:bodyPr>
          <a:lstStyle/>
          <a:p>
            <a:pPr marL="0" indent="0">
              <a:buNone/>
            </a:pPr>
            <a:r>
              <a:rPr lang="hr-HR" b="1" dirty="0" err="1">
                <a:solidFill>
                  <a:srgbClr val="FF9900"/>
                </a:solidFill>
                <a:latin typeface="Courier New" panose="02070309020205020404" pitchFamily="49" charset="0"/>
                <a:cs typeface="Courier New" panose="02070309020205020404" pitchFamily="49" charset="0"/>
              </a:rPr>
              <a:t>from</a:t>
            </a:r>
            <a:r>
              <a:rPr lang="hr-HR" dirty="0">
                <a:latin typeface="Courier New" panose="02070309020205020404" pitchFamily="49" charset="0"/>
                <a:cs typeface="Courier New" panose="02070309020205020404" pitchFamily="49" charset="0"/>
              </a:rPr>
              <a:t> </a:t>
            </a:r>
            <a:r>
              <a:rPr lang="hr-HR" b="1" dirty="0" err="1">
                <a:latin typeface="Courier New" panose="02070309020205020404" pitchFamily="49" charset="0"/>
                <a:cs typeface="Courier New" panose="02070309020205020404" pitchFamily="49" charset="0"/>
              </a:rPr>
              <a:t>program_modul</a:t>
            </a:r>
            <a:r>
              <a:rPr lang="hr-HR" dirty="0">
                <a:latin typeface="Courier New" panose="02070309020205020404" pitchFamily="49" charset="0"/>
                <a:cs typeface="Courier New" panose="02070309020205020404" pitchFamily="49" charset="0"/>
              </a:rPr>
              <a:t> </a:t>
            </a:r>
            <a:r>
              <a:rPr lang="hr-HR" b="1" dirty="0">
                <a:solidFill>
                  <a:srgbClr val="FF9900"/>
                </a:solidFill>
                <a:latin typeface="Courier New" panose="02070309020205020404" pitchFamily="49" charset="0"/>
                <a:cs typeface="Courier New" panose="02070309020205020404" pitchFamily="49" charset="0"/>
              </a:rPr>
              <a:t>import</a:t>
            </a:r>
            <a:r>
              <a:rPr lang="hr-HR" dirty="0">
                <a:latin typeface="Courier New" panose="02070309020205020404" pitchFamily="49" charset="0"/>
                <a:cs typeface="Courier New" panose="02070309020205020404" pitchFamily="49" charset="0"/>
              </a:rPr>
              <a:t> *</a:t>
            </a:r>
          </a:p>
          <a:p>
            <a:pPr marL="0" indent="0">
              <a:spcBef>
                <a:spcPts val="0"/>
              </a:spcBef>
              <a:buNone/>
            </a:pPr>
            <a:endParaRPr lang="hr-HR" sz="1200" b="1" dirty="0">
              <a:solidFill>
                <a:srgbClr val="FF9900"/>
              </a:solidFill>
              <a:latin typeface="Courier New" panose="02070309020205020404" pitchFamily="49" charset="0"/>
              <a:cs typeface="Courier New" panose="02070309020205020404" pitchFamily="49" charset="0"/>
            </a:endParaRPr>
          </a:p>
          <a:p>
            <a:pPr marL="0" indent="0">
              <a:buNone/>
            </a:pPr>
            <a:r>
              <a:rPr lang="hr-HR" b="1" dirty="0">
                <a:solidFill>
                  <a:srgbClr val="FF9900"/>
                </a:solidFill>
                <a:latin typeface="Courier New" panose="02070309020205020404" pitchFamily="49" charset="0"/>
                <a:cs typeface="Courier New" panose="02070309020205020404" pitchFamily="49" charset="0"/>
              </a:rPr>
              <a:t>def</a:t>
            </a:r>
            <a:r>
              <a:rPr lang="hr-HR" dirty="0">
                <a:latin typeface="Courier New" panose="02070309020205020404" pitchFamily="49" charset="0"/>
                <a:cs typeface="Courier New" panose="02070309020205020404" pitchFamily="49" charset="0"/>
              </a:rPr>
              <a:t> </a:t>
            </a:r>
            <a:r>
              <a:rPr lang="hr-HR" b="1" dirty="0" err="1">
                <a:solidFill>
                  <a:srgbClr val="0070C0"/>
                </a:solidFill>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a:p>
            <a:pPr marL="0" indent="0">
              <a:buNone/>
            </a:pPr>
            <a:r>
              <a:rPr lang="hr-HR" dirty="0">
                <a:latin typeface="Courier New" panose="02070309020205020404" pitchFamily="49" charset="0"/>
                <a:cs typeface="Courier New" panose="02070309020205020404" pitchFamily="49" charset="0"/>
              </a:rPr>
              <a:t>    slova()</a:t>
            </a:r>
          </a:p>
          <a:p>
            <a:pPr marL="0" indent="0">
              <a:buNone/>
            </a:pPr>
            <a:r>
              <a:rPr lang="hr-HR" dirty="0" err="1">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p:txBody>
      </p:sp>
      <p:sp>
        <p:nvSpPr>
          <p:cNvPr id="5" name="Pravokutnik 4">
            <a:extLst>
              <a:ext uri="{FF2B5EF4-FFF2-40B4-BE49-F238E27FC236}">
                <a16:creationId xmlns:a16="http://schemas.microsoft.com/office/drawing/2014/main" id="{135B42D2-CF3A-4791-BAE7-B9406ADF8AAA}"/>
              </a:ext>
            </a:extLst>
          </p:cNvPr>
          <p:cNvSpPr/>
          <p:nvPr/>
        </p:nvSpPr>
        <p:spPr>
          <a:xfrm>
            <a:off x="838200" y="4193640"/>
            <a:ext cx="1902124" cy="369332"/>
          </a:xfrm>
          <a:prstGeom prst="rect">
            <a:avLst/>
          </a:prstGeom>
        </p:spPr>
        <p:txBody>
          <a:bodyPr wrap="none">
            <a:spAutoFit/>
          </a:bodyPr>
          <a:lstStyle/>
          <a:p>
            <a:r>
              <a:rPr lang="hr-HR" dirty="0">
                <a:hlinkClick r:id="rId2" action="ppaction://hlinkfile"/>
              </a:rPr>
              <a:t>poziv_modula3.py</a:t>
            </a:r>
            <a:endParaRPr lang="hr-HR" dirty="0"/>
          </a:p>
        </p:txBody>
      </p:sp>
      <p:grpSp>
        <p:nvGrpSpPr>
          <p:cNvPr id="6" name="Grupa 5">
            <a:extLst>
              <a:ext uri="{FF2B5EF4-FFF2-40B4-BE49-F238E27FC236}">
                <a16:creationId xmlns:a16="http://schemas.microsoft.com/office/drawing/2014/main" id="{201A0583-4C31-4139-80C7-8040CB8405AF}"/>
              </a:ext>
            </a:extLst>
          </p:cNvPr>
          <p:cNvGrpSpPr/>
          <p:nvPr/>
        </p:nvGrpSpPr>
        <p:grpSpPr>
          <a:xfrm>
            <a:off x="7916143" y="1620204"/>
            <a:ext cx="2781300" cy="1008000"/>
            <a:chOff x="939363" y="3772766"/>
            <a:chExt cx="2781300" cy="1008000"/>
          </a:xfrm>
        </p:grpSpPr>
        <p:sp>
          <p:nvSpPr>
            <p:cNvPr id="7" name="Pravokutnik: zaobljeni kutovi 6">
              <a:extLst>
                <a:ext uri="{FF2B5EF4-FFF2-40B4-BE49-F238E27FC236}">
                  <a16:creationId xmlns:a16="http://schemas.microsoft.com/office/drawing/2014/main" id="{D5F6EE94-113C-4615-B153-C87E1F8C00F2}"/>
                </a:ext>
              </a:extLst>
            </p:cNvPr>
            <p:cNvSpPr/>
            <p:nvPr/>
          </p:nvSpPr>
          <p:spPr>
            <a:xfrm>
              <a:off x="939363" y="3772766"/>
              <a:ext cx="2781300" cy="100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hr-HR" sz="2800" b="1" dirty="0"/>
                <a:t>Ispis:</a:t>
              </a:r>
            </a:p>
          </p:txBody>
        </p:sp>
        <p:pic>
          <p:nvPicPr>
            <p:cNvPr id="8" name="Slika 7">
              <a:extLst>
                <a:ext uri="{FF2B5EF4-FFF2-40B4-BE49-F238E27FC236}">
                  <a16:creationId xmlns:a16="http://schemas.microsoft.com/office/drawing/2014/main" id="{89BA4643-333C-4F40-B306-B9493DACD756}"/>
                </a:ext>
              </a:extLst>
            </p:cNvPr>
            <p:cNvPicPr>
              <a:picLocks noChangeAspect="1"/>
            </p:cNvPicPr>
            <p:nvPr/>
          </p:nvPicPr>
          <p:blipFill>
            <a:blip r:embed="rId3"/>
            <a:stretch>
              <a:fillRect/>
            </a:stretch>
          </p:blipFill>
          <p:spPr>
            <a:xfrm>
              <a:off x="1108882" y="4333210"/>
              <a:ext cx="2476788" cy="376860"/>
            </a:xfrm>
            <a:prstGeom prst="rect">
              <a:avLst/>
            </a:prstGeom>
          </p:spPr>
        </p:pic>
      </p:grpSp>
    </p:spTree>
    <p:extLst>
      <p:ext uri="{BB962C8B-B14F-4D97-AF65-F5344CB8AC3E}">
        <p14:creationId xmlns:p14="http://schemas.microsoft.com/office/powerpoint/2010/main" val="1574981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D739A"/>
        </a:solidFill>
        <a:effectLst/>
      </p:bgPr>
    </p:bg>
    <p:spTree>
      <p:nvGrpSpPr>
        <p:cNvPr id="1" name=""/>
        <p:cNvGrpSpPr/>
        <p:nvPr/>
      </p:nvGrpSpPr>
      <p:grpSpPr>
        <a:xfrm>
          <a:off x="0" y="0"/>
          <a:ext cx="0" cy="0"/>
          <a:chOff x="0" y="0"/>
          <a:chExt cx="0" cy="0"/>
        </a:xfrm>
      </p:grpSpPr>
      <p:sp>
        <p:nvSpPr>
          <p:cNvPr id="10" name="Rectangle 9" hidden="1">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Naslov 1">
            <a:extLst>
              <a:ext uri="{FF2B5EF4-FFF2-40B4-BE49-F238E27FC236}">
                <a16:creationId xmlns:a16="http://schemas.microsoft.com/office/drawing/2014/main" id="{A3CBD8DD-EFFE-4A8C-9C68-0A56F713F038}"/>
              </a:ext>
            </a:extLst>
          </p:cNvPr>
          <p:cNvSpPr>
            <a:spLocks noGrp="1"/>
          </p:cNvSpPr>
          <p:nvPr>
            <p:ph type="ctrTitle"/>
          </p:nvPr>
        </p:nvSpPr>
        <p:spPr>
          <a:xfrm>
            <a:off x="6370437" y="2382043"/>
            <a:ext cx="5469467" cy="1434662"/>
          </a:xfrm>
        </p:spPr>
        <p:txBody>
          <a:bodyPr anchor="b">
            <a:normAutofit/>
          </a:bodyPr>
          <a:lstStyle/>
          <a:p>
            <a:r>
              <a:rPr lang="pl-PL" sz="4700" dirty="0">
                <a:solidFill>
                  <a:schemeClr val="bg1"/>
                </a:solidFill>
              </a:rPr>
              <a:t>Paralelno programiranje</a:t>
            </a:r>
            <a:endParaRPr lang="hr-HR" sz="4700" dirty="0">
              <a:solidFill>
                <a:schemeClr val="bg1"/>
              </a:solidFill>
            </a:endParaRPr>
          </a:p>
        </p:txBody>
      </p:sp>
      <p:sp>
        <p:nvSpPr>
          <p:cNvPr id="12" name="Freeform: Shape 11">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Slika 6">
            <a:extLst>
              <a:ext uri="{FF2B5EF4-FFF2-40B4-BE49-F238E27FC236}">
                <a16:creationId xmlns:a16="http://schemas.microsoft.com/office/drawing/2014/main" id="{5636A6F3-A724-434B-9EC8-C2D7610D64D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6163" y="1954924"/>
            <a:ext cx="4167603" cy="2288900"/>
          </a:xfrm>
          <a:prstGeom prst="rect">
            <a:avLst/>
          </a:prstGeom>
        </p:spPr>
      </p:pic>
    </p:spTree>
    <p:extLst>
      <p:ext uri="{BB962C8B-B14F-4D97-AF65-F5344CB8AC3E}">
        <p14:creationId xmlns:p14="http://schemas.microsoft.com/office/powerpoint/2010/main" val="386389564"/>
      </p:ext>
    </p:extLst>
  </p:cSld>
  <p:clrMapOvr>
    <a:masterClrMapping/>
  </p:clrMapOvr>
  <mc:AlternateContent xmlns:mc="http://schemas.openxmlformats.org/markup-compatibility/2006" xmlns:p14="http://schemas.microsoft.com/office/powerpoint/2010/main">
    <mc:Choice Requires="p14">
      <p:transition spd="slow" p14:dur="2000" advTm="5804"/>
    </mc:Choice>
    <mc:Fallback xmlns="">
      <p:transition spd="slow" advTm="5804"/>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6901248-4CC4-4477-94A7-0D6BE8E48B46}"/>
              </a:ext>
            </a:extLst>
          </p:cNvPr>
          <p:cNvSpPr>
            <a:spLocks noGrp="1"/>
          </p:cNvSpPr>
          <p:nvPr>
            <p:ph type="title"/>
          </p:nvPr>
        </p:nvSpPr>
        <p:spPr/>
        <p:txBody>
          <a:bodyPr/>
          <a:lstStyle/>
          <a:p>
            <a:r>
              <a:rPr lang="hr-HR" dirty="0"/>
              <a:t>Motivacija</a:t>
            </a:r>
          </a:p>
        </p:txBody>
      </p:sp>
      <p:sp>
        <p:nvSpPr>
          <p:cNvPr id="3" name="Rezervirano mjesto sadržaja 2">
            <a:extLst>
              <a:ext uri="{FF2B5EF4-FFF2-40B4-BE49-F238E27FC236}">
                <a16:creationId xmlns:a16="http://schemas.microsoft.com/office/drawing/2014/main" id="{C25E4D83-3D67-423A-879D-B84D77444C6E}"/>
              </a:ext>
            </a:extLst>
          </p:cNvPr>
          <p:cNvSpPr>
            <a:spLocks noGrp="1"/>
          </p:cNvSpPr>
          <p:nvPr>
            <p:ph idx="1"/>
          </p:nvPr>
        </p:nvSpPr>
        <p:spPr/>
        <p:txBody>
          <a:bodyPr/>
          <a:lstStyle/>
          <a:p>
            <a:pPr algn="just"/>
            <a:r>
              <a:rPr lang="hr-HR" dirty="0"/>
              <a:t>Pripremate ručak koji se sastoji od predjela, glavnog jela i deserta. Jedna od opcija je da sami pripremite sva jela, no za to vam je potrebno neko vrijeme. Kako bi ubrzali pripremu ručka? Jedna osoba ne može istovremeno pripremati predjelo, glavno jelo i desert, no ako bi u pomoć pozvali roditelje i međusobno raspodijelili poslove, priprema ručka bi kraće trajala. Rješenje: uključiti više osoba od kojih će svaka raditi svoj dio posla.</a:t>
            </a:r>
          </a:p>
          <a:p>
            <a:pPr algn="just"/>
            <a:r>
              <a:rPr lang="hr-HR" dirty="0"/>
              <a:t>Takav princip rada naziva se </a:t>
            </a:r>
            <a:r>
              <a:rPr lang="hr-HR" dirty="0" err="1"/>
              <a:t>višedretvenost</a:t>
            </a:r>
            <a:r>
              <a:rPr lang="hr-HR" dirty="0"/>
              <a:t> – omogućavanje izvođenja dvaju ili više dijelova programa istovremeno</a:t>
            </a:r>
          </a:p>
        </p:txBody>
      </p:sp>
    </p:spTree>
    <p:extLst>
      <p:ext uri="{BB962C8B-B14F-4D97-AF65-F5344CB8AC3E}">
        <p14:creationId xmlns:p14="http://schemas.microsoft.com/office/powerpoint/2010/main" val="251366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1B850C8-402E-4B64-855C-D19422038EAA}"/>
              </a:ext>
            </a:extLst>
          </p:cNvPr>
          <p:cNvSpPr>
            <a:spLocks noGrp="1"/>
          </p:cNvSpPr>
          <p:nvPr>
            <p:ph type="title"/>
          </p:nvPr>
        </p:nvSpPr>
        <p:spPr/>
        <p:txBody>
          <a:bodyPr/>
          <a:lstStyle/>
          <a:p>
            <a:r>
              <a:rPr lang="hr-HR" dirty="0"/>
              <a:t>Ponavljanje</a:t>
            </a:r>
          </a:p>
        </p:txBody>
      </p:sp>
      <p:sp>
        <p:nvSpPr>
          <p:cNvPr id="3" name="Rezervirano mjesto sadržaja 2">
            <a:extLst>
              <a:ext uri="{FF2B5EF4-FFF2-40B4-BE49-F238E27FC236}">
                <a16:creationId xmlns:a16="http://schemas.microsoft.com/office/drawing/2014/main" id="{161A8C74-FFB2-4920-B661-BBEFAE8AA2F1}"/>
              </a:ext>
            </a:extLst>
          </p:cNvPr>
          <p:cNvSpPr>
            <a:spLocks noGrp="1"/>
          </p:cNvSpPr>
          <p:nvPr>
            <p:ph idx="1"/>
          </p:nvPr>
        </p:nvSpPr>
        <p:spPr>
          <a:xfrm>
            <a:off x="838200" y="1825625"/>
            <a:ext cx="11238186" cy="4351338"/>
          </a:xfrm>
        </p:spPr>
        <p:txBody>
          <a:bodyPr>
            <a:noAutofit/>
          </a:bodyPr>
          <a:lstStyle/>
          <a:p>
            <a:pPr>
              <a:lnSpc>
                <a:spcPct val="120000"/>
              </a:lnSpc>
            </a:pPr>
            <a:r>
              <a:rPr lang="hr-HR" b="1" dirty="0"/>
              <a:t>Definicija dretve: </a:t>
            </a:r>
            <a:r>
              <a:rPr lang="hr-HR" dirty="0"/>
              <a:t>(</a:t>
            </a:r>
            <a:r>
              <a:rPr lang="hr-HR" dirty="0" err="1"/>
              <a:t>eng</a:t>
            </a:r>
            <a:r>
              <a:rPr lang="hr-HR" dirty="0"/>
              <a:t>. </a:t>
            </a:r>
            <a:r>
              <a:rPr lang="hr-HR" dirty="0" err="1"/>
              <a:t>Thread</a:t>
            </a:r>
            <a:r>
              <a:rPr lang="hr-HR" dirty="0"/>
              <a:t>) - program koji je u mogućnosti pokrenuti se unutar nekog „glavnog“ programa te će se u tom slučaju izvoditi paralelno s glavnim programom.</a:t>
            </a:r>
            <a:br>
              <a:rPr lang="hr-HR" dirty="0"/>
            </a:br>
            <a:r>
              <a:rPr lang="hr-HR" b="1" dirty="0"/>
              <a:t>Modul </a:t>
            </a:r>
            <a:r>
              <a:rPr lang="hr-HR" b="1" dirty="0" err="1"/>
              <a:t>threading</a:t>
            </a:r>
            <a:r>
              <a:rPr lang="hr-HR" b="1" dirty="0"/>
              <a:t>: </a:t>
            </a:r>
            <a:r>
              <a:rPr lang="hr-HR" dirty="0"/>
              <a:t>služi za stvaranje dretvi</a:t>
            </a:r>
            <a:br>
              <a:rPr lang="hr-HR" dirty="0"/>
            </a:br>
            <a:r>
              <a:rPr lang="hr-HR" b="1" dirty="0"/>
              <a:t>Klasa </a:t>
            </a:r>
            <a:r>
              <a:rPr lang="hr-HR" b="1" dirty="0" err="1"/>
              <a:t>Thread</a:t>
            </a:r>
            <a:r>
              <a:rPr lang="hr-HR" b="1" dirty="0"/>
              <a:t>: </a:t>
            </a:r>
            <a:r>
              <a:rPr lang="hr-HR" dirty="0"/>
              <a:t>pomoću konstruktora stvara objekt tipa </a:t>
            </a:r>
            <a:r>
              <a:rPr lang="hr-HR" dirty="0" err="1"/>
              <a:t>Thread</a:t>
            </a:r>
            <a:r>
              <a:rPr lang="hr-HR" dirty="0"/>
              <a:t> koji predstavlja jednu dretvu</a:t>
            </a:r>
            <a:br>
              <a:rPr lang="hr-HR" dirty="0"/>
            </a:br>
            <a:endParaRPr lang="hr-HR" dirty="0"/>
          </a:p>
        </p:txBody>
      </p:sp>
    </p:spTree>
    <p:extLst>
      <p:ext uri="{BB962C8B-B14F-4D97-AF65-F5344CB8AC3E}">
        <p14:creationId xmlns:p14="http://schemas.microsoft.com/office/powerpoint/2010/main" val="2865500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3EF3151-4ADA-4864-88F5-D1127B6A01F0}"/>
              </a:ext>
            </a:extLst>
          </p:cNvPr>
          <p:cNvSpPr>
            <a:spLocks noGrp="1"/>
          </p:cNvSpPr>
          <p:nvPr>
            <p:ph type="title"/>
          </p:nvPr>
        </p:nvSpPr>
        <p:spPr/>
        <p:txBody>
          <a:bodyPr/>
          <a:lstStyle/>
          <a:p>
            <a:r>
              <a:rPr lang="hr-HR" dirty="0"/>
              <a:t>Ponavljanje</a:t>
            </a:r>
          </a:p>
        </p:txBody>
      </p:sp>
      <p:sp>
        <p:nvSpPr>
          <p:cNvPr id="3" name="Rezervirano mjesto sadržaja 2">
            <a:extLst>
              <a:ext uri="{FF2B5EF4-FFF2-40B4-BE49-F238E27FC236}">
                <a16:creationId xmlns:a16="http://schemas.microsoft.com/office/drawing/2014/main" id="{EA41BF64-DCBB-4637-AD36-555B6C511CD6}"/>
              </a:ext>
            </a:extLst>
          </p:cNvPr>
          <p:cNvSpPr>
            <a:spLocks noGrp="1"/>
          </p:cNvSpPr>
          <p:nvPr>
            <p:ph idx="1"/>
          </p:nvPr>
        </p:nvSpPr>
        <p:spPr/>
        <p:txBody>
          <a:bodyPr>
            <a:normAutofit/>
          </a:bodyPr>
          <a:lstStyle/>
          <a:p>
            <a:pPr>
              <a:lnSpc>
                <a:spcPct val="150000"/>
              </a:lnSpc>
            </a:pPr>
            <a:r>
              <a:rPr lang="hr-HR" b="1" dirty="0"/>
              <a:t>Konstruktor </a:t>
            </a:r>
            <a:r>
              <a:rPr lang="hr-HR" b="1" dirty="0" err="1"/>
              <a:t>Thread</a:t>
            </a:r>
            <a:r>
              <a:rPr lang="hr-HR" dirty="0"/>
              <a:t>(</a:t>
            </a:r>
            <a:r>
              <a:rPr lang="hr-HR" dirty="0" err="1"/>
              <a:t>target</a:t>
            </a:r>
            <a:r>
              <a:rPr lang="hr-HR" dirty="0"/>
              <a:t>=</a:t>
            </a:r>
            <a:r>
              <a:rPr lang="hr-HR" dirty="0" err="1"/>
              <a:t>ime_metode</a:t>
            </a:r>
            <a:r>
              <a:rPr lang="hr-HR" dirty="0"/>
              <a:t>, argumenti(arg1, arg2,... )</a:t>
            </a:r>
            <a:br>
              <a:rPr lang="hr-HR" b="1" dirty="0"/>
            </a:br>
            <a:r>
              <a:rPr lang="hr-HR" b="1" dirty="0"/>
              <a:t>Parametar </a:t>
            </a:r>
            <a:r>
              <a:rPr lang="hr-HR" b="1" dirty="0" err="1"/>
              <a:t>target</a:t>
            </a:r>
            <a:r>
              <a:rPr lang="hr-HR" b="1" dirty="0"/>
              <a:t>: </a:t>
            </a:r>
            <a:r>
              <a:rPr lang="hr-HR" dirty="0"/>
              <a:t>metoda koja će se izvoditi unutar dretve</a:t>
            </a:r>
            <a:br>
              <a:rPr lang="hr-HR" dirty="0"/>
            </a:br>
            <a:r>
              <a:rPr lang="hr-HR" b="1" dirty="0"/>
              <a:t>Parametar argumenti: </a:t>
            </a:r>
            <a:r>
              <a:rPr lang="hr-HR" dirty="0"/>
              <a:t>parametri metode (unutar okruglih zagrada)</a:t>
            </a:r>
            <a:br>
              <a:rPr lang="hr-HR" dirty="0"/>
            </a:br>
            <a:r>
              <a:rPr lang="hr-HR" b="1" dirty="0"/>
              <a:t>Metoda start() - </a:t>
            </a:r>
            <a:r>
              <a:rPr lang="hr-HR" dirty="0"/>
              <a:t>pokreće dretvu unutar programa</a:t>
            </a:r>
            <a:br>
              <a:rPr lang="hr-HR" dirty="0"/>
            </a:br>
            <a:r>
              <a:rPr lang="hr-HR" b="1" dirty="0"/>
              <a:t>Metoda </a:t>
            </a:r>
            <a:r>
              <a:rPr lang="hr-HR" b="1" dirty="0" err="1"/>
              <a:t>join</a:t>
            </a:r>
            <a:r>
              <a:rPr lang="hr-HR" b="1" dirty="0"/>
              <a:t>() - </a:t>
            </a:r>
            <a:r>
              <a:rPr lang="hr-HR" dirty="0"/>
              <a:t>osigurava da program neće završiti sve dok se posljednja dretva ne izvede do kraja </a:t>
            </a:r>
            <a:br>
              <a:rPr lang="hr-HR" dirty="0"/>
            </a:br>
            <a:endParaRPr lang="hr-HR" dirty="0"/>
          </a:p>
        </p:txBody>
      </p:sp>
    </p:spTree>
    <p:extLst>
      <p:ext uri="{BB962C8B-B14F-4D97-AF65-F5344CB8AC3E}">
        <p14:creationId xmlns:p14="http://schemas.microsoft.com/office/powerpoint/2010/main" val="1992239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DCE5593-F9BC-47A5-85C6-94A1B809ED1D}"/>
              </a:ext>
            </a:extLst>
          </p:cNvPr>
          <p:cNvSpPr>
            <a:spLocks noGrp="1"/>
          </p:cNvSpPr>
          <p:nvPr>
            <p:ph type="title"/>
          </p:nvPr>
        </p:nvSpPr>
        <p:spPr/>
        <p:txBody>
          <a:bodyPr/>
          <a:lstStyle/>
          <a:p>
            <a:r>
              <a:rPr lang="hr-HR" dirty="0"/>
              <a:t>Primjer</a:t>
            </a:r>
          </a:p>
        </p:txBody>
      </p:sp>
      <p:sp>
        <p:nvSpPr>
          <p:cNvPr id="3" name="Rezervirano mjesto sadržaja 2">
            <a:extLst>
              <a:ext uri="{FF2B5EF4-FFF2-40B4-BE49-F238E27FC236}">
                <a16:creationId xmlns:a16="http://schemas.microsoft.com/office/drawing/2014/main" id="{F4079D38-4180-41F3-ABD3-CBE4E93BD536}"/>
              </a:ext>
            </a:extLst>
          </p:cNvPr>
          <p:cNvSpPr>
            <a:spLocks noGrp="1"/>
          </p:cNvSpPr>
          <p:nvPr>
            <p:ph idx="1"/>
          </p:nvPr>
        </p:nvSpPr>
        <p:spPr>
          <a:xfrm>
            <a:off x="838200" y="1825624"/>
            <a:ext cx="10515600" cy="5032375"/>
          </a:xfrm>
        </p:spPr>
        <p:txBody>
          <a:bodyPr/>
          <a:lstStyle/>
          <a:p>
            <a:r>
              <a:rPr lang="hr-HR" dirty="0"/>
              <a:t>Napišite program koji pokreće dvije dretve. Jedna dretva treba  ispisati slova od a do f s odgodom od 1 sekunde, a druga dretva treba ispisivati brojke od 0 do 5 s odgodom od 2 sekunde.</a:t>
            </a:r>
          </a:p>
          <a:p>
            <a:pPr marL="0" indent="0">
              <a:buNone/>
            </a:pPr>
            <a:br>
              <a:rPr lang="hr-HR" i="1" dirty="0"/>
            </a:br>
            <a:endParaRPr lang="hr-HR" dirty="0"/>
          </a:p>
        </p:txBody>
      </p:sp>
      <p:pic>
        <p:nvPicPr>
          <p:cNvPr id="4" name="Slika 3">
            <a:extLst>
              <a:ext uri="{FF2B5EF4-FFF2-40B4-BE49-F238E27FC236}">
                <a16:creationId xmlns:a16="http://schemas.microsoft.com/office/drawing/2014/main" id="{1B43A95B-B830-472B-A85C-1A7F7A8D8994}"/>
              </a:ext>
            </a:extLst>
          </p:cNvPr>
          <p:cNvPicPr>
            <a:picLocks noChangeAspect="1"/>
          </p:cNvPicPr>
          <p:nvPr/>
        </p:nvPicPr>
        <p:blipFill>
          <a:blip r:embed="rId2"/>
          <a:stretch>
            <a:fillRect/>
          </a:stretch>
        </p:blipFill>
        <p:spPr>
          <a:xfrm>
            <a:off x="1150390" y="3236117"/>
            <a:ext cx="3263955" cy="3621882"/>
          </a:xfrm>
          <a:prstGeom prst="rect">
            <a:avLst/>
          </a:prstGeom>
        </p:spPr>
      </p:pic>
      <p:pic>
        <p:nvPicPr>
          <p:cNvPr id="5" name="Slika 4">
            <a:extLst>
              <a:ext uri="{FF2B5EF4-FFF2-40B4-BE49-F238E27FC236}">
                <a16:creationId xmlns:a16="http://schemas.microsoft.com/office/drawing/2014/main" id="{2C8ABEE1-CB29-4DEE-8377-E8618DCB1CDB}"/>
              </a:ext>
            </a:extLst>
          </p:cNvPr>
          <p:cNvPicPr>
            <a:picLocks noChangeAspect="1"/>
          </p:cNvPicPr>
          <p:nvPr/>
        </p:nvPicPr>
        <p:blipFill>
          <a:blip r:embed="rId3"/>
          <a:stretch>
            <a:fillRect/>
          </a:stretch>
        </p:blipFill>
        <p:spPr>
          <a:xfrm>
            <a:off x="4878278" y="3236117"/>
            <a:ext cx="5210175" cy="2038350"/>
          </a:xfrm>
          <a:prstGeom prst="rect">
            <a:avLst/>
          </a:prstGeom>
        </p:spPr>
      </p:pic>
    </p:spTree>
    <p:extLst>
      <p:ext uri="{BB962C8B-B14F-4D97-AF65-F5344CB8AC3E}">
        <p14:creationId xmlns:p14="http://schemas.microsoft.com/office/powerpoint/2010/main" val="2233616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1FA78BF-560A-4680-BD22-E942F77A077D}"/>
              </a:ext>
            </a:extLst>
          </p:cNvPr>
          <p:cNvSpPr>
            <a:spLocks noGrp="1"/>
          </p:cNvSpPr>
          <p:nvPr>
            <p:ph type="title"/>
          </p:nvPr>
        </p:nvSpPr>
        <p:spPr/>
        <p:txBody>
          <a:bodyPr/>
          <a:lstStyle/>
          <a:p>
            <a:r>
              <a:rPr lang="hr-HR" dirty="0"/>
              <a:t>Ispis</a:t>
            </a:r>
          </a:p>
        </p:txBody>
      </p:sp>
      <p:sp>
        <p:nvSpPr>
          <p:cNvPr id="3" name="Rezervirano mjesto sadržaja 2">
            <a:extLst>
              <a:ext uri="{FF2B5EF4-FFF2-40B4-BE49-F238E27FC236}">
                <a16:creationId xmlns:a16="http://schemas.microsoft.com/office/drawing/2014/main" id="{BFBF386B-E017-4BBE-A90C-8634D6C6709F}"/>
              </a:ext>
            </a:extLst>
          </p:cNvPr>
          <p:cNvSpPr>
            <a:spLocks noGrp="1"/>
          </p:cNvSpPr>
          <p:nvPr>
            <p:ph idx="1"/>
          </p:nvPr>
        </p:nvSpPr>
        <p:spPr>
          <a:xfrm>
            <a:off x="838200" y="1681218"/>
            <a:ext cx="10515600" cy="586499"/>
          </a:xfrm>
        </p:spPr>
        <p:txBody>
          <a:bodyPr/>
          <a:lstStyle/>
          <a:p>
            <a:r>
              <a:rPr lang="hr-HR" dirty="0"/>
              <a:t>Za realniji ispis pokrenite program u naredbenom retku</a:t>
            </a:r>
          </a:p>
        </p:txBody>
      </p:sp>
      <p:pic>
        <p:nvPicPr>
          <p:cNvPr id="4" name="Rezervirano mjesto sadržaja 3">
            <a:extLst>
              <a:ext uri="{FF2B5EF4-FFF2-40B4-BE49-F238E27FC236}">
                <a16:creationId xmlns:a16="http://schemas.microsoft.com/office/drawing/2014/main" id="{9DB706CE-26C7-4FD1-AEC2-17F425066B77}"/>
              </a:ext>
            </a:extLst>
          </p:cNvPr>
          <p:cNvPicPr>
            <a:picLocks noChangeAspect="1"/>
          </p:cNvPicPr>
          <p:nvPr/>
        </p:nvPicPr>
        <p:blipFill>
          <a:blip r:embed="rId2"/>
          <a:stretch>
            <a:fillRect/>
          </a:stretch>
        </p:blipFill>
        <p:spPr>
          <a:xfrm>
            <a:off x="838200" y="2267717"/>
            <a:ext cx="10590790" cy="4477407"/>
          </a:xfrm>
          <a:prstGeom prst="rect">
            <a:avLst/>
          </a:prstGeom>
        </p:spPr>
      </p:pic>
    </p:spTree>
    <p:extLst>
      <p:ext uri="{BB962C8B-B14F-4D97-AF65-F5344CB8AC3E}">
        <p14:creationId xmlns:p14="http://schemas.microsoft.com/office/powerpoint/2010/main" val="3295799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575E68-7023-4A25-8FEE-AC948424EC00}"/>
              </a:ext>
            </a:extLst>
          </p:cNvPr>
          <p:cNvSpPr>
            <a:spLocks noGrp="1"/>
          </p:cNvSpPr>
          <p:nvPr>
            <p:ph type="title"/>
          </p:nvPr>
        </p:nvSpPr>
        <p:spPr/>
        <p:txBody>
          <a:bodyPr/>
          <a:lstStyle/>
          <a:p>
            <a:r>
              <a:rPr lang="hr-HR" dirty="0"/>
              <a:t>Zadatak</a:t>
            </a:r>
          </a:p>
        </p:txBody>
      </p:sp>
      <p:sp>
        <p:nvSpPr>
          <p:cNvPr id="3" name="Rezervirano mjesto sadržaja 2">
            <a:extLst>
              <a:ext uri="{FF2B5EF4-FFF2-40B4-BE49-F238E27FC236}">
                <a16:creationId xmlns:a16="http://schemas.microsoft.com/office/drawing/2014/main" id="{AD41A01C-9D9E-4122-BCBF-EBC0DC346AA6}"/>
              </a:ext>
            </a:extLst>
          </p:cNvPr>
          <p:cNvSpPr>
            <a:spLocks noGrp="1"/>
          </p:cNvSpPr>
          <p:nvPr>
            <p:ph idx="1"/>
          </p:nvPr>
        </p:nvSpPr>
        <p:spPr/>
        <p:txBody>
          <a:bodyPr/>
          <a:lstStyle/>
          <a:p>
            <a:pPr algn="just"/>
            <a:r>
              <a:rPr lang="hr-HR" dirty="0"/>
              <a:t>Kreirajte aplikaciju unutar koja će se pokretati dvije dretve. Prva dretva neka ispisuje parne brojeve do 10 te nakon svakog ispisanog broja neka čeka jednu sekundu. Druga dretva neka ispisuje neparne brojeve do 10 te nakon svakog ispisanog broja neka čeka dvije sekunde. </a:t>
            </a:r>
          </a:p>
          <a:p>
            <a:pPr marL="0" indent="0">
              <a:buNone/>
            </a:pPr>
            <a:endParaRPr lang="hr-HR" dirty="0"/>
          </a:p>
          <a:p>
            <a:endParaRPr lang="hr-HR" dirty="0"/>
          </a:p>
        </p:txBody>
      </p:sp>
    </p:spTree>
    <p:extLst>
      <p:ext uri="{BB962C8B-B14F-4D97-AF65-F5344CB8AC3E}">
        <p14:creationId xmlns:p14="http://schemas.microsoft.com/office/powerpoint/2010/main" val="4110178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4EF4B66-89F5-410E-B2C2-29FA73585A8F}"/>
              </a:ext>
            </a:extLst>
          </p:cNvPr>
          <p:cNvSpPr>
            <a:spLocks noGrp="1"/>
          </p:cNvSpPr>
          <p:nvPr>
            <p:ph type="title"/>
          </p:nvPr>
        </p:nvSpPr>
        <p:spPr>
          <a:xfrm>
            <a:off x="838200" y="365125"/>
            <a:ext cx="10515600" cy="943413"/>
          </a:xfrm>
        </p:spPr>
        <p:txBody>
          <a:bodyPr/>
          <a:lstStyle/>
          <a:p>
            <a:r>
              <a:rPr lang="hr-HR" dirty="0"/>
              <a:t>Stvaranje vlastitog modula</a:t>
            </a:r>
          </a:p>
        </p:txBody>
      </p:sp>
      <p:sp>
        <p:nvSpPr>
          <p:cNvPr id="3" name="Rezervirano mjesto sadržaja 2">
            <a:extLst>
              <a:ext uri="{FF2B5EF4-FFF2-40B4-BE49-F238E27FC236}">
                <a16:creationId xmlns:a16="http://schemas.microsoft.com/office/drawing/2014/main" id="{F4A003D4-C8E2-4859-A8C3-43A4D08493C5}"/>
              </a:ext>
            </a:extLst>
          </p:cNvPr>
          <p:cNvSpPr>
            <a:spLocks noGrp="1"/>
          </p:cNvSpPr>
          <p:nvPr>
            <p:ph idx="1"/>
          </p:nvPr>
        </p:nvSpPr>
        <p:spPr>
          <a:xfrm>
            <a:off x="838200" y="2777249"/>
            <a:ext cx="6046696" cy="3715626"/>
          </a:xfrm>
        </p:spPr>
        <p:txBody>
          <a:bodyPr>
            <a:normAutofit lnSpcReduction="10000"/>
          </a:bodyPr>
          <a:lstStyle/>
          <a:p>
            <a:pPr marL="0" indent="0">
              <a:spcBef>
                <a:spcPts val="300"/>
              </a:spcBef>
              <a:buNone/>
            </a:pPr>
            <a:r>
              <a:rPr lang="hr-HR" sz="3000" b="1" dirty="0">
                <a:solidFill>
                  <a:srgbClr val="FF9900"/>
                </a:solidFill>
                <a:latin typeface="Courier New" panose="02070309020205020404" pitchFamily="49" charset="0"/>
                <a:cs typeface="Courier New" panose="02070309020205020404" pitchFamily="49" charset="0"/>
              </a:rPr>
              <a:t>def</a:t>
            </a:r>
            <a:r>
              <a:rPr lang="hr-HR" sz="3000" dirty="0">
                <a:latin typeface="Courier New" panose="02070309020205020404" pitchFamily="49" charset="0"/>
                <a:cs typeface="Courier New" panose="02070309020205020404" pitchFamily="49" charset="0"/>
              </a:rPr>
              <a:t> </a:t>
            </a:r>
            <a:r>
              <a:rPr lang="hr-HR" sz="3000" b="1" dirty="0">
                <a:solidFill>
                  <a:srgbClr val="0070C0"/>
                </a:solidFill>
                <a:latin typeface="Courier New" panose="02070309020205020404" pitchFamily="49" charset="0"/>
                <a:cs typeface="Courier New" panose="02070309020205020404" pitchFamily="49" charset="0"/>
              </a:rPr>
              <a:t>slova</a:t>
            </a:r>
            <a:r>
              <a:rPr lang="hr-HR" sz="3000" dirty="0">
                <a:latin typeface="Courier New" panose="02070309020205020404" pitchFamily="49" charset="0"/>
                <a:cs typeface="Courier New" panose="02070309020205020404" pitchFamily="49" charset="0"/>
              </a:rPr>
              <a:t>():</a:t>
            </a:r>
          </a:p>
          <a:p>
            <a:pPr marL="0" indent="0">
              <a:spcBef>
                <a:spcPts val="300"/>
              </a:spcBef>
              <a:buNone/>
            </a:pPr>
            <a:r>
              <a:rPr lang="hr-HR" sz="3000" dirty="0">
                <a:latin typeface="Courier New" panose="02070309020205020404" pitchFamily="49" charset="0"/>
                <a:cs typeface="Courier New" panose="02070309020205020404" pitchFamily="49" charset="0"/>
              </a:rPr>
              <a:t>    </a:t>
            </a:r>
            <a:r>
              <a:rPr lang="hr-HR" sz="3000" b="1" dirty="0">
                <a:solidFill>
                  <a:srgbClr val="FF9900"/>
                </a:solidFill>
                <a:latin typeface="Courier New" panose="02070309020205020404" pitchFamily="49" charset="0"/>
                <a:cs typeface="Courier New" panose="02070309020205020404" pitchFamily="49" charset="0"/>
              </a:rPr>
              <a:t>for</a:t>
            </a:r>
            <a:r>
              <a:rPr lang="hr-HR" sz="3000" dirty="0">
                <a:latin typeface="Courier New" panose="02070309020205020404" pitchFamily="49" charset="0"/>
                <a:cs typeface="Courier New" panose="02070309020205020404" pitchFamily="49" charset="0"/>
              </a:rPr>
              <a:t> z </a:t>
            </a:r>
            <a:r>
              <a:rPr lang="hr-HR" sz="3000" b="1" dirty="0" err="1">
                <a:solidFill>
                  <a:srgbClr val="FF9900"/>
                </a:solidFill>
                <a:latin typeface="Courier New" panose="02070309020205020404" pitchFamily="49" charset="0"/>
                <a:cs typeface="Courier New" panose="02070309020205020404" pitchFamily="49" charset="0"/>
              </a:rPr>
              <a:t>in</a:t>
            </a:r>
            <a:r>
              <a:rPr lang="hr-HR" sz="3000" dirty="0">
                <a:latin typeface="Courier New" panose="02070309020205020404" pitchFamily="49" charset="0"/>
                <a:cs typeface="Courier New" panose="02070309020205020404" pitchFamily="49" charset="0"/>
              </a:rPr>
              <a:t> </a:t>
            </a:r>
            <a:r>
              <a:rPr lang="hr-HR" sz="3000" dirty="0">
                <a:solidFill>
                  <a:srgbClr val="00B050"/>
                </a:solidFill>
                <a:latin typeface="Courier New" panose="02070309020205020404" pitchFamily="49" charset="0"/>
                <a:cs typeface="Courier New" panose="02070309020205020404" pitchFamily="49" charset="0"/>
              </a:rPr>
              <a:t>'</a:t>
            </a:r>
            <a:r>
              <a:rPr lang="hr-HR" sz="3000" dirty="0" err="1">
                <a:solidFill>
                  <a:srgbClr val="00B050"/>
                </a:solidFill>
                <a:latin typeface="Courier New" panose="02070309020205020404" pitchFamily="49" charset="0"/>
                <a:cs typeface="Courier New" panose="02070309020205020404" pitchFamily="49" charset="0"/>
              </a:rPr>
              <a:t>abcdef</a:t>
            </a:r>
            <a:r>
              <a:rPr lang="hr-HR" sz="3000" dirty="0">
                <a:solidFill>
                  <a:srgbClr val="00B050"/>
                </a:solidFill>
                <a:latin typeface="Courier New" panose="02070309020205020404" pitchFamily="49" charset="0"/>
                <a:cs typeface="Courier New" panose="02070309020205020404" pitchFamily="49" charset="0"/>
              </a:rPr>
              <a:t>'</a:t>
            </a:r>
            <a:r>
              <a:rPr lang="hr-HR" sz="3000" dirty="0">
                <a:latin typeface="Courier New" panose="02070309020205020404" pitchFamily="49" charset="0"/>
                <a:cs typeface="Courier New" panose="02070309020205020404" pitchFamily="49" charset="0"/>
              </a:rPr>
              <a:t>:</a:t>
            </a:r>
          </a:p>
          <a:p>
            <a:pPr marL="0" indent="0">
              <a:spcBef>
                <a:spcPts val="300"/>
              </a:spcBef>
              <a:buNone/>
            </a:pPr>
            <a:r>
              <a:rPr lang="hr-HR" sz="3000" dirty="0">
                <a:latin typeface="Courier New" panose="02070309020205020404" pitchFamily="49" charset="0"/>
                <a:cs typeface="Courier New" panose="02070309020205020404" pitchFamily="49" charset="0"/>
              </a:rPr>
              <a:t>        print(z, </a:t>
            </a:r>
            <a:r>
              <a:rPr lang="hr-HR" sz="3000" dirty="0" err="1">
                <a:latin typeface="Courier New" panose="02070309020205020404" pitchFamily="49" charset="0"/>
                <a:cs typeface="Courier New" panose="02070309020205020404" pitchFamily="49" charset="0"/>
              </a:rPr>
              <a:t>end</a:t>
            </a:r>
            <a:r>
              <a:rPr lang="hr-HR" sz="3000" dirty="0">
                <a:latin typeface="Courier New" panose="02070309020205020404" pitchFamily="49" charset="0"/>
                <a:cs typeface="Courier New" panose="02070309020205020404" pitchFamily="49" charset="0"/>
              </a:rPr>
              <a:t>=' ')</a:t>
            </a:r>
          </a:p>
          <a:p>
            <a:pPr marL="0" indent="0">
              <a:spcBef>
                <a:spcPts val="300"/>
              </a:spcBef>
              <a:buNone/>
            </a:pPr>
            <a:r>
              <a:rPr lang="hr-HR" sz="3000" b="1" dirty="0">
                <a:solidFill>
                  <a:srgbClr val="FF9900"/>
                </a:solidFill>
                <a:latin typeface="Courier New" panose="02070309020205020404" pitchFamily="49" charset="0"/>
                <a:cs typeface="Courier New" panose="02070309020205020404" pitchFamily="49" charset="0"/>
              </a:rPr>
              <a:t>	</a:t>
            </a:r>
            <a:r>
              <a:rPr lang="hr-HR" sz="3000" b="1" dirty="0" err="1">
                <a:solidFill>
                  <a:srgbClr val="FF9900"/>
                </a:solidFill>
                <a:latin typeface="Courier New" panose="02070309020205020404" pitchFamily="49" charset="0"/>
                <a:cs typeface="Courier New" panose="02070309020205020404" pitchFamily="49" charset="0"/>
              </a:rPr>
              <a:t>return</a:t>
            </a:r>
            <a:endParaRPr lang="hr-HR" sz="3000" b="1" dirty="0">
              <a:solidFill>
                <a:srgbClr val="FF9900"/>
              </a:solidFill>
              <a:latin typeface="Courier New" panose="02070309020205020404" pitchFamily="49" charset="0"/>
              <a:cs typeface="Courier New" panose="02070309020205020404" pitchFamily="49" charset="0"/>
            </a:endParaRPr>
          </a:p>
          <a:p>
            <a:pPr marL="0" indent="0">
              <a:spcBef>
                <a:spcPts val="300"/>
              </a:spcBef>
              <a:buNone/>
            </a:pPr>
            <a:endParaRPr lang="hr-HR" sz="1100" b="1" dirty="0">
              <a:solidFill>
                <a:srgbClr val="FFC000"/>
              </a:solidFill>
              <a:latin typeface="Courier New" panose="02070309020205020404" pitchFamily="49" charset="0"/>
              <a:cs typeface="Courier New" panose="02070309020205020404" pitchFamily="49" charset="0"/>
            </a:endParaRPr>
          </a:p>
          <a:p>
            <a:pPr marL="0" indent="0">
              <a:spcBef>
                <a:spcPts val="300"/>
              </a:spcBef>
              <a:buNone/>
            </a:pPr>
            <a:r>
              <a:rPr lang="hr-HR" sz="3000" b="1" dirty="0">
                <a:solidFill>
                  <a:srgbClr val="FF9900"/>
                </a:solidFill>
                <a:latin typeface="Courier New" panose="02070309020205020404" pitchFamily="49" charset="0"/>
                <a:cs typeface="Courier New" panose="02070309020205020404" pitchFamily="49" charset="0"/>
              </a:rPr>
              <a:t>def</a:t>
            </a:r>
            <a:r>
              <a:rPr lang="hr-HR" sz="3000" dirty="0">
                <a:latin typeface="Courier New" panose="02070309020205020404" pitchFamily="49" charset="0"/>
                <a:cs typeface="Courier New" panose="02070309020205020404" pitchFamily="49" charset="0"/>
              </a:rPr>
              <a:t> </a:t>
            </a:r>
            <a:r>
              <a:rPr lang="hr-HR" sz="3000" b="1" dirty="0">
                <a:solidFill>
                  <a:srgbClr val="0070C0"/>
                </a:solidFill>
                <a:latin typeface="Courier New" panose="02070309020205020404" pitchFamily="49" charset="0"/>
                <a:cs typeface="Courier New" panose="02070309020205020404" pitchFamily="49" charset="0"/>
              </a:rPr>
              <a:t>znamenke</a:t>
            </a:r>
            <a:r>
              <a:rPr lang="hr-HR" sz="3000" dirty="0">
                <a:latin typeface="Courier New" panose="02070309020205020404" pitchFamily="49" charset="0"/>
                <a:cs typeface="Courier New" panose="02070309020205020404" pitchFamily="49" charset="0"/>
              </a:rPr>
              <a:t>():</a:t>
            </a:r>
          </a:p>
          <a:p>
            <a:pPr marL="0" indent="0">
              <a:spcBef>
                <a:spcPts val="300"/>
              </a:spcBef>
              <a:buNone/>
            </a:pPr>
            <a:r>
              <a:rPr lang="hr-HR" sz="3000" dirty="0">
                <a:latin typeface="Courier New" panose="02070309020205020404" pitchFamily="49" charset="0"/>
                <a:cs typeface="Courier New" panose="02070309020205020404" pitchFamily="49" charset="0"/>
              </a:rPr>
              <a:t>    </a:t>
            </a:r>
            <a:r>
              <a:rPr lang="hr-HR" sz="3000" b="1" dirty="0">
                <a:solidFill>
                  <a:srgbClr val="FF9900"/>
                </a:solidFill>
                <a:latin typeface="Courier New" panose="02070309020205020404" pitchFamily="49" charset="0"/>
                <a:cs typeface="Courier New" panose="02070309020205020404" pitchFamily="49" charset="0"/>
              </a:rPr>
              <a:t>for</a:t>
            </a:r>
            <a:r>
              <a:rPr lang="hr-HR" sz="3000" dirty="0">
                <a:latin typeface="Courier New" panose="02070309020205020404" pitchFamily="49" charset="0"/>
                <a:cs typeface="Courier New" panose="02070309020205020404" pitchFamily="49" charset="0"/>
              </a:rPr>
              <a:t> i </a:t>
            </a:r>
            <a:r>
              <a:rPr lang="hr-HR" sz="3000" b="1" dirty="0" err="1">
                <a:solidFill>
                  <a:srgbClr val="FF9900"/>
                </a:solidFill>
                <a:latin typeface="Courier New" panose="02070309020205020404" pitchFamily="49" charset="0"/>
                <a:cs typeface="Courier New" panose="02070309020205020404" pitchFamily="49" charset="0"/>
              </a:rPr>
              <a:t>in</a:t>
            </a:r>
            <a:r>
              <a:rPr lang="hr-HR" sz="3000" dirty="0">
                <a:latin typeface="Courier New" panose="02070309020205020404" pitchFamily="49" charset="0"/>
                <a:cs typeface="Courier New" panose="02070309020205020404" pitchFamily="49" charset="0"/>
              </a:rPr>
              <a:t> </a:t>
            </a:r>
            <a:r>
              <a:rPr lang="hr-HR" sz="3000" dirty="0" err="1">
                <a:latin typeface="Courier New" panose="02070309020205020404" pitchFamily="49" charset="0"/>
                <a:cs typeface="Courier New" panose="02070309020205020404" pitchFamily="49" charset="0"/>
              </a:rPr>
              <a:t>range</a:t>
            </a:r>
            <a:r>
              <a:rPr lang="hr-HR" sz="3000" dirty="0">
                <a:latin typeface="Courier New" panose="02070309020205020404" pitchFamily="49" charset="0"/>
                <a:cs typeface="Courier New" panose="02070309020205020404" pitchFamily="49" charset="0"/>
              </a:rPr>
              <a:t>(6):</a:t>
            </a:r>
          </a:p>
          <a:p>
            <a:pPr marL="0" indent="0">
              <a:spcBef>
                <a:spcPts val="300"/>
              </a:spcBef>
              <a:buNone/>
            </a:pPr>
            <a:r>
              <a:rPr lang="hr-HR" sz="3000" dirty="0">
                <a:latin typeface="Courier New" panose="02070309020205020404" pitchFamily="49" charset="0"/>
                <a:cs typeface="Courier New" panose="02070309020205020404" pitchFamily="49" charset="0"/>
              </a:rPr>
              <a:t>        print(i, </a:t>
            </a:r>
            <a:r>
              <a:rPr lang="hr-HR" sz="3000" dirty="0" err="1">
                <a:latin typeface="Courier New" panose="02070309020205020404" pitchFamily="49" charset="0"/>
                <a:cs typeface="Courier New" panose="02070309020205020404" pitchFamily="49" charset="0"/>
              </a:rPr>
              <a:t>end</a:t>
            </a:r>
            <a:r>
              <a:rPr lang="hr-HR" sz="3000" dirty="0">
                <a:latin typeface="Courier New" panose="02070309020205020404" pitchFamily="49" charset="0"/>
                <a:cs typeface="Courier New" panose="02070309020205020404" pitchFamily="49" charset="0"/>
              </a:rPr>
              <a:t>=' ')</a:t>
            </a:r>
          </a:p>
          <a:p>
            <a:pPr marL="0" indent="0">
              <a:spcBef>
                <a:spcPts val="300"/>
              </a:spcBef>
              <a:buNone/>
            </a:pPr>
            <a:r>
              <a:rPr lang="hr-HR" sz="3000" b="1" dirty="0">
                <a:solidFill>
                  <a:srgbClr val="FF9900"/>
                </a:solidFill>
                <a:latin typeface="Courier New" panose="02070309020205020404" pitchFamily="49" charset="0"/>
                <a:cs typeface="Courier New" panose="02070309020205020404" pitchFamily="49" charset="0"/>
              </a:rPr>
              <a:t>	</a:t>
            </a:r>
            <a:r>
              <a:rPr lang="hr-HR" sz="3000" b="1" dirty="0" err="1">
                <a:solidFill>
                  <a:srgbClr val="FF9900"/>
                </a:solidFill>
                <a:latin typeface="Courier New" panose="02070309020205020404" pitchFamily="49" charset="0"/>
                <a:cs typeface="Courier New" panose="02070309020205020404" pitchFamily="49" charset="0"/>
              </a:rPr>
              <a:t>return</a:t>
            </a:r>
            <a:endParaRPr lang="hr-HR" sz="3000" dirty="0"/>
          </a:p>
        </p:txBody>
      </p:sp>
      <p:sp>
        <p:nvSpPr>
          <p:cNvPr id="11" name="Rezervirano mjesto sadržaja 2">
            <a:extLst>
              <a:ext uri="{FF2B5EF4-FFF2-40B4-BE49-F238E27FC236}">
                <a16:creationId xmlns:a16="http://schemas.microsoft.com/office/drawing/2014/main" id="{09475774-F2C5-4FBA-A19C-DDFB0ED94B7E}"/>
              </a:ext>
            </a:extLst>
          </p:cNvPr>
          <p:cNvSpPr txBox="1">
            <a:spLocks/>
          </p:cNvSpPr>
          <p:nvPr/>
        </p:nvSpPr>
        <p:spPr>
          <a:xfrm>
            <a:off x="838201" y="1434662"/>
            <a:ext cx="10515600" cy="11351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Font typeface="Arial" panose="020B0604020202020204" pitchFamily="34" charset="0"/>
              <a:buNone/>
            </a:pPr>
            <a:r>
              <a:rPr lang="hr-HR" sz="3000" dirty="0"/>
              <a:t>Uvodni zadatak: kreirati datoteku </a:t>
            </a:r>
            <a:r>
              <a:rPr lang="hr-HR" sz="3000" b="1" dirty="0">
                <a:hlinkClick r:id="rId2" action="ppaction://hlinkfile"/>
              </a:rPr>
              <a:t>mojmodul.py</a:t>
            </a:r>
            <a:r>
              <a:rPr lang="hr-HR" sz="3000" b="1" dirty="0"/>
              <a:t> </a:t>
            </a:r>
            <a:r>
              <a:rPr lang="hr-HR" sz="3000" dirty="0"/>
              <a:t>s dvije funkcije koje će ispisivati slova od a do f i brojke od 0 do 5 u jednom redu.</a:t>
            </a:r>
          </a:p>
          <a:p>
            <a:endParaRPr lang="hr-HR" sz="3000" dirty="0"/>
          </a:p>
        </p:txBody>
      </p:sp>
    </p:spTree>
    <p:extLst>
      <p:ext uri="{BB962C8B-B14F-4D97-AF65-F5344CB8AC3E}">
        <p14:creationId xmlns:p14="http://schemas.microsoft.com/office/powerpoint/2010/main" val="349688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C0FBED6-4BE2-4C40-A225-13B83D25AD9D}"/>
              </a:ext>
            </a:extLst>
          </p:cNvPr>
          <p:cNvSpPr>
            <a:spLocks noGrp="1"/>
          </p:cNvSpPr>
          <p:nvPr>
            <p:ph type="title"/>
          </p:nvPr>
        </p:nvSpPr>
        <p:spPr/>
        <p:txBody>
          <a:bodyPr/>
          <a:lstStyle/>
          <a:p>
            <a:r>
              <a:rPr lang="hr-HR" dirty="0"/>
              <a:t>Poziv modula</a:t>
            </a:r>
          </a:p>
        </p:txBody>
      </p:sp>
      <p:sp>
        <p:nvSpPr>
          <p:cNvPr id="3" name="Rezervirano mjesto sadržaja 2">
            <a:extLst>
              <a:ext uri="{FF2B5EF4-FFF2-40B4-BE49-F238E27FC236}">
                <a16:creationId xmlns:a16="http://schemas.microsoft.com/office/drawing/2014/main" id="{1D604FDB-510C-43FF-872B-69FA24FBF469}"/>
              </a:ext>
            </a:extLst>
          </p:cNvPr>
          <p:cNvSpPr>
            <a:spLocks noGrp="1"/>
          </p:cNvSpPr>
          <p:nvPr>
            <p:ph idx="1"/>
          </p:nvPr>
        </p:nvSpPr>
        <p:spPr>
          <a:xfrm>
            <a:off x="845423" y="1531417"/>
            <a:ext cx="5257800" cy="2021161"/>
          </a:xfrm>
        </p:spPr>
        <p:txBody>
          <a:bodyPr>
            <a:normAutofit/>
          </a:bodyPr>
          <a:lstStyle/>
          <a:p>
            <a:pPr marL="0" indent="0" algn="just">
              <a:lnSpc>
                <a:spcPct val="100000"/>
              </a:lnSpc>
              <a:buNone/>
            </a:pPr>
            <a:r>
              <a:rPr lang="hr-HR" dirty="0">
                <a:cs typeface="Courier New" panose="02070309020205020404" pitchFamily="49" charset="0"/>
              </a:rPr>
              <a:t>Funkcije iz datoteke </a:t>
            </a:r>
            <a:r>
              <a:rPr lang="hr-HR" b="1" dirty="0">
                <a:cs typeface="Courier New" panose="02070309020205020404" pitchFamily="49" charset="0"/>
              </a:rPr>
              <a:t>mojmodul.py </a:t>
            </a:r>
            <a:r>
              <a:rPr lang="hr-HR" dirty="0"/>
              <a:t>pozvat ćemo na isti način kao i funkcije iz nama poznatih modula </a:t>
            </a:r>
            <a:r>
              <a:rPr lang="hr-HR" dirty="0" err="1"/>
              <a:t>random</a:t>
            </a:r>
            <a:r>
              <a:rPr lang="hr-HR" dirty="0"/>
              <a:t> ili </a:t>
            </a:r>
            <a:r>
              <a:rPr lang="hr-HR" dirty="0" err="1"/>
              <a:t>turtle</a:t>
            </a:r>
            <a:r>
              <a:rPr lang="hr-HR" dirty="0"/>
              <a:t>:</a:t>
            </a:r>
          </a:p>
          <a:p>
            <a:pPr marL="0" indent="0">
              <a:buNone/>
            </a:pPr>
            <a:endParaRPr lang="hr-HR" dirty="0">
              <a:latin typeface="Courier New" panose="02070309020205020404" pitchFamily="49" charset="0"/>
              <a:cs typeface="Courier New" panose="02070309020205020404" pitchFamily="49" charset="0"/>
            </a:endParaRPr>
          </a:p>
          <a:p>
            <a:pPr marL="0" indent="0">
              <a:buNone/>
            </a:pPr>
            <a:endParaRPr lang="hr-HR" dirty="0">
              <a:latin typeface="Courier New" panose="02070309020205020404" pitchFamily="49" charset="0"/>
              <a:cs typeface="Courier New" panose="02070309020205020404" pitchFamily="49" charset="0"/>
            </a:endParaRPr>
          </a:p>
          <a:p>
            <a:pPr marL="0" indent="0">
              <a:buNone/>
            </a:pPr>
            <a:endParaRPr lang="en-US" dirty="0"/>
          </a:p>
          <a:p>
            <a:pPr marL="0" indent="0">
              <a:buNone/>
            </a:pPr>
            <a:endParaRPr lang="hr-HR" dirty="0"/>
          </a:p>
        </p:txBody>
      </p:sp>
      <p:sp>
        <p:nvSpPr>
          <p:cNvPr id="4" name="Rezervirano mjesto sadržaja 2">
            <a:extLst>
              <a:ext uri="{FF2B5EF4-FFF2-40B4-BE49-F238E27FC236}">
                <a16:creationId xmlns:a16="http://schemas.microsoft.com/office/drawing/2014/main" id="{3286D564-EE2A-4376-BAD8-F7D23E3D63D1}"/>
              </a:ext>
            </a:extLst>
          </p:cNvPr>
          <p:cNvSpPr txBox="1">
            <a:spLocks/>
          </p:cNvSpPr>
          <p:nvPr/>
        </p:nvSpPr>
        <p:spPr>
          <a:xfrm>
            <a:off x="7064264" y="1531417"/>
            <a:ext cx="4507626" cy="35293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hr-HR" b="1" dirty="0">
              <a:solidFill>
                <a:srgbClr val="FFC000"/>
              </a:solidFill>
              <a:latin typeface="Courier New" panose="02070309020205020404" pitchFamily="49" charset="0"/>
              <a:cs typeface="Courier New" panose="02070309020205020404" pitchFamily="49" charset="0"/>
            </a:endParaRPr>
          </a:p>
        </p:txBody>
      </p:sp>
      <p:sp>
        <p:nvSpPr>
          <p:cNvPr id="5" name="Rezervirano mjesto sadržaja 2">
            <a:extLst>
              <a:ext uri="{FF2B5EF4-FFF2-40B4-BE49-F238E27FC236}">
                <a16:creationId xmlns:a16="http://schemas.microsoft.com/office/drawing/2014/main" id="{1C09D8C0-D6C4-4665-A77E-F313948D6C3E}"/>
              </a:ext>
            </a:extLst>
          </p:cNvPr>
          <p:cNvSpPr txBox="1">
            <a:spLocks/>
          </p:cNvSpPr>
          <p:nvPr/>
        </p:nvSpPr>
        <p:spPr>
          <a:xfrm>
            <a:off x="845423" y="3552577"/>
            <a:ext cx="4939862" cy="31635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r-HR" b="1" dirty="0" err="1">
                <a:solidFill>
                  <a:srgbClr val="FF9900"/>
                </a:solidFill>
                <a:latin typeface="Courier New" panose="02070309020205020404" pitchFamily="49" charset="0"/>
                <a:cs typeface="Courier New" panose="02070309020205020404" pitchFamily="49" charset="0"/>
              </a:rPr>
              <a:t>from</a:t>
            </a:r>
            <a:r>
              <a:rPr lang="hr-HR" dirty="0">
                <a:latin typeface="Courier New" panose="02070309020205020404" pitchFamily="49" charset="0"/>
                <a:cs typeface="Courier New" panose="02070309020205020404" pitchFamily="49" charset="0"/>
              </a:rPr>
              <a:t> </a:t>
            </a:r>
            <a:r>
              <a:rPr lang="hr-HR" dirty="0" err="1">
                <a:latin typeface="Courier New" panose="02070309020205020404" pitchFamily="49" charset="0"/>
                <a:cs typeface="Courier New" panose="02070309020205020404" pitchFamily="49" charset="0"/>
              </a:rPr>
              <a:t>mojmodul</a:t>
            </a:r>
            <a:r>
              <a:rPr lang="hr-HR" dirty="0">
                <a:latin typeface="Courier New" panose="02070309020205020404" pitchFamily="49" charset="0"/>
                <a:cs typeface="Courier New" panose="02070309020205020404" pitchFamily="49" charset="0"/>
              </a:rPr>
              <a:t> </a:t>
            </a:r>
            <a:r>
              <a:rPr lang="hr-HR" b="1" dirty="0">
                <a:solidFill>
                  <a:srgbClr val="FF9900"/>
                </a:solidFill>
                <a:latin typeface="Courier New" panose="02070309020205020404" pitchFamily="49" charset="0"/>
                <a:cs typeface="Courier New" panose="02070309020205020404" pitchFamily="49" charset="0"/>
              </a:rPr>
              <a:t>import</a:t>
            </a:r>
            <a:r>
              <a:rPr lang="hr-HR" dirty="0">
                <a:latin typeface="Courier New" panose="02070309020205020404" pitchFamily="49" charset="0"/>
                <a:cs typeface="Courier New" panose="02070309020205020404" pitchFamily="49" charset="0"/>
              </a:rPr>
              <a:t> *</a:t>
            </a:r>
          </a:p>
          <a:p>
            <a:pPr marL="0" indent="0">
              <a:spcBef>
                <a:spcPts val="0"/>
              </a:spcBef>
              <a:buFont typeface="Arial" panose="020B0604020202020204" pitchFamily="34" charset="0"/>
              <a:buNone/>
            </a:pPr>
            <a:endParaRPr lang="hr-HR" sz="1000" b="1" dirty="0">
              <a:solidFill>
                <a:srgbClr val="FF9900"/>
              </a:solidFill>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hr-HR" b="1" dirty="0">
                <a:solidFill>
                  <a:srgbClr val="FF9900"/>
                </a:solidFill>
                <a:latin typeface="Courier New" panose="02070309020205020404" pitchFamily="49" charset="0"/>
                <a:cs typeface="Courier New" panose="02070309020205020404" pitchFamily="49" charset="0"/>
              </a:rPr>
              <a:t>def</a:t>
            </a:r>
            <a:r>
              <a:rPr lang="hr-HR" dirty="0">
                <a:latin typeface="Courier New" panose="02070309020205020404" pitchFamily="49" charset="0"/>
                <a:cs typeface="Courier New" panose="02070309020205020404" pitchFamily="49" charset="0"/>
              </a:rPr>
              <a:t> </a:t>
            </a:r>
            <a:r>
              <a:rPr lang="hr-HR" b="1" dirty="0" err="1">
                <a:solidFill>
                  <a:srgbClr val="0070C0"/>
                </a:solidFill>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a:p>
            <a:pPr marL="0" indent="0">
              <a:buFont typeface="Arial" panose="020B0604020202020204" pitchFamily="34" charset="0"/>
              <a:buNone/>
            </a:pPr>
            <a:r>
              <a:rPr lang="hr-HR" dirty="0">
                <a:latin typeface="Courier New" panose="02070309020205020404" pitchFamily="49" charset="0"/>
                <a:cs typeface="Courier New" panose="02070309020205020404" pitchFamily="49" charset="0"/>
              </a:rPr>
              <a:t>    slova()</a:t>
            </a:r>
          </a:p>
          <a:p>
            <a:pPr marL="0" indent="0">
              <a:buFont typeface="Arial" panose="020B0604020202020204" pitchFamily="34" charset="0"/>
              <a:buNone/>
            </a:pPr>
            <a:r>
              <a:rPr lang="hr-HR" dirty="0" err="1">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a:p>
            <a:pPr marL="0" indent="0">
              <a:buNone/>
            </a:pPr>
            <a:br>
              <a:rPr lang="hr-HR" dirty="0">
                <a:cs typeface="Courier New" panose="02070309020205020404" pitchFamily="49" charset="0"/>
                <a:hlinkClick r:id="rId2" action="ppaction://hlinkfile"/>
              </a:rPr>
            </a:br>
            <a:r>
              <a:rPr lang="hr-HR" dirty="0">
                <a:cs typeface="Courier New" panose="02070309020205020404" pitchFamily="49" charset="0"/>
                <a:hlinkClick r:id="rId2" action="ppaction://hlinkfile"/>
              </a:rPr>
              <a:t>poziv_modula.py</a:t>
            </a:r>
            <a:endParaRPr lang="en-US" dirty="0"/>
          </a:p>
          <a:p>
            <a:pPr marL="0" indent="0">
              <a:buFont typeface="Arial" panose="020B0604020202020204" pitchFamily="34" charset="0"/>
              <a:buNone/>
            </a:pPr>
            <a:endParaRPr lang="hr-HR" dirty="0"/>
          </a:p>
        </p:txBody>
      </p:sp>
      <p:grpSp>
        <p:nvGrpSpPr>
          <p:cNvPr id="6" name="Grupa 5">
            <a:extLst>
              <a:ext uri="{FF2B5EF4-FFF2-40B4-BE49-F238E27FC236}">
                <a16:creationId xmlns:a16="http://schemas.microsoft.com/office/drawing/2014/main" id="{8EE4D393-3CC2-4B1E-81EB-868C4B52EC82}"/>
              </a:ext>
            </a:extLst>
          </p:cNvPr>
          <p:cNvGrpSpPr/>
          <p:nvPr/>
        </p:nvGrpSpPr>
        <p:grpSpPr>
          <a:xfrm>
            <a:off x="7233744" y="1533997"/>
            <a:ext cx="2781300" cy="1008000"/>
            <a:chOff x="8116613" y="1756401"/>
            <a:chExt cx="2781300" cy="1008000"/>
          </a:xfrm>
        </p:grpSpPr>
        <p:sp>
          <p:nvSpPr>
            <p:cNvPr id="8" name="Pravokutnik: zaobljeni kutovi 7">
              <a:extLst>
                <a:ext uri="{FF2B5EF4-FFF2-40B4-BE49-F238E27FC236}">
                  <a16:creationId xmlns:a16="http://schemas.microsoft.com/office/drawing/2014/main" id="{BF676FB2-47BF-4769-AA50-E042B32C8503}"/>
                </a:ext>
              </a:extLst>
            </p:cNvPr>
            <p:cNvSpPr/>
            <p:nvPr/>
          </p:nvSpPr>
          <p:spPr>
            <a:xfrm>
              <a:off x="8116613" y="1756401"/>
              <a:ext cx="2781300" cy="100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hr-HR" sz="2800" b="1" dirty="0"/>
                <a:t>Ispis:</a:t>
              </a:r>
            </a:p>
          </p:txBody>
        </p:sp>
        <p:pic>
          <p:nvPicPr>
            <p:cNvPr id="9" name="Slika 8">
              <a:extLst>
                <a:ext uri="{FF2B5EF4-FFF2-40B4-BE49-F238E27FC236}">
                  <a16:creationId xmlns:a16="http://schemas.microsoft.com/office/drawing/2014/main" id="{670B5D6E-7291-491B-A164-301A3B1FCE98}"/>
                </a:ext>
              </a:extLst>
            </p:cNvPr>
            <p:cNvPicPr>
              <a:picLocks noChangeAspect="1"/>
            </p:cNvPicPr>
            <p:nvPr/>
          </p:nvPicPr>
          <p:blipFill>
            <a:blip r:embed="rId3"/>
            <a:stretch>
              <a:fillRect/>
            </a:stretch>
          </p:blipFill>
          <p:spPr>
            <a:xfrm>
              <a:off x="8249963" y="2260401"/>
              <a:ext cx="2514601" cy="386862"/>
            </a:xfrm>
            <a:prstGeom prst="rect">
              <a:avLst/>
            </a:prstGeom>
          </p:spPr>
        </p:pic>
      </p:grpSp>
    </p:spTree>
    <p:extLst>
      <p:ext uri="{BB962C8B-B14F-4D97-AF65-F5344CB8AC3E}">
        <p14:creationId xmlns:p14="http://schemas.microsoft.com/office/powerpoint/2010/main" val="531956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1BA7768-F62E-4233-9595-D06D8518D67C}"/>
              </a:ext>
            </a:extLst>
          </p:cNvPr>
          <p:cNvSpPr>
            <a:spLocks noGrp="1"/>
          </p:cNvSpPr>
          <p:nvPr>
            <p:ph type="title"/>
          </p:nvPr>
        </p:nvSpPr>
        <p:spPr/>
        <p:txBody>
          <a:bodyPr/>
          <a:lstStyle/>
          <a:p>
            <a:r>
              <a:rPr lang="hr-HR" dirty="0"/>
              <a:t>Program može biti modul</a:t>
            </a:r>
          </a:p>
        </p:txBody>
      </p:sp>
      <p:sp>
        <p:nvSpPr>
          <p:cNvPr id="3" name="Rezervirano mjesto sadržaja 2">
            <a:extLst>
              <a:ext uri="{FF2B5EF4-FFF2-40B4-BE49-F238E27FC236}">
                <a16:creationId xmlns:a16="http://schemas.microsoft.com/office/drawing/2014/main" id="{F0FABA72-A0FC-4803-BD6A-35269313FCA1}"/>
              </a:ext>
            </a:extLst>
          </p:cNvPr>
          <p:cNvSpPr>
            <a:spLocks noGrp="1"/>
          </p:cNvSpPr>
          <p:nvPr>
            <p:ph idx="1"/>
          </p:nvPr>
        </p:nvSpPr>
        <p:spPr>
          <a:xfrm>
            <a:off x="838200" y="1825625"/>
            <a:ext cx="7549055" cy="4351338"/>
          </a:xfrm>
        </p:spPr>
        <p:txBody>
          <a:bodyPr>
            <a:normAutofit lnSpcReduction="10000"/>
          </a:bodyPr>
          <a:lstStyle/>
          <a:p>
            <a:pPr algn="just"/>
            <a:r>
              <a:rPr lang="hr-HR" dirty="0"/>
              <a:t>Napišimo program koji će u jednom redu,  s odgodom od jedne desetinke sekunde ispisati </a:t>
            </a:r>
            <a:r>
              <a:rPr lang="hr-HR" b="1" dirty="0"/>
              <a:t>slova</a:t>
            </a:r>
            <a:r>
              <a:rPr lang="hr-HR" dirty="0"/>
              <a:t> a, b, c, d, e, f. Nakon toga treba ispisati  </a:t>
            </a:r>
            <a:r>
              <a:rPr lang="hr-HR" b="1" dirty="0"/>
              <a:t>brojke</a:t>
            </a:r>
            <a:r>
              <a:rPr lang="hr-HR" dirty="0"/>
              <a:t> od 0 do 5 s odgodom od dvije desetinke sekunde. Program će imati dvije funkcije: </a:t>
            </a:r>
            <a:r>
              <a:rPr lang="hr-HR" b="1" dirty="0">
                <a:solidFill>
                  <a:srgbClr val="0070C0"/>
                </a:solidFill>
                <a:latin typeface="Courier New" panose="02070309020205020404" pitchFamily="49" charset="0"/>
                <a:cs typeface="Courier New" panose="02070309020205020404" pitchFamily="49" charset="0"/>
              </a:rPr>
              <a:t>slova</a:t>
            </a:r>
            <a:r>
              <a:rPr lang="hr-HR" b="1" dirty="0">
                <a:latin typeface="Courier New" panose="02070309020205020404" pitchFamily="49" charset="0"/>
                <a:cs typeface="Courier New" panose="02070309020205020404" pitchFamily="49" charset="0"/>
              </a:rPr>
              <a:t>()</a:t>
            </a:r>
            <a:r>
              <a:rPr lang="hr-HR" dirty="0"/>
              <a:t> i </a:t>
            </a:r>
            <a:r>
              <a:rPr lang="hr-HR" b="1" dirty="0">
                <a:solidFill>
                  <a:srgbClr val="0070C0"/>
                </a:solidFill>
                <a:latin typeface="Courier New" panose="02070309020205020404" pitchFamily="49" charset="0"/>
                <a:cs typeface="Courier New" panose="02070309020205020404" pitchFamily="49" charset="0"/>
              </a:rPr>
              <a:t>znamenke</a:t>
            </a:r>
            <a:r>
              <a:rPr lang="hr-HR" b="1" dirty="0">
                <a:latin typeface="Courier New" panose="02070309020205020404" pitchFamily="49" charset="0"/>
                <a:cs typeface="Courier New" panose="02070309020205020404" pitchFamily="49" charset="0"/>
              </a:rPr>
              <a:t>()</a:t>
            </a:r>
            <a:r>
              <a:rPr lang="hr-HR" b="1" dirty="0">
                <a:cs typeface="Courier New" panose="02070309020205020404" pitchFamily="49" charset="0"/>
              </a:rPr>
              <a:t>.</a:t>
            </a:r>
            <a:endParaRPr lang="hr-HR" dirty="0"/>
          </a:p>
          <a:p>
            <a:pPr algn="just">
              <a:lnSpc>
                <a:spcPct val="100000"/>
              </a:lnSpc>
            </a:pPr>
            <a:r>
              <a:rPr lang="hr-HR" dirty="0"/>
              <a:t>Funkcija </a:t>
            </a:r>
            <a:r>
              <a:rPr lang="hr-HR" b="1" dirty="0" err="1">
                <a:solidFill>
                  <a:srgbClr val="0070C0"/>
                </a:solidFill>
                <a:latin typeface="Courier New" panose="02070309020205020404" pitchFamily="49" charset="0"/>
                <a:cs typeface="Courier New" panose="02070309020205020404" pitchFamily="49" charset="0"/>
              </a:rPr>
              <a:t>sleep</a:t>
            </a:r>
            <a:r>
              <a:rPr lang="hr-HR" b="1" dirty="0">
                <a:latin typeface="Courier New" panose="02070309020205020404" pitchFamily="49" charset="0"/>
                <a:cs typeface="Courier New" panose="02070309020205020404" pitchFamily="49" charset="0"/>
              </a:rPr>
              <a:t>()</a:t>
            </a:r>
            <a:r>
              <a:rPr lang="hr-HR" dirty="0"/>
              <a:t> iz modula </a:t>
            </a:r>
            <a:r>
              <a:rPr lang="hr-HR" b="1" dirty="0">
                <a:latin typeface="Courier New" panose="02070309020205020404" pitchFamily="49" charset="0"/>
                <a:cs typeface="Courier New" panose="02070309020205020404" pitchFamily="49" charset="0"/>
              </a:rPr>
              <a:t>time</a:t>
            </a:r>
            <a:r>
              <a:rPr lang="hr-HR" dirty="0"/>
              <a:t> zaustavlja izvođenje programa (ili trenutne dretve) za </a:t>
            </a:r>
            <a:r>
              <a:rPr lang="hr-HR" b="1" dirty="0">
                <a:latin typeface="Courier New" panose="02070309020205020404" pitchFamily="49" charset="0"/>
                <a:cs typeface="Courier New" panose="02070309020205020404" pitchFamily="49" charset="0"/>
              </a:rPr>
              <a:t>n</a:t>
            </a:r>
            <a:r>
              <a:rPr lang="hr-HR" dirty="0"/>
              <a:t> sekundi.</a:t>
            </a:r>
          </a:p>
          <a:p>
            <a:pPr algn="just">
              <a:lnSpc>
                <a:spcPct val="100000"/>
              </a:lnSpc>
            </a:pPr>
            <a:r>
              <a:rPr lang="hr-HR" dirty="0"/>
              <a:t>Program spremiti pod imenom </a:t>
            </a:r>
            <a:r>
              <a:rPr lang="hr-HR" b="1" dirty="0">
                <a:cs typeface="Courier New" panose="02070309020205020404" pitchFamily="49" charset="0"/>
                <a:hlinkClick r:id="rId2" action="ppaction://hlinkfile"/>
              </a:rPr>
              <a:t>program1.py</a:t>
            </a:r>
            <a:endParaRPr lang="hr-HR" b="1" dirty="0">
              <a:cs typeface="Courier New" panose="02070309020205020404" pitchFamily="49" charset="0"/>
            </a:endParaRPr>
          </a:p>
        </p:txBody>
      </p:sp>
      <p:pic>
        <p:nvPicPr>
          <p:cNvPr id="6" name="Slika 5">
            <a:extLst>
              <a:ext uri="{FF2B5EF4-FFF2-40B4-BE49-F238E27FC236}">
                <a16:creationId xmlns:a16="http://schemas.microsoft.com/office/drawing/2014/main" id="{9E74605E-E1FF-48FE-927E-170AC65A7777}"/>
              </a:ext>
            </a:extLst>
          </p:cNvPr>
          <p:cNvPicPr>
            <a:picLocks noChangeAspect="1"/>
          </p:cNvPicPr>
          <p:nvPr/>
        </p:nvPicPr>
        <p:blipFill>
          <a:blip r:embed="rId3"/>
          <a:stretch>
            <a:fillRect/>
          </a:stretch>
        </p:blipFill>
        <p:spPr>
          <a:xfrm>
            <a:off x="8567314" y="1921805"/>
            <a:ext cx="3090704" cy="3014389"/>
          </a:xfrm>
          <a:prstGeom prst="rect">
            <a:avLst/>
          </a:prstGeom>
        </p:spPr>
      </p:pic>
    </p:spTree>
    <p:extLst>
      <p:ext uri="{BB962C8B-B14F-4D97-AF65-F5344CB8AC3E}">
        <p14:creationId xmlns:p14="http://schemas.microsoft.com/office/powerpoint/2010/main" val="309689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4EF4B66-89F5-410E-B2C2-29FA73585A8F}"/>
              </a:ext>
            </a:extLst>
          </p:cNvPr>
          <p:cNvSpPr>
            <a:spLocks noGrp="1"/>
          </p:cNvSpPr>
          <p:nvPr>
            <p:ph type="title"/>
          </p:nvPr>
        </p:nvSpPr>
        <p:spPr>
          <a:xfrm>
            <a:off x="838199" y="412417"/>
            <a:ext cx="10515600" cy="848820"/>
          </a:xfrm>
        </p:spPr>
        <p:txBody>
          <a:bodyPr/>
          <a:lstStyle/>
          <a:p>
            <a:r>
              <a:rPr lang="hr-HR" dirty="0"/>
              <a:t>Rješenje zadatka - </a:t>
            </a:r>
            <a:r>
              <a:rPr lang="hr-HR" dirty="0">
                <a:hlinkClick r:id="rId2" action="ppaction://hlinkfile"/>
              </a:rPr>
              <a:t>program1.py</a:t>
            </a:r>
            <a:endParaRPr lang="hr-HR" dirty="0"/>
          </a:p>
        </p:txBody>
      </p:sp>
      <p:sp>
        <p:nvSpPr>
          <p:cNvPr id="4" name="Rezervirano mjesto sadržaja 2">
            <a:extLst>
              <a:ext uri="{FF2B5EF4-FFF2-40B4-BE49-F238E27FC236}">
                <a16:creationId xmlns:a16="http://schemas.microsoft.com/office/drawing/2014/main" id="{07FB5BBA-BD24-4DE4-9219-CC5D8910C0A7}"/>
              </a:ext>
            </a:extLst>
          </p:cNvPr>
          <p:cNvSpPr txBox="1">
            <a:spLocks/>
          </p:cNvSpPr>
          <p:nvPr/>
        </p:nvSpPr>
        <p:spPr>
          <a:xfrm>
            <a:off x="7064264" y="1531417"/>
            <a:ext cx="3321271" cy="20788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r-HR" b="1" dirty="0">
                <a:solidFill>
                  <a:srgbClr val="FF9900"/>
                </a:solidFill>
                <a:latin typeface="Courier New" panose="02070309020205020404" pitchFamily="49" charset="0"/>
                <a:cs typeface="Courier New" panose="02070309020205020404" pitchFamily="49" charset="0"/>
              </a:rPr>
              <a:t>def</a:t>
            </a:r>
            <a:r>
              <a:rPr lang="hr-HR" dirty="0">
                <a:latin typeface="Courier New" panose="02070309020205020404" pitchFamily="49" charset="0"/>
                <a:cs typeface="Courier New" panose="02070309020205020404" pitchFamily="49" charset="0"/>
              </a:rPr>
              <a:t> </a:t>
            </a:r>
            <a:r>
              <a:rPr lang="hr-HR" b="1" dirty="0" err="1">
                <a:solidFill>
                  <a:srgbClr val="0070C0"/>
                </a:solidFill>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a:p>
            <a:pPr marL="0" indent="0">
              <a:buNone/>
            </a:pPr>
            <a:r>
              <a:rPr lang="hr-HR" dirty="0">
                <a:latin typeface="Courier New" panose="02070309020205020404" pitchFamily="49" charset="0"/>
                <a:cs typeface="Courier New" panose="02070309020205020404" pitchFamily="49" charset="0"/>
              </a:rPr>
              <a:t>    slova()</a:t>
            </a:r>
          </a:p>
          <a:p>
            <a:pPr marL="0" indent="0">
              <a:buNone/>
            </a:pPr>
            <a:r>
              <a:rPr lang="hr-HR" dirty="0">
                <a:latin typeface="Courier New" panose="02070309020205020404" pitchFamily="49" charset="0"/>
                <a:cs typeface="Courier New" panose="02070309020205020404" pitchFamily="49" charset="0"/>
              </a:rPr>
              <a:t>    znamenke()</a:t>
            </a:r>
          </a:p>
          <a:p>
            <a:pPr marL="0" indent="0">
              <a:buNone/>
            </a:pPr>
            <a:r>
              <a:rPr lang="hr-HR" dirty="0" err="1">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a:p>
            <a:pPr marL="0" indent="0">
              <a:buNone/>
            </a:pPr>
            <a:endParaRPr lang="hr-HR" b="1" dirty="0">
              <a:solidFill>
                <a:srgbClr val="FFC000"/>
              </a:solidFill>
              <a:latin typeface="Courier New" panose="02070309020205020404" pitchFamily="49" charset="0"/>
              <a:cs typeface="Courier New" panose="02070309020205020404" pitchFamily="49" charset="0"/>
            </a:endParaRPr>
          </a:p>
        </p:txBody>
      </p:sp>
      <p:sp>
        <p:nvSpPr>
          <p:cNvPr id="8" name="Rezervirano mjesto sadržaja 2">
            <a:extLst>
              <a:ext uri="{FF2B5EF4-FFF2-40B4-BE49-F238E27FC236}">
                <a16:creationId xmlns:a16="http://schemas.microsoft.com/office/drawing/2014/main" id="{2FC6F10A-FCE5-472B-90A8-4BF9E78338B7}"/>
              </a:ext>
            </a:extLst>
          </p:cNvPr>
          <p:cNvSpPr txBox="1">
            <a:spLocks/>
          </p:cNvSpPr>
          <p:nvPr/>
        </p:nvSpPr>
        <p:spPr>
          <a:xfrm>
            <a:off x="838198" y="1497724"/>
            <a:ext cx="5257801" cy="536027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r-HR" sz="3000" b="1" dirty="0" err="1">
                <a:solidFill>
                  <a:srgbClr val="FF9900"/>
                </a:solidFill>
                <a:latin typeface="Courier New" panose="02070309020205020404" pitchFamily="49" charset="0"/>
                <a:cs typeface="Courier New" panose="02070309020205020404" pitchFamily="49" charset="0"/>
              </a:rPr>
              <a:t>from</a:t>
            </a:r>
            <a:r>
              <a:rPr lang="hr-HR" sz="3000" dirty="0">
                <a:latin typeface="Courier New" panose="02070309020205020404" pitchFamily="49" charset="0"/>
                <a:cs typeface="Courier New" panose="02070309020205020404" pitchFamily="49" charset="0"/>
              </a:rPr>
              <a:t> time </a:t>
            </a:r>
            <a:r>
              <a:rPr lang="hr-HR" sz="3000" b="1" dirty="0">
                <a:solidFill>
                  <a:srgbClr val="FF9900"/>
                </a:solidFill>
                <a:latin typeface="Courier New" panose="02070309020205020404" pitchFamily="49" charset="0"/>
                <a:cs typeface="Courier New" panose="02070309020205020404" pitchFamily="49" charset="0"/>
              </a:rPr>
              <a:t>import</a:t>
            </a:r>
            <a:r>
              <a:rPr lang="hr-HR" sz="3000" dirty="0">
                <a:latin typeface="Courier New" panose="02070309020205020404" pitchFamily="49" charset="0"/>
                <a:cs typeface="Courier New" panose="02070309020205020404" pitchFamily="49" charset="0"/>
              </a:rPr>
              <a:t> *</a:t>
            </a:r>
          </a:p>
          <a:p>
            <a:pPr marL="0" indent="0">
              <a:buFont typeface="Arial" panose="020B0604020202020204" pitchFamily="34" charset="0"/>
              <a:buNone/>
            </a:pPr>
            <a:endParaRPr lang="hr-HR" sz="1100" dirty="0">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hr-HR" sz="3000" b="1" dirty="0">
                <a:solidFill>
                  <a:srgbClr val="FF9900"/>
                </a:solidFill>
                <a:latin typeface="Courier New" panose="02070309020205020404" pitchFamily="49" charset="0"/>
                <a:cs typeface="Courier New" panose="02070309020205020404" pitchFamily="49" charset="0"/>
              </a:rPr>
              <a:t>def</a:t>
            </a:r>
            <a:r>
              <a:rPr lang="hr-HR" sz="3000" dirty="0">
                <a:latin typeface="Courier New" panose="02070309020205020404" pitchFamily="49" charset="0"/>
                <a:cs typeface="Courier New" panose="02070309020205020404" pitchFamily="49" charset="0"/>
              </a:rPr>
              <a:t> </a:t>
            </a:r>
            <a:r>
              <a:rPr lang="hr-HR" sz="3000" b="1" dirty="0">
                <a:solidFill>
                  <a:srgbClr val="0070C0"/>
                </a:solidFill>
                <a:latin typeface="Courier New" panose="02070309020205020404" pitchFamily="49" charset="0"/>
                <a:cs typeface="Courier New" panose="02070309020205020404" pitchFamily="49" charset="0"/>
              </a:rPr>
              <a:t>slova</a:t>
            </a:r>
            <a:r>
              <a:rPr lang="hr-HR" sz="3000" dirty="0">
                <a:latin typeface="Courier New" panose="02070309020205020404" pitchFamily="49" charset="0"/>
                <a:cs typeface="Courier New" panose="02070309020205020404" pitchFamily="49" charset="0"/>
              </a:rPr>
              <a:t>():</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a:solidFill>
                  <a:srgbClr val="FF9900"/>
                </a:solidFill>
                <a:latin typeface="Courier New" panose="02070309020205020404" pitchFamily="49" charset="0"/>
                <a:cs typeface="Courier New" panose="02070309020205020404" pitchFamily="49" charset="0"/>
              </a:rPr>
              <a:t>for</a:t>
            </a:r>
            <a:r>
              <a:rPr lang="hr-HR" sz="3000" dirty="0">
                <a:latin typeface="Courier New" panose="02070309020205020404" pitchFamily="49" charset="0"/>
                <a:cs typeface="Courier New" panose="02070309020205020404" pitchFamily="49" charset="0"/>
              </a:rPr>
              <a:t> z </a:t>
            </a:r>
            <a:r>
              <a:rPr lang="hr-HR" sz="3000" b="1" dirty="0" err="1">
                <a:solidFill>
                  <a:srgbClr val="FF9900"/>
                </a:solidFill>
                <a:latin typeface="Courier New" panose="02070309020205020404" pitchFamily="49" charset="0"/>
                <a:cs typeface="Courier New" panose="02070309020205020404" pitchFamily="49" charset="0"/>
              </a:rPr>
              <a:t>in</a:t>
            </a:r>
            <a:r>
              <a:rPr lang="hr-HR" sz="3000" dirty="0">
                <a:latin typeface="Courier New" panose="02070309020205020404" pitchFamily="49" charset="0"/>
                <a:cs typeface="Courier New" panose="02070309020205020404" pitchFamily="49" charset="0"/>
              </a:rPr>
              <a:t> </a:t>
            </a:r>
            <a:r>
              <a:rPr lang="hr-HR" sz="3000" dirty="0">
                <a:solidFill>
                  <a:srgbClr val="00B050"/>
                </a:solidFill>
                <a:latin typeface="Courier New" panose="02070309020205020404" pitchFamily="49" charset="0"/>
                <a:cs typeface="Courier New" panose="02070309020205020404" pitchFamily="49" charset="0"/>
              </a:rPr>
              <a:t>'</a:t>
            </a:r>
            <a:r>
              <a:rPr lang="hr-HR" sz="3000" dirty="0" err="1">
                <a:solidFill>
                  <a:srgbClr val="00B050"/>
                </a:solidFill>
                <a:latin typeface="Courier New" panose="02070309020205020404" pitchFamily="49" charset="0"/>
                <a:cs typeface="Courier New" panose="02070309020205020404" pitchFamily="49" charset="0"/>
              </a:rPr>
              <a:t>abcdef</a:t>
            </a:r>
            <a:r>
              <a:rPr lang="hr-HR" sz="3000" dirty="0">
                <a:solidFill>
                  <a:srgbClr val="00B050"/>
                </a:solidFill>
                <a:latin typeface="Courier New" panose="02070309020205020404" pitchFamily="49" charset="0"/>
                <a:cs typeface="Courier New" panose="02070309020205020404" pitchFamily="49" charset="0"/>
              </a:rPr>
              <a:t>'</a:t>
            </a:r>
            <a:r>
              <a:rPr lang="hr-HR" sz="3000" dirty="0">
                <a:latin typeface="Courier New" panose="02070309020205020404" pitchFamily="49" charset="0"/>
                <a:cs typeface="Courier New" panose="02070309020205020404" pitchFamily="49" charset="0"/>
              </a:rPr>
              <a:t>:</a:t>
            </a:r>
          </a:p>
          <a:p>
            <a:pPr marL="0" indent="0">
              <a:buNone/>
            </a:pPr>
            <a:r>
              <a:rPr lang="hr-HR" sz="3000" dirty="0">
                <a:latin typeface="Courier New" panose="02070309020205020404" pitchFamily="49" charset="0"/>
                <a:cs typeface="Courier New" panose="02070309020205020404" pitchFamily="49" charset="0"/>
              </a:rPr>
              <a:t>        print(z, </a:t>
            </a:r>
            <a:r>
              <a:rPr lang="hr-HR" sz="3000" dirty="0" err="1">
                <a:latin typeface="Courier New" panose="02070309020205020404" pitchFamily="49" charset="0"/>
                <a:cs typeface="Courier New" panose="02070309020205020404" pitchFamily="49" charset="0"/>
              </a:rPr>
              <a:t>end</a:t>
            </a:r>
            <a:r>
              <a:rPr lang="hr-HR" sz="3000" dirty="0">
                <a:latin typeface="Courier New" panose="02070309020205020404" pitchFamily="49" charset="0"/>
                <a:cs typeface="Courier New" panose="02070309020205020404" pitchFamily="49" charset="0"/>
              </a:rPr>
              <a:t>=' ')</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dirty="0" err="1">
                <a:latin typeface="Courier New" panose="02070309020205020404" pitchFamily="49" charset="0"/>
                <a:cs typeface="Courier New" panose="02070309020205020404" pitchFamily="49" charset="0"/>
              </a:rPr>
              <a:t>sleep</a:t>
            </a:r>
            <a:r>
              <a:rPr lang="hr-HR" sz="3000" dirty="0">
                <a:latin typeface="Courier New" panose="02070309020205020404" pitchFamily="49" charset="0"/>
                <a:cs typeface="Courier New" panose="02070309020205020404" pitchFamily="49" charset="0"/>
              </a:rPr>
              <a:t>(0.1)</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err="1">
                <a:solidFill>
                  <a:srgbClr val="FF9900"/>
                </a:solidFill>
                <a:latin typeface="Courier New" panose="02070309020205020404" pitchFamily="49" charset="0"/>
                <a:cs typeface="Courier New" panose="02070309020205020404" pitchFamily="49" charset="0"/>
              </a:rPr>
              <a:t>return</a:t>
            </a:r>
            <a:endParaRPr lang="hr-HR" sz="3000" b="1" dirty="0">
              <a:solidFill>
                <a:srgbClr val="FF9900"/>
              </a:solidFill>
              <a:latin typeface="Courier New" panose="02070309020205020404" pitchFamily="49" charset="0"/>
              <a:cs typeface="Courier New" panose="02070309020205020404" pitchFamily="49" charset="0"/>
            </a:endParaRPr>
          </a:p>
          <a:p>
            <a:pPr marL="0" indent="0">
              <a:buFont typeface="Arial" panose="020B0604020202020204" pitchFamily="34" charset="0"/>
              <a:buNone/>
            </a:pPr>
            <a:endParaRPr lang="hr-HR" sz="1100" b="1" dirty="0">
              <a:solidFill>
                <a:srgbClr val="FFC000"/>
              </a:solidFill>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hr-HR" sz="3000" b="1" dirty="0">
                <a:solidFill>
                  <a:srgbClr val="FF9900"/>
                </a:solidFill>
                <a:latin typeface="Courier New" panose="02070309020205020404" pitchFamily="49" charset="0"/>
                <a:cs typeface="Courier New" panose="02070309020205020404" pitchFamily="49" charset="0"/>
              </a:rPr>
              <a:t>def</a:t>
            </a:r>
            <a:r>
              <a:rPr lang="hr-HR" sz="3000" dirty="0">
                <a:latin typeface="Courier New" panose="02070309020205020404" pitchFamily="49" charset="0"/>
                <a:cs typeface="Courier New" panose="02070309020205020404" pitchFamily="49" charset="0"/>
              </a:rPr>
              <a:t> </a:t>
            </a:r>
            <a:r>
              <a:rPr lang="hr-HR" sz="3000" b="1" dirty="0">
                <a:solidFill>
                  <a:srgbClr val="0070C0"/>
                </a:solidFill>
                <a:latin typeface="Courier New" panose="02070309020205020404" pitchFamily="49" charset="0"/>
                <a:cs typeface="Courier New" panose="02070309020205020404" pitchFamily="49" charset="0"/>
              </a:rPr>
              <a:t>znamenke</a:t>
            </a:r>
            <a:r>
              <a:rPr lang="hr-HR" sz="3000" dirty="0">
                <a:latin typeface="Courier New" panose="02070309020205020404" pitchFamily="49" charset="0"/>
                <a:cs typeface="Courier New" panose="02070309020205020404" pitchFamily="49" charset="0"/>
              </a:rPr>
              <a:t>():</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a:solidFill>
                  <a:srgbClr val="FF9900"/>
                </a:solidFill>
                <a:latin typeface="Courier New" panose="02070309020205020404" pitchFamily="49" charset="0"/>
                <a:cs typeface="Courier New" panose="02070309020205020404" pitchFamily="49" charset="0"/>
              </a:rPr>
              <a:t>for</a:t>
            </a:r>
            <a:r>
              <a:rPr lang="hr-HR" sz="3000" dirty="0">
                <a:latin typeface="Courier New" panose="02070309020205020404" pitchFamily="49" charset="0"/>
                <a:cs typeface="Courier New" panose="02070309020205020404" pitchFamily="49" charset="0"/>
              </a:rPr>
              <a:t> i </a:t>
            </a:r>
            <a:r>
              <a:rPr lang="hr-HR" sz="3000" b="1" dirty="0" err="1">
                <a:solidFill>
                  <a:srgbClr val="FF9900"/>
                </a:solidFill>
                <a:latin typeface="Courier New" panose="02070309020205020404" pitchFamily="49" charset="0"/>
                <a:cs typeface="Courier New" panose="02070309020205020404" pitchFamily="49" charset="0"/>
              </a:rPr>
              <a:t>in</a:t>
            </a:r>
            <a:r>
              <a:rPr lang="hr-HR" sz="3000" dirty="0">
                <a:latin typeface="Courier New" panose="02070309020205020404" pitchFamily="49" charset="0"/>
                <a:cs typeface="Courier New" panose="02070309020205020404" pitchFamily="49" charset="0"/>
              </a:rPr>
              <a:t> </a:t>
            </a:r>
            <a:r>
              <a:rPr lang="hr-HR" sz="3000" dirty="0" err="1">
                <a:latin typeface="Courier New" panose="02070309020205020404" pitchFamily="49" charset="0"/>
                <a:cs typeface="Courier New" panose="02070309020205020404" pitchFamily="49" charset="0"/>
              </a:rPr>
              <a:t>range</a:t>
            </a:r>
            <a:r>
              <a:rPr lang="hr-HR" sz="3000" dirty="0">
                <a:latin typeface="Courier New" panose="02070309020205020404" pitchFamily="49" charset="0"/>
                <a:cs typeface="Courier New" panose="02070309020205020404" pitchFamily="49" charset="0"/>
              </a:rPr>
              <a:t>(6):</a:t>
            </a:r>
          </a:p>
          <a:p>
            <a:pPr marL="0" indent="0">
              <a:buNone/>
            </a:pPr>
            <a:r>
              <a:rPr lang="hr-HR" sz="3000" dirty="0">
                <a:latin typeface="Courier New" panose="02070309020205020404" pitchFamily="49" charset="0"/>
                <a:cs typeface="Courier New" panose="02070309020205020404" pitchFamily="49" charset="0"/>
              </a:rPr>
              <a:t>        print(i, </a:t>
            </a:r>
            <a:r>
              <a:rPr lang="hr-HR" sz="3000" dirty="0" err="1">
                <a:latin typeface="Courier New" panose="02070309020205020404" pitchFamily="49" charset="0"/>
                <a:cs typeface="Courier New" panose="02070309020205020404" pitchFamily="49" charset="0"/>
              </a:rPr>
              <a:t>end</a:t>
            </a:r>
            <a:r>
              <a:rPr lang="hr-HR" sz="3000" dirty="0">
                <a:latin typeface="Courier New" panose="02070309020205020404" pitchFamily="49" charset="0"/>
                <a:cs typeface="Courier New" panose="02070309020205020404" pitchFamily="49" charset="0"/>
              </a:rPr>
              <a:t>=' ')</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dirty="0" err="1">
                <a:latin typeface="Courier New" panose="02070309020205020404" pitchFamily="49" charset="0"/>
                <a:cs typeface="Courier New" panose="02070309020205020404" pitchFamily="49" charset="0"/>
              </a:rPr>
              <a:t>sleep</a:t>
            </a:r>
            <a:r>
              <a:rPr lang="hr-HR" sz="3000" dirty="0">
                <a:latin typeface="Courier New" panose="02070309020205020404" pitchFamily="49" charset="0"/>
                <a:cs typeface="Courier New" panose="02070309020205020404" pitchFamily="49" charset="0"/>
              </a:rPr>
              <a:t>(0.2)</a:t>
            </a:r>
          </a:p>
          <a:p>
            <a:pPr marL="0" indent="0">
              <a:buFont typeface="Arial" panose="020B0604020202020204" pitchFamily="34" charset="0"/>
              <a:buNone/>
            </a:pPr>
            <a:r>
              <a:rPr lang="hr-HR" sz="3000" dirty="0">
                <a:latin typeface="Courier New" panose="02070309020205020404" pitchFamily="49" charset="0"/>
                <a:cs typeface="Courier New" panose="02070309020205020404" pitchFamily="49" charset="0"/>
              </a:rPr>
              <a:t>    </a:t>
            </a:r>
            <a:r>
              <a:rPr lang="hr-HR" sz="3000" b="1" dirty="0" err="1">
                <a:solidFill>
                  <a:srgbClr val="FF9900"/>
                </a:solidFill>
                <a:latin typeface="Courier New" panose="02070309020205020404" pitchFamily="49" charset="0"/>
                <a:cs typeface="Courier New" panose="02070309020205020404" pitchFamily="49" charset="0"/>
              </a:rPr>
              <a:t>return</a:t>
            </a:r>
            <a:endParaRPr lang="hr-HR" sz="3000" dirty="0"/>
          </a:p>
        </p:txBody>
      </p:sp>
      <p:grpSp>
        <p:nvGrpSpPr>
          <p:cNvPr id="5" name="Grupa 4">
            <a:extLst>
              <a:ext uri="{FF2B5EF4-FFF2-40B4-BE49-F238E27FC236}">
                <a16:creationId xmlns:a16="http://schemas.microsoft.com/office/drawing/2014/main" id="{5F04A9B7-7C46-4F88-90AA-70D8BC0A6FBB}"/>
              </a:ext>
            </a:extLst>
          </p:cNvPr>
          <p:cNvGrpSpPr/>
          <p:nvPr/>
        </p:nvGrpSpPr>
        <p:grpSpPr>
          <a:xfrm>
            <a:off x="5939815" y="3610304"/>
            <a:ext cx="6030968" cy="977462"/>
            <a:chOff x="1605283" y="4871545"/>
            <a:chExt cx="6030968" cy="977462"/>
          </a:xfrm>
        </p:grpSpPr>
        <p:sp>
          <p:nvSpPr>
            <p:cNvPr id="9" name="Pravokutnik: zaobljeni kutovi 8">
              <a:extLst>
                <a:ext uri="{FF2B5EF4-FFF2-40B4-BE49-F238E27FC236}">
                  <a16:creationId xmlns:a16="http://schemas.microsoft.com/office/drawing/2014/main" id="{C8A9424D-A0C6-44A4-9690-EE64579CCEEE}"/>
                </a:ext>
              </a:extLst>
            </p:cNvPr>
            <p:cNvSpPr/>
            <p:nvPr/>
          </p:nvSpPr>
          <p:spPr>
            <a:xfrm>
              <a:off x="1605283" y="4871545"/>
              <a:ext cx="6030968" cy="977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hr-HR" sz="2800" b="1" dirty="0"/>
                <a:t>Ispis:</a:t>
              </a:r>
            </a:p>
          </p:txBody>
        </p:sp>
        <p:pic>
          <p:nvPicPr>
            <p:cNvPr id="11" name="Slika 10">
              <a:extLst>
                <a:ext uri="{FF2B5EF4-FFF2-40B4-BE49-F238E27FC236}">
                  <a16:creationId xmlns:a16="http://schemas.microsoft.com/office/drawing/2014/main" id="{4830DFF6-C669-4602-A4D8-4ACE3BF6847E}"/>
                </a:ext>
              </a:extLst>
            </p:cNvPr>
            <p:cNvPicPr>
              <a:picLocks noChangeAspect="1"/>
            </p:cNvPicPr>
            <p:nvPr/>
          </p:nvPicPr>
          <p:blipFill rotWithShape="1">
            <a:blip r:embed="rId3"/>
            <a:srcRect t="1" r="33072" b="4356"/>
            <a:stretch/>
          </p:blipFill>
          <p:spPr>
            <a:xfrm>
              <a:off x="1696535" y="5385509"/>
              <a:ext cx="5848465" cy="378354"/>
            </a:xfrm>
            <a:prstGeom prst="rect">
              <a:avLst/>
            </a:prstGeom>
          </p:spPr>
        </p:pic>
      </p:grpSp>
    </p:spTree>
    <p:extLst>
      <p:ext uri="{BB962C8B-B14F-4D97-AF65-F5344CB8AC3E}">
        <p14:creationId xmlns:p14="http://schemas.microsoft.com/office/powerpoint/2010/main" val="4269964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C0FBED6-4BE2-4C40-A225-13B83D25AD9D}"/>
              </a:ext>
            </a:extLst>
          </p:cNvPr>
          <p:cNvSpPr>
            <a:spLocks noGrp="1"/>
          </p:cNvSpPr>
          <p:nvPr>
            <p:ph type="title"/>
          </p:nvPr>
        </p:nvSpPr>
        <p:spPr/>
        <p:txBody>
          <a:bodyPr/>
          <a:lstStyle/>
          <a:p>
            <a:r>
              <a:rPr lang="hr-HR" dirty="0"/>
              <a:t>Poziv programa</a:t>
            </a:r>
          </a:p>
        </p:txBody>
      </p:sp>
      <p:sp>
        <p:nvSpPr>
          <p:cNvPr id="3" name="Rezervirano mjesto sadržaja 2">
            <a:extLst>
              <a:ext uri="{FF2B5EF4-FFF2-40B4-BE49-F238E27FC236}">
                <a16:creationId xmlns:a16="http://schemas.microsoft.com/office/drawing/2014/main" id="{1D604FDB-510C-43FF-872B-69FA24FBF469}"/>
              </a:ext>
            </a:extLst>
          </p:cNvPr>
          <p:cNvSpPr>
            <a:spLocks noGrp="1"/>
          </p:cNvSpPr>
          <p:nvPr>
            <p:ph idx="1"/>
          </p:nvPr>
        </p:nvSpPr>
        <p:spPr>
          <a:xfrm>
            <a:off x="838201" y="1586059"/>
            <a:ext cx="5257799" cy="2483045"/>
          </a:xfrm>
        </p:spPr>
        <p:txBody>
          <a:bodyPr>
            <a:normAutofit/>
          </a:bodyPr>
          <a:lstStyle/>
          <a:p>
            <a:pPr marL="0" indent="0" algn="just">
              <a:lnSpc>
                <a:spcPct val="110000"/>
              </a:lnSpc>
              <a:spcBef>
                <a:spcPts val="0"/>
              </a:spcBef>
              <a:buNone/>
            </a:pPr>
            <a:r>
              <a:rPr lang="hr-HR" spc="-110" dirty="0">
                <a:cs typeface="Courier New" panose="02070309020205020404" pitchFamily="49" charset="0"/>
              </a:rPr>
              <a:t>U datoteci </a:t>
            </a:r>
            <a:r>
              <a:rPr lang="hr-HR" b="1" spc="-110" dirty="0">
                <a:cs typeface="Courier New" panose="02070309020205020404" pitchFamily="49" charset="0"/>
              </a:rPr>
              <a:t>program1.py</a:t>
            </a:r>
            <a:r>
              <a:rPr lang="hr-HR" spc="-110" dirty="0">
                <a:cs typeface="Courier New" panose="02070309020205020404" pitchFamily="49" charset="0"/>
              </a:rPr>
              <a:t> nalazi se funkcija </a:t>
            </a:r>
            <a:r>
              <a:rPr lang="hr-HR" b="1" spc="-110" dirty="0">
                <a:solidFill>
                  <a:srgbClr val="0070C0"/>
                </a:solidFill>
                <a:latin typeface="Courier New" panose="02070309020205020404" pitchFamily="49" charset="0"/>
                <a:cs typeface="Courier New" panose="02070309020205020404" pitchFamily="49" charset="0"/>
              </a:rPr>
              <a:t>slova</a:t>
            </a:r>
            <a:r>
              <a:rPr lang="hr-HR" b="1" spc="-110" dirty="0">
                <a:latin typeface="Courier New" panose="02070309020205020404" pitchFamily="49" charset="0"/>
                <a:cs typeface="Courier New" panose="02070309020205020404" pitchFamily="49" charset="0"/>
              </a:rPr>
              <a:t>()</a:t>
            </a:r>
            <a:r>
              <a:rPr lang="hr-HR" b="1" spc="-110" dirty="0">
                <a:cs typeface="Courier New" panose="02070309020205020404" pitchFamily="49" charset="0"/>
              </a:rPr>
              <a:t>.</a:t>
            </a:r>
          </a:p>
          <a:p>
            <a:pPr marL="0" indent="0" algn="just">
              <a:lnSpc>
                <a:spcPct val="110000"/>
              </a:lnSpc>
              <a:spcBef>
                <a:spcPts val="0"/>
              </a:spcBef>
              <a:buNone/>
            </a:pPr>
            <a:r>
              <a:rPr lang="hr-HR" spc="-110" dirty="0">
                <a:cs typeface="Courier New" panose="02070309020205020404" pitchFamily="49" charset="0"/>
              </a:rPr>
              <a:t>Kakav ispis očekujemo </a:t>
            </a:r>
            <a:r>
              <a:rPr lang="hr-HR" spc="-110" dirty="0"/>
              <a:t>ako pozovemo </a:t>
            </a:r>
            <a:r>
              <a:rPr lang="hr-HR" b="1" spc="-110" dirty="0"/>
              <a:t>program1.py </a:t>
            </a:r>
            <a:r>
              <a:rPr lang="hr-HR" spc="-110" dirty="0"/>
              <a:t>kao modul u kojem se nalazi funkcija </a:t>
            </a:r>
            <a:r>
              <a:rPr lang="hr-HR" b="1" spc="-110" dirty="0">
                <a:solidFill>
                  <a:srgbClr val="0070C0"/>
                </a:solidFill>
                <a:latin typeface="Courier New" panose="02070309020205020404" pitchFamily="49" charset="0"/>
                <a:cs typeface="Courier New" panose="02070309020205020404" pitchFamily="49" charset="0"/>
              </a:rPr>
              <a:t>slova</a:t>
            </a:r>
            <a:r>
              <a:rPr lang="hr-HR" b="1" spc="-110" dirty="0">
                <a:latin typeface="Courier New" panose="02070309020205020404" pitchFamily="49" charset="0"/>
                <a:cs typeface="Courier New" panose="02070309020205020404" pitchFamily="49" charset="0"/>
              </a:rPr>
              <a:t>()</a:t>
            </a:r>
            <a:r>
              <a:rPr lang="hr-HR" b="1" spc="-110" dirty="0">
                <a:cs typeface="Courier New" panose="02070309020205020404" pitchFamily="49" charset="0"/>
              </a:rPr>
              <a:t> </a:t>
            </a:r>
            <a:r>
              <a:rPr lang="hr-HR" spc="-110" dirty="0"/>
              <a:t>?</a:t>
            </a:r>
          </a:p>
          <a:p>
            <a:pPr marL="0" indent="0">
              <a:buNone/>
            </a:pPr>
            <a:endParaRPr lang="hr-HR" dirty="0">
              <a:latin typeface="Courier New" panose="02070309020205020404" pitchFamily="49" charset="0"/>
              <a:cs typeface="Courier New" panose="02070309020205020404" pitchFamily="49" charset="0"/>
            </a:endParaRPr>
          </a:p>
          <a:p>
            <a:pPr marL="0" indent="0">
              <a:buNone/>
            </a:pPr>
            <a:endParaRPr lang="hr-HR" dirty="0">
              <a:latin typeface="Courier New" panose="02070309020205020404" pitchFamily="49" charset="0"/>
              <a:cs typeface="Courier New" panose="02070309020205020404" pitchFamily="49" charset="0"/>
            </a:endParaRPr>
          </a:p>
          <a:p>
            <a:pPr marL="0" indent="0">
              <a:buNone/>
            </a:pPr>
            <a:endParaRPr lang="hr-HR" dirty="0"/>
          </a:p>
        </p:txBody>
      </p:sp>
      <p:sp>
        <p:nvSpPr>
          <p:cNvPr id="5" name="Rezervirano mjesto sadržaja 2">
            <a:extLst>
              <a:ext uri="{FF2B5EF4-FFF2-40B4-BE49-F238E27FC236}">
                <a16:creationId xmlns:a16="http://schemas.microsoft.com/office/drawing/2014/main" id="{1C09D8C0-D6C4-4665-A77E-F313948D6C3E}"/>
              </a:ext>
            </a:extLst>
          </p:cNvPr>
          <p:cNvSpPr txBox="1">
            <a:spLocks/>
          </p:cNvSpPr>
          <p:nvPr/>
        </p:nvSpPr>
        <p:spPr>
          <a:xfrm>
            <a:off x="6934201" y="1658491"/>
            <a:ext cx="4947744" cy="2446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r-HR" b="1" dirty="0" err="1">
                <a:solidFill>
                  <a:srgbClr val="FF9900"/>
                </a:solidFill>
                <a:latin typeface="Courier New" panose="02070309020205020404" pitchFamily="49" charset="0"/>
                <a:cs typeface="Courier New" panose="02070309020205020404" pitchFamily="49" charset="0"/>
              </a:rPr>
              <a:t>from</a:t>
            </a:r>
            <a:r>
              <a:rPr lang="hr-HR" dirty="0">
                <a:latin typeface="Courier New" panose="02070309020205020404" pitchFamily="49" charset="0"/>
                <a:cs typeface="Courier New" panose="02070309020205020404" pitchFamily="49" charset="0"/>
              </a:rPr>
              <a:t> </a:t>
            </a:r>
            <a:r>
              <a:rPr lang="hr-HR" b="1" dirty="0">
                <a:latin typeface="Courier New" panose="02070309020205020404" pitchFamily="49" charset="0"/>
                <a:cs typeface="Courier New" panose="02070309020205020404" pitchFamily="49" charset="0"/>
              </a:rPr>
              <a:t>program1</a:t>
            </a:r>
            <a:r>
              <a:rPr lang="hr-HR" dirty="0">
                <a:latin typeface="Courier New" panose="02070309020205020404" pitchFamily="49" charset="0"/>
                <a:cs typeface="Courier New" panose="02070309020205020404" pitchFamily="49" charset="0"/>
              </a:rPr>
              <a:t> </a:t>
            </a:r>
            <a:r>
              <a:rPr lang="hr-HR" b="1" dirty="0">
                <a:solidFill>
                  <a:srgbClr val="FF9900"/>
                </a:solidFill>
                <a:latin typeface="Courier New" panose="02070309020205020404" pitchFamily="49" charset="0"/>
                <a:cs typeface="Courier New" panose="02070309020205020404" pitchFamily="49" charset="0"/>
              </a:rPr>
              <a:t>import</a:t>
            </a:r>
            <a:r>
              <a:rPr lang="hr-HR" dirty="0">
                <a:latin typeface="Courier New" panose="02070309020205020404" pitchFamily="49" charset="0"/>
                <a:cs typeface="Courier New" panose="02070309020205020404" pitchFamily="49" charset="0"/>
              </a:rPr>
              <a:t> *</a:t>
            </a:r>
          </a:p>
          <a:p>
            <a:pPr marL="0" indent="0">
              <a:spcBef>
                <a:spcPts val="0"/>
              </a:spcBef>
              <a:buFont typeface="Arial" panose="020B0604020202020204" pitchFamily="34" charset="0"/>
              <a:buNone/>
            </a:pPr>
            <a:endParaRPr lang="hr-HR" sz="1000" b="1" dirty="0">
              <a:solidFill>
                <a:srgbClr val="FF9900"/>
              </a:solidFill>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hr-HR" b="1" dirty="0">
                <a:solidFill>
                  <a:srgbClr val="FF9900"/>
                </a:solidFill>
                <a:latin typeface="Courier New" panose="02070309020205020404" pitchFamily="49" charset="0"/>
                <a:cs typeface="Courier New" panose="02070309020205020404" pitchFamily="49" charset="0"/>
              </a:rPr>
              <a:t>def</a:t>
            </a:r>
            <a:r>
              <a:rPr lang="hr-HR" dirty="0">
                <a:latin typeface="Courier New" panose="02070309020205020404" pitchFamily="49" charset="0"/>
                <a:cs typeface="Courier New" panose="02070309020205020404" pitchFamily="49" charset="0"/>
              </a:rPr>
              <a:t> </a:t>
            </a:r>
            <a:r>
              <a:rPr lang="hr-HR" b="1" dirty="0" err="1">
                <a:solidFill>
                  <a:srgbClr val="0070C0"/>
                </a:solidFill>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a:p>
            <a:pPr marL="0" indent="0">
              <a:buFont typeface="Arial" panose="020B0604020202020204" pitchFamily="34" charset="0"/>
              <a:buNone/>
            </a:pPr>
            <a:r>
              <a:rPr lang="hr-HR" dirty="0">
                <a:latin typeface="Courier New" panose="02070309020205020404" pitchFamily="49" charset="0"/>
                <a:cs typeface="Courier New" panose="02070309020205020404" pitchFamily="49" charset="0"/>
              </a:rPr>
              <a:t>    slova()</a:t>
            </a:r>
          </a:p>
          <a:p>
            <a:pPr marL="0" indent="0">
              <a:buFont typeface="Arial" panose="020B0604020202020204" pitchFamily="34" charset="0"/>
              <a:buNone/>
            </a:pPr>
            <a:r>
              <a:rPr lang="hr-HR" dirty="0" err="1">
                <a:latin typeface="Courier New" panose="02070309020205020404" pitchFamily="49" charset="0"/>
                <a:cs typeface="Courier New" panose="02070309020205020404" pitchFamily="49" charset="0"/>
              </a:rPr>
              <a:t>main</a:t>
            </a:r>
            <a:r>
              <a:rPr lang="hr-HR" dirty="0">
                <a:latin typeface="Courier New" panose="02070309020205020404" pitchFamily="49" charset="0"/>
                <a:cs typeface="Courier New" panose="02070309020205020404" pitchFamily="49" charset="0"/>
              </a:rPr>
              <a:t>()</a:t>
            </a:r>
          </a:p>
          <a:p>
            <a:pPr marL="0" indent="0">
              <a:buFont typeface="Arial" panose="020B0604020202020204" pitchFamily="34" charset="0"/>
              <a:buNone/>
            </a:pPr>
            <a:endParaRPr lang="en-US" dirty="0"/>
          </a:p>
          <a:p>
            <a:pPr marL="0" indent="0">
              <a:buFont typeface="Arial" panose="020B0604020202020204" pitchFamily="34" charset="0"/>
              <a:buNone/>
            </a:pPr>
            <a:endParaRPr lang="hr-HR" dirty="0"/>
          </a:p>
        </p:txBody>
      </p:sp>
      <p:grpSp>
        <p:nvGrpSpPr>
          <p:cNvPr id="17" name="Grupa 16">
            <a:extLst>
              <a:ext uri="{FF2B5EF4-FFF2-40B4-BE49-F238E27FC236}">
                <a16:creationId xmlns:a16="http://schemas.microsoft.com/office/drawing/2014/main" id="{E8137B78-31CF-43A3-9441-697255126898}"/>
              </a:ext>
            </a:extLst>
          </p:cNvPr>
          <p:cNvGrpSpPr/>
          <p:nvPr/>
        </p:nvGrpSpPr>
        <p:grpSpPr>
          <a:xfrm>
            <a:off x="860532" y="5612537"/>
            <a:ext cx="8204638" cy="1008000"/>
            <a:chOff x="939362" y="5060731"/>
            <a:chExt cx="8028590" cy="1034754"/>
          </a:xfrm>
        </p:grpSpPr>
        <p:sp>
          <p:nvSpPr>
            <p:cNvPr id="15" name="Pravokutnik: zaobljeni kutovi 14">
              <a:extLst>
                <a:ext uri="{FF2B5EF4-FFF2-40B4-BE49-F238E27FC236}">
                  <a16:creationId xmlns:a16="http://schemas.microsoft.com/office/drawing/2014/main" id="{57490DC4-7D5D-482C-AF90-ED94F883F4AE}"/>
                </a:ext>
              </a:extLst>
            </p:cNvPr>
            <p:cNvSpPr/>
            <p:nvPr/>
          </p:nvSpPr>
          <p:spPr>
            <a:xfrm>
              <a:off x="939362" y="5060731"/>
              <a:ext cx="8028590" cy="10347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hr-HR" sz="2800" b="1" dirty="0"/>
                <a:t>Stvarni ispis:</a:t>
              </a:r>
            </a:p>
          </p:txBody>
        </p:sp>
        <p:pic>
          <p:nvPicPr>
            <p:cNvPr id="9" name="Slika 8">
              <a:extLst>
                <a:ext uri="{FF2B5EF4-FFF2-40B4-BE49-F238E27FC236}">
                  <a16:creationId xmlns:a16="http://schemas.microsoft.com/office/drawing/2014/main" id="{29527789-3094-4832-92FB-BCB22BD401A1}"/>
                </a:ext>
              </a:extLst>
            </p:cNvPr>
            <p:cNvPicPr>
              <a:picLocks noChangeAspect="1"/>
            </p:cNvPicPr>
            <p:nvPr/>
          </p:nvPicPr>
          <p:blipFill>
            <a:blip r:embed="rId2"/>
            <a:stretch>
              <a:fillRect/>
            </a:stretch>
          </p:blipFill>
          <p:spPr>
            <a:xfrm>
              <a:off x="1025416" y="5586964"/>
              <a:ext cx="7856482" cy="406087"/>
            </a:xfrm>
            <a:prstGeom prst="rect">
              <a:avLst/>
            </a:prstGeom>
          </p:spPr>
        </p:pic>
      </p:grpSp>
      <p:grpSp>
        <p:nvGrpSpPr>
          <p:cNvPr id="18" name="Grupa 17">
            <a:extLst>
              <a:ext uri="{FF2B5EF4-FFF2-40B4-BE49-F238E27FC236}">
                <a16:creationId xmlns:a16="http://schemas.microsoft.com/office/drawing/2014/main" id="{1405EBEC-4EFF-4DCD-9851-D1F39FACFC9C}"/>
              </a:ext>
            </a:extLst>
          </p:cNvPr>
          <p:cNvGrpSpPr/>
          <p:nvPr/>
        </p:nvGrpSpPr>
        <p:grpSpPr>
          <a:xfrm>
            <a:off x="860533" y="4324572"/>
            <a:ext cx="2781300" cy="1008000"/>
            <a:chOff x="939363" y="3772766"/>
            <a:chExt cx="2781300" cy="1008000"/>
          </a:xfrm>
        </p:grpSpPr>
        <p:sp>
          <p:nvSpPr>
            <p:cNvPr id="14" name="Pravokutnik: zaobljeni kutovi 13">
              <a:extLst>
                <a:ext uri="{FF2B5EF4-FFF2-40B4-BE49-F238E27FC236}">
                  <a16:creationId xmlns:a16="http://schemas.microsoft.com/office/drawing/2014/main" id="{AF24F146-C1B6-4700-96BC-BC6B3EE132AF}"/>
                </a:ext>
              </a:extLst>
            </p:cNvPr>
            <p:cNvSpPr/>
            <p:nvPr/>
          </p:nvSpPr>
          <p:spPr>
            <a:xfrm>
              <a:off x="939363" y="3772766"/>
              <a:ext cx="2781300" cy="100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hr-HR" sz="2800" b="1" dirty="0"/>
                <a:t>Očekivani ispis:</a:t>
              </a:r>
            </a:p>
          </p:txBody>
        </p:sp>
        <p:pic>
          <p:nvPicPr>
            <p:cNvPr id="10" name="Slika 9">
              <a:extLst>
                <a:ext uri="{FF2B5EF4-FFF2-40B4-BE49-F238E27FC236}">
                  <a16:creationId xmlns:a16="http://schemas.microsoft.com/office/drawing/2014/main" id="{CED73FC0-125B-4CFD-A1CD-AB58E905134D}"/>
                </a:ext>
              </a:extLst>
            </p:cNvPr>
            <p:cNvPicPr>
              <a:picLocks noChangeAspect="1"/>
            </p:cNvPicPr>
            <p:nvPr/>
          </p:nvPicPr>
          <p:blipFill>
            <a:blip r:embed="rId3"/>
            <a:stretch>
              <a:fillRect/>
            </a:stretch>
          </p:blipFill>
          <p:spPr>
            <a:xfrm>
              <a:off x="1108882" y="4333210"/>
              <a:ext cx="2476788" cy="376860"/>
            </a:xfrm>
            <a:prstGeom prst="rect">
              <a:avLst/>
            </a:prstGeom>
          </p:spPr>
        </p:pic>
      </p:grpSp>
    </p:spTree>
    <p:extLst>
      <p:ext uri="{BB962C8B-B14F-4D97-AF65-F5344CB8AC3E}">
        <p14:creationId xmlns:p14="http://schemas.microsoft.com/office/powerpoint/2010/main" val="347530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Zaključak – poziv programa kao modula</a:t>
            </a:r>
          </a:p>
        </p:txBody>
      </p:sp>
      <p:graphicFrame>
        <p:nvGraphicFramePr>
          <p:cNvPr id="4" name="Dijagram 3">
            <a:extLst>
              <a:ext uri="{FF2B5EF4-FFF2-40B4-BE49-F238E27FC236}">
                <a16:creationId xmlns:a16="http://schemas.microsoft.com/office/drawing/2014/main" id="{3EF5EF22-D936-4C80-833E-C9989043326E}"/>
              </a:ext>
            </a:extLst>
          </p:cNvPr>
          <p:cNvGraphicFramePr/>
          <p:nvPr>
            <p:extLst>
              <p:ext uri="{D42A27DB-BD31-4B8C-83A1-F6EECF244321}">
                <p14:modId xmlns:p14="http://schemas.microsoft.com/office/powerpoint/2010/main" val="2319500707"/>
              </p:ext>
            </p:extLst>
          </p:nvPr>
        </p:nvGraphicFramePr>
        <p:xfrm>
          <a:off x="428145" y="2431042"/>
          <a:ext cx="8652793" cy="4131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zervirano mjesto sadržaja 2">
            <a:extLst>
              <a:ext uri="{FF2B5EF4-FFF2-40B4-BE49-F238E27FC236}">
                <a16:creationId xmlns:a16="http://schemas.microsoft.com/office/drawing/2014/main" id="{0BFC8CBD-BB5D-4150-8A84-A09BE7288C59}"/>
              </a:ext>
            </a:extLst>
          </p:cNvPr>
          <p:cNvSpPr>
            <a:spLocks noGrp="1"/>
          </p:cNvSpPr>
          <p:nvPr>
            <p:ph idx="1"/>
          </p:nvPr>
        </p:nvSpPr>
        <p:spPr>
          <a:xfrm>
            <a:off x="838200" y="1405014"/>
            <a:ext cx="10694894" cy="1010262"/>
          </a:xfrm>
        </p:spPr>
        <p:txBody>
          <a:bodyPr>
            <a:noAutofit/>
          </a:bodyPr>
          <a:lstStyle/>
          <a:p>
            <a:pPr marL="0" indent="0">
              <a:lnSpc>
                <a:spcPct val="100000"/>
              </a:lnSpc>
              <a:buNone/>
            </a:pPr>
            <a:r>
              <a:rPr lang="hr-HR" dirty="0"/>
              <a:t>Što se dogodilo kad smo pokrenuli program u kojem smo </a:t>
            </a:r>
            <a:r>
              <a:rPr lang="hr-HR" dirty="0">
                <a:hlinkClick r:id="rId7" action="ppaction://hlinkfile"/>
              </a:rPr>
              <a:t>program1.py </a:t>
            </a:r>
            <a:r>
              <a:rPr lang="hr-HR" dirty="0"/>
              <a:t>pozvali kao modul, a što nama treba?</a:t>
            </a:r>
          </a:p>
        </p:txBody>
      </p:sp>
    </p:spTree>
    <p:extLst>
      <p:ext uri="{BB962C8B-B14F-4D97-AF65-F5344CB8AC3E}">
        <p14:creationId xmlns:p14="http://schemas.microsoft.com/office/powerpoint/2010/main" val="69653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5462CA-4A72-41EC-9648-571BCF1E7BDE}"/>
              </a:ext>
            </a:extLst>
          </p:cNvPr>
          <p:cNvSpPr>
            <a:spLocks noGrp="1"/>
          </p:cNvSpPr>
          <p:nvPr>
            <p:ph type="title"/>
          </p:nvPr>
        </p:nvSpPr>
        <p:spPr/>
        <p:txBody>
          <a:bodyPr/>
          <a:lstStyle/>
          <a:p>
            <a:r>
              <a:rPr lang="hr-HR" dirty="0"/>
              <a:t>Varijabla </a:t>
            </a:r>
            <a:r>
              <a:rPr lang="hr-HR" b="1" dirty="0">
                <a:latin typeface="Courier New" panose="02070309020205020404" pitchFamily="49" charset="0"/>
                <a:cs typeface="Courier New" panose="02070309020205020404" pitchFamily="49" charset="0"/>
              </a:rPr>
              <a:t>__</a:t>
            </a:r>
            <a:r>
              <a:rPr lang="hr-HR" b="1" dirty="0" err="1">
                <a:latin typeface="Courier New" panose="02070309020205020404" pitchFamily="49" charset="0"/>
                <a:cs typeface="Courier New" panose="02070309020205020404" pitchFamily="49" charset="0"/>
              </a:rPr>
              <a:t>name</a:t>
            </a:r>
            <a:r>
              <a:rPr lang="hr-HR" b="1" dirty="0">
                <a:latin typeface="Courier New" panose="02070309020205020404" pitchFamily="49" charset="0"/>
                <a:cs typeface="Courier New" panose="02070309020205020404" pitchFamily="49" charset="0"/>
              </a:rPr>
              <a:t>__</a:t>
            </a:r>
            <a:endParaRPr lang="hr-HR" dirty="0"/>
          </a:p>
        </p:txBody>
      </p:sp>
      <p:graphicFrame>
        <p:nvGraphicFramePr>
          <p:cNvPr id="4" name="Rezervirano mjesto sadržaja 3">
            <a:extLst>
              <a:ext uri="{FF2B5EF4-FFF2-40B4-BE49-F238E27FC236}">
                <a16:creationId xmlns:a16="http://schemas.microsoft.com/office/drawing/2014/main" id="{155B66E0-E790-4CB0-95CC-DCD9E1F8F35D}"/>
              </a:ext>
            </a:extLst>
          </p:cNvPr>
          <p:cNvGraphicFramePr>
            <a:graphicFrameLocks noGrp="1"/>
          </p:cNvGraphicFramePr>
          <p:nvPr>
            <p:ph idx="1"/>
            <p:extLst>
              <p:ext uri="{D42A27DB-BD31-4B8C-83A1-F6EECF244321}">
                <p14:modId xmlns:p14="http://schemas.microsoft.com/office/powerpoint/2010/main" val="2611698404"/>
              </p:ext>
            </p:extLst>
          </p:nvPr>
        </p:nvGraphicFramePr>
        <p:xfrm>
          <a:off x="838200" y="1495425"/>
          <a:ext cx="10024241" cy="2414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Rezervirano mjesto sadržaja 3">
            <a:extLst>
              <a:ext uri="{FF2B5EF4-FFF2-40B4-BE49-F238E27FC236}">
                <a16:creationId xmlns:a16="http://schemas.microsoft.com/office/drawing/2014/main" id="{BA4C5B12-9EDB-4AF0-9D37-CC623A9D4CAF}"/>
              </a:ext>
            </a:extLst>
          </p:cNvPr>
          <p:cNvGraphicFramePr>
            <a:graphicFrameLocks/>
          </p:cNvGraphicFramePr>
          <p:nvPr>
            <p:extLst>
              <p:ext uri="{D42A27DB-BD31-4B8C-83A1-F6EECF244321}">
                <p14:modId xmlns:p14="http://schemas.microsoft.com/office/powerpoint/2010/main" val="473246120"/>
              </p:ext>
            </p:extLst>
          </p:nvPr>
        </p:nvGraphicFramePr>
        <p:xfrm>
          <a:off x="838200" y="3744639"/>
          <a:ext cx="10024241" cy="241442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58218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5462CA-4A72-41EC-9648-571BCF1E7BDE}"/>
              </a:ext>
            </a:extLst>
          </p:cNvPr>
          <p:cNvSpPr>
            <a:spLocks noGrp="1"/>
          </p:cNvSpPr>
          <p:nvPr>
            <p:ph type="title"/>
          </p:nvPr>
        </p:nvSpPr>
        <p:spPr/>
        <p:txBody>
          <a:bodyPr/>
          <a:lstStyle/>
          <a:p>
            <a:r>
              <a:rPr lang="hr-HR" dirty="0"/>
              <a:t>Rješenje</a:t>
            </a:r>
          </a:p>
        </p:txBody>
      </p:sp>
      <p:graphicFrame>
        <p:nvGraphicFramePr>
          <p:cNvPr id="6" name="Dijagram 5">
            <a:extLst>
              <a:ext uri="{FF2B5EF4-FFF2-40B4-BE49-F238E27FC236}">
                <a16:creationId xmlns:a16="http://schemas.microsoft.com/office/drawing/2014/main" id="{F564C009-29AD-493F-BEF3-4485DDB9E222}"/>
              </a:ext>
            </a:extLst>
          </p:cNvPr>
          <p:cNvGraphicFramePr/>
          <p:nvPr>
            <p:extLst>
              <p:ext uri="{D42A27DB-BD31-4B8C-83A1-F6EECF244321}">
                <p14:modId xmlns:p14="http://schemas.microsoft.com/office/powerpoint/2010/main" val="775867155"/>
              </p:ext>
            </p:extLst>
          </p:nvPr>
        </p:nvGraphicFramePr>
        <p:xfrm>
          <a:off x="707696" y="1439333"/>
          <a:ext cx="988673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6647682"/>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sustava Office">
  <a:themeElements>
    <a:clrScheme name="Ljubičas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442</TotalTime>
  <Words>916</Words>
  <Application>Microsoft Office PowerPoint</Application>
  <PresentationFormat>Široki zaslon</PresentationFormat>
  <Paragraphs>120</Paragraphs>
  <Slides>18</Slides>
  <Notes>0</Notes>
  <HiddenSlides>0</HiddenSlides>
  <MMClips>0</MMClips>
  <ScaleCrop>false</ScaleCrop>
  <HeadingPairs>
    <vt:vector size="6" baseType="variant">
      <vt:variant>
        <vt:lpstr>Korišteni fontovi</vt:lpstr>
      </vt:variant>
      <vt:variant>
        <vt:i4>4</vt:i4>
      </vt:variant>
      <vt:variant>
        <vt:lpstr>Tema</vt:lpstr>
      </vt:variant>
      <vt:variant>
        <vt:i4>2</vt:i4>
      </vt:variant>
      <vt:variant>
        <vt:lpstr>Naslovi slajdova</vt:lpstr>
      </vt:variant>
      <vt:variant>
        <vt:i4>18</vt:i4>
      </vt:variant>
    </vt:vector>
  </HeadingPairs>
  <TitlesOfParts>
    <vt:vector size="24" baseType="lpstr">
      <vt:lpstr>Arial</vt:lpstr>
      <vt:lpstr>Calibri</vt:lpstr>
      <vt:lpstr>Calibri Light</vt:lpstr>
      <vt:lpstr>Courier New</vt:lpstr>
      <vt:lpstr>Tema sustava Office</vt:lpstr>
      <vt:lpstr>1_Tema sustava Office</vt:lpstr>
      <vt:lpstr>Stvaranje vlastitog modula</vt:lpstr>
      <vt:lpstr>Stvaranje vlastitog modula</vt:lpstr>
      <vt:lpstr>Poziv modula</vt:lpstr>
      <vt:lpstr>Program može biti modul</vt:lpstr>
      <vt:lpstr>Rješenje zadatka - program1.py</vt:lpstr>
      <vt:lpstr>Poziv programa</vt:lpstr>
      <vt:lpstr>Zaključak – poziv programa kao modula</vt:lpstr>
      <vt:lpstr>Varijabla __name__</vt:lpstr>
      <vt:lpstr>Rješenje</vt:lpstr>
      <vt:lpstr>Vlastiti program kao modul</vt:lpstr>
      <vt:lpstr>Poziv popravljenog modul</vt:lpstr>
      <vt:lpstr>Paralelno programiranje</vt:lpstr>
      <vt:lpstr>Motivacija</vt:lpstr>
      <vt:lpstr>Ponavljanje</vt:lpstr>
      <vt:lpstr>Ponavljanje</vt:lpstr>
      <vt:lpstr>Primjer</vt:lpstr>
      <vt:lpstr>Ispis</vt:lpstr>
      <vt:lpstr>Zadatak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prezentacija</dc:title>
  <dc:creator>Smiljana Perić</dc:creator>
  <cp:lastModifiedBy>Smiljana Perić</cp:lastModifiedBy>
  <cp:revision>48</cp:revision>
  <dcterms:created xsi:type="dcterms:W3CDTF">2020-03-31T20:03:35Z</dcterms:created>
  <dcterms:modified xsi:type="dcterms:W3CDTF">2020-04-01T11:03:33Z</dcterms:modified>
</cp:coreProperties>
</file>