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01233-0A8E-46AA-9003-1984CDB5CF5A}" v="913" dt="2020-04-21T09:54:00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12901233-0A8E-46AA-9003-1984CDB5CF5A}"/>
    <pc:docChg chg="undo custSel mod addSld delSld modSld">
      <pc:chgData name="Lidija Blagojević" userId="dd34498d-c5cb-4820-b009-9f6aab0b2998" providerId="ADAL" clId="{12901233-0A8E-46AA-9003-1984CDB5CF5A}" dt="2020-04-21T11:15:02.315" v="3683" actId="20577"/>
      <pc:docMkLst>
        <pc:docMk/>
      </pc:docMkLst>
      <pc:sldChg chg="modSp add del">
        <pc:chgData name="Lidija Blagojević" userId="dd34498d-c5cb-4820-b009-9f6aab0b2998" providerId="ADAL" clId="{12901233-0A8E-46AA-9003-1984CDB5CF5A}" dt="2020-04-21T09:57:37.529" v="3508" actId="2696"/>
        <pc:sldMkLst>
          <pc:docMk/>
          <pc:sldMk cId="3128766249" sldId="257"/>
        </pc:sldMkLst>
        <pc:spChg chg="mod">
          <ac:chgData name="Lidija Blagojević" userId="dd34498d-c5cb-4820-b009-9f6aab0b2998" providerId="ADAL" clId="{12901233-0A8E-46AA-9003-1984CDB5CF5A}" dt="2020-04-21T05:55:08.855" v="1"/>
          <ac:spMkLst>
            <pc:docMk/>
            <pc:sldMk cId="3128766249" sldId="257"/>
            <ac:spMk id="3" creationId="{BE7DAEDF-8DCF-41D7-9B3D-495B8501413C}"/>
          </ac:spMkLst>
        </pc:spChg>
      </pc:sldChg>
      <pc:sldChg chg="addSp delSp modSp add mod setBg">
        <pc:chgData name="Lidija Blagojević" userId="dd34498d-c5cb-4820-b009-9f6aab0b2998" providerId="ADAL" clId="{12901233-0A8E-46AA-9003-1984CDB5CF5A}" dt="2020-04-21T06:15:09.964" v="946" actId="20577"/>
        <pc:sldMkLst>
          <pc:docMk/>
          <pc:sldMk cId="64567999" sldId="258"/>
        </pc:sldMkLst>
        <pc:spChg chg="mod">
          <ac:chgData name="Lidija Blagojević" userId="dd34498d-c5cb-4820-b009-9f6aab0b2998" providerId="ADAL" clId="{12901233-0A8E-46AA-9003-1984CDB5CF5A}" dt="2020-04-21T06:00:20.085" v="162" actId="26606"/>
          <ac:spMkLst>
            <pc:docMk/>
            <pc:sldMk cId="64567999" sldId="258"/>
            <ac:spMk id="2" creationId="{6B8DF73A-EF6C-4913-AF84-71011D59734F}"/>
          </ac:spMkLst>
        </pc:spChg>
        <pc:spChg chg="del mod ord">
          <ac:chgData name="Lidija Blagojević" userId="dd34498d-c5cb-4820-b009-9f6aab0b2998" providerId="ADAL" clId="{12901233-0A8E-46AA-9003-1984CDB5CF5A}" dt="2020-04-21T06:01:07.376" v="176" actId="478"/>
          <ac:spMkLst>
            <pc:docMk/>
            <pc:sldMk cId="64567999" sldId="258"/>
            <ac:spMk id="3" creationId="{18EB2B37-9425-4CDF-B028-84B945D73398}"/>
          </ac:spMkLst>
        </pc:spChg>
        <pc:spChg chg="add mod">
          <ac:chgData name="Lidija Blagojević" userId="dd34498d-c5cb-4820-b009-9f6aab0b2998" providerId="ADAL" clId="{12901233-0A8E-46AA-9003-1984CDB5CF5A}" dt="2020-04-21T06:15:09.964" v="946" actId="20577"/>
          <ac:spMkLst>
            <pc:docMk/>
            <pc:sldMk cId="64567999" sldId="258"/>
            <ac:spMk id="6" creationId="{D1B9A225-B452-4048-B758-038B9276D0A8}"/>
          </ac:spMkLst>
        </pc:spChg>
        <pc:spChg chg="add del">
          <ac:chgData name="Lidija Blagojević" userId="dd34498d-c5cb-4820-b009-9f6aab0b2998" providerId="ADAL" clId="{12901233-0A8E-46AA-9003-1984CDB5CF5A}" dt="2020-04-21T06:00:20.070" v="161" actId="26606"/>
          <ac:spMkLst>
            <pc:docMk/>
            <pc:sldMk cId="64567999" sldId="258"/>
            <ac:spMk id="9" creationId="{F60FCA6E-0894-46CD-BD49-5955A51E0084}"/>
          </ac:spMkLst>
        </pc:spChg>
        <pc:spChg chg="add mod">
          <ac:chgData name="Lidija Blagojević" userId="dd34498d-c5cb-4820-b009-9f6aab0b2998" providerId="ADAL" clId="{12901233-0A8E-46AA-9003-1984CDB5CF5A}" dt="2020-04-21T06:09:45.856" v="805" actId="20577"/>
          <ac:spMkLst>
            <pc:docMk/>
            <pc:sldMk cId="64567999" sldId="258"/>
            <ac:spMk id="10" creationId="{AA6D1E71-2F27-40AE-A0F0-AB642AC94FEA}"/>
          </ac:spMkLst>
        </pc:spChg>
        <pc:spChg chg="add del">
          <ac:chgData name="Lidija Blagojević" userId="dd34498d-c5cb-4820-b009-9f6aab0b2998" providerId="ADAL" clId="{12901233-0A8E-46AA-9003-1984CDB5CF5A}" dt="2020-04-21T06:00:20.070" v="161" actId="26606"/>
          <ac:spMkLst>
            <pc:docMk/>
            <pc:sldMk cId="64567999" sldId="258"/>
            <ac:spMk id="11" creationId="{E78C6E4B-A1F1-4B6C-97EC-BE997495D6AC}"/>
          </ac:spMkLst>
        </pc:spChg>
        <pc:spChg chg="add">
          <ac:chgData name="Lidija Blagojević" userId="dd34498d-c5cb-4820-b009-9f6aab0b2998" providerId="ADAL" clId="{12901233-0A8E-46AA-9003-1984CDB5CF5A}" dt="2020-04-21T06:00:20.085" v="162" actId="26606"/>
          <ac:spMkLst>
            <pc:docMk/>
            <pc:sldMk cId="64567999" sldId="258"/>
            <ac:spMk id="13" creationId="{EBF87945-A001-489F-9D9B-7D9435F0B9CA}"/>
          </ac:spMkLst>
        </pc:spChg>
        <pc:picChg chg="add del mod">
          <ac:chgData name="Lidija Blagojević" userId="dd34498d-c5cb-4820-b009-9f6aab0b2998" providerId="ADAL" clId="{12901233-0A8E-46AA-9003-1984CDB5CF5A}" dt="2020-04-21T06:00:32.586" v="164" actId="478"/>
          <ac:picMkLst>
            <pc:docMk/>
            <pc:sldMk cId="64567999" sldId="258"/>
            <ac:picMk id="4" creationId="{C7A41D28-1713-4BC2-B45F-94B619366D5A}"/>
          </ac:picMkLst>
        </pc:picChg>
        <pc:picChg chg="add mod">
          <ac:chgData name="Lidija Blagojević" userId="dd34498d-c5cb-4820-b009-9f6aab0b2998" providerId="ADAL" clId="{12901233-0A8E-46AA-9003-1984CDB5CF5A}" dt="2020-04-21T06:00:55.058" v="167" actId="1076"/>
          <ac:picMkLst>
            <pc:docMk/>
            <pc:sldMk cId="64567999" sldId="258"/>
            <ac:picMk id="5" creationId="{CA4F738E-27FC-4DE2-AE70-B32CEF960F64}"/>
          </ac:picMkLst>
        </pc:picChg>
        <pc:cxnChg chg="add mod">
          <ac:chgData name="Lidija Blagojević" userId="dd34498d-c5cb-4820-b009-9f6aab0b2998" providerId="ADAL" clId="{12901233-0A8E-46AA-9003-1984CDB5CF5A}" dt="2020-04-21T06:09:33.173" v="803" actId="11529"/>
          <ac:cxnSpMkLst>
            <pc:docMk/>
            <pc:sldMk cId="64567999" sldId="258"/>
            <ac:cxnSpMk id="8" creationId="{C2306A8D-B7C6-4EEC-8EF6-9B943153DCF3}"/>
          </ac:cxnSpMkLst>
        </pc:cxnChg>
      </pc:sldChg>
      <pc:sldChg chg="addSp delSp modSp add mod setBg setClrOvrMap">
        <pc:chgData name="Lidija Blagojević" userId="dd34498d-c5cb-4820-b009-9f6aab0b2998" providerId="ADAL" clId="{12901233-0A8E-46AA-9003-1984CDB5CF5A}" dt="2020-04-21T11:15:02.315" v="3683" actId="20577"/>
        <pc:sldMkLst>
          <pc:docMk/>
          <pc:sldMk cId="2923901168" sldId="259"/>
        </pc:sldMkLst>
        <pc:spChg chg="mod">
          <ac:chgData name="Lidija Blagojević" userId="dd34498d-c5cb-4820-b009-9f6aab0b2998" providerId="ADAL" clId="{12901233-0A8E-46AA-9003-1984CDB5CF5A}" dt="2020-04-21T06:53:42.174" v="1298" actId="26606"/>
          <ac:spMkLst>
            <pc:docMk/>
            <pc:sldMk cId="2923901168" sldId="259"/>
            <ac:spMk id="2" creationId="{961462B7-2D71-4A4A-9873-549CBA9FD334}"/>
          </ac:spMkLst>
        </pc:spChg>
        <pc:spChg chg="del mod">
          <ac:chgData name="Lidija Blagojević" userId="dd34498d-c5cb-4820-b009-9f6aab0b2998" providerId="ADAL" clId="{12901233-0A8E-46AA-9003-1984CDB5CF5A}" dt="2020-04-21T06:51:30.782" v="1245" actId="931"/>
          <ac:spMkLst>
            <pc:docMk/>
            <pc:sldMk cId="2923901168" sldId="259"/>
            <ac:spMk id="3" creationId="{A687AFAB-9A01-4E3F-B252-A7B4145D73F7}"/>
          </ac:spMkLst>
        </pc:spChg>
        <pc:spChg chg="add del mod">
          <ac:chgData name="Lidija Blagojević" userId="dd34498d-c5cb-4820-b009-9f6aab0b2998" providerId="ADAL" clId="{12901233-0A8E-46AA-9003-1984CDB5CF5A}" dt="2020-04-21T06:53:42.174" v="1298" actId="26606"/>
          <ac:spMkLst>
            <pc:docMk/>
            <pc:sldMk cId="2923901168" sldId="259"/>
            <ac:spMk id="6" creationId="{4D272CE7-CE94-4E35-9121-663476CC0A9C}"/>
          </ac:spMkLst>
        </pc:spChg>
        <pc:spChg chg="add mod">
          <ac:chgData name="Lidija Blagojević" userId="dd34498d-c5cb-4820-b009-9f6aab0b2998" providerId="ADAL" clId="{12901233-0A8E-46AA-9003-1984CDB5CF5A}" dt="2020-04-21T11:15:02.315" v="3683" actId="20577"/>
          <ac:spMkLst>
            <pc:docMk/>
            <pc:sldMk cId="2923901168" sldId="259"/>
            <ac:spMk id="8" creationId="{DD2D3913-AD40-4DDB-AE36-55A01D9B87AF}"/>
          </ac:spMkLst>
        </pc:spChg>
        <pc:spChg chg="add del">
          <ac:chgData name="Lidija Blagojević" userId="dd34498d-c5cb-4820-b009-9f6aab0b2998" providerId="ADAL" clId="{12901233-0A8E-46AA-9003-1984CDB5CF5A}" dt="2020-04-21T06:52:12.995" v="1255" actId="26606"/>
          <ac:spMkLst>
            <pc:docMk/>
            <pc:sldMk cId="2923901168" sldId="259"/>
            <ac:spMk id="10" creationId="{1DB7C82F-AB7E-4F0C-B829-FA1B9C415180}"/>
          </ac:spMkLst>
        </pc:spChg>
        <pc:spChg chg="add del">
          <ac:chgData name="Lidija Blagojević" userId="dd34498d-c5cb-4820-b009-9f6aab0b2998" providerId="ADAL" clId="{12901233-0A8E-46AA-9003-1984CDB5CF5A}" dt="2020-04-21T06:52:19.468" v="1259" actId="26606"/>
          <ac:spMkLst>
            <pc:docMk/>
            <pc:sldMk cId="2923901168" sldId="259"/>
            <ac:spMk id="12" creationId="{7CA0DAA6-33B8-4A25-810D-2F4D816FB40E}"/>
          </ac:spMkLst>
        </pc:spChg>
        <pc:spChg chg="add">
          <ac:chgData name="Lidija Blagojević" userId="dd34498d-c5cb-4820-b009-9f6aab0b2998" providerId="ADAL" clId="{12901233-0A8E-46AA-9003-1984CDB5CF5A}" dt="2020-04-21T06:53:42.174" v="1298" actId="26606"/>
          <ac:spMkLst>
            <pc:docMk/>
            <pc:sldMk cId="2923901168" sldId="259"/>
            <ac:spMk id="13" creationId="{2D1E0961-B1A5-4EE5-8269-4E32AD166959}"/>
          </ac:spMkLst>
        </pc:spChg>
        <pc:spChg chg="add">
          <ac:chgData name="Lidija Blagojević" userId="dd34498d-c5cb-4820-b009-9f6aab0b2998" providerId="ADAL" clId="{12901233-0A8E-46AA-9003-1984CDB5CF5A}" dt="2020-04-21T06:53:42.174" v="1298" actId="26606"/>
          <ac:spMkLst>
            <pc:docMk/>
            <pc:sldMk cId="2923901168" sldId="259"/>
            <ac:spMk id="15" creationId="{FDEE2690-8D8B-48A6-B5EA-F1D111FA231E}"/>
          </ac:spMkLst>
        </pc:spChg>
        <pc:spChg chg="add">
          <ac:chgData name="Lidija Blagojević" userId="dd34498d-c5cb-4820-b009-9f6aab0b2998" providerId="ADAL" clId="{12901233-0A8E-46AA-9003-1984CDB5CF5A}" dt="2020-04-21T06:53:42.174" v="1298" actId="26606"/>
          <ac:spMkLst>
            <pc:docMk/>
            <pc:sldMk cId="2923901168" sldId="259"/>
            <ac:spMk id="17" creationId="{51D1E9AA-E8CA-4ECD-AB1B-3BFA82FE13DC}"/>
          </ac:spMkLst>
        </pc:spChg>
        <pc:spChg chg="add">
          <ac:chgData name="Lidija Blagojević" userId="dd34498d-c5cb-4820-b009-9f6aab0b2998" providerId="ADAL" clId="{12901233-0A8E-46AA-9003-1984CDB5CF5A}" dt="2020-04-21T06:53:42.174" v="1298" actId="26606"/>
          <ac:spMkLst>
            <pc:docMk/>
            <pc:sldMk cId="2923901168" sldId="259"/>
            <ac:spMk id="19" creationId="{CF9694D5-D13A-476F-B1A8-BC83A0A7BC39}"/>
          </ac:spMkLst>
        </pc:spChg>
        <pc:spChg chg="add">
          <ac:chgData name="Lidija Blagojević" userId="dd34498d-c5cb-4820-b009-9f6aab0b2998" providerId="ADAL" clId="{12901233-0A8E-46AA-9003-1984CDB5CF5A}" dt="2020-04-21T06:53:42.174" v="1298" actId="26606"/>
          <ac:spMkLst>
            <pc:docMk/>
            <pc:sldMk cId="2923901168" sldId="259"/>
            <ac:spMk id="21" creationId="{190DDC90-6406-4FB1-9AB3-906EB2C407FA}"/>
          </ac:spMkLst>
        </pc:spChg>
        <pc:picChg chg="add mod">
          <ac:chgData name="Lidija Blagojević" userId="dd34498d-c5cb-4820-b009-9f6aab0b2998" providerId="ADAL" clId="{12901233-0A8E-46AA-9003-1984CDB5CF5A}" dt="2020-04-21T06:53:59.469" v="1299" actId="14100"/>
          <ac:picMkLst>
            <pc:docMk/>
            <pc:sldMk cId="2923901168" sldId="259"/>
            <ac:picMk id="5" creationId="{F19E5C5F-EACD-4A07-BAE8-F028424FF688}"/>
          </ac:picMkLst>
        </pc:picChg>
        <pc:cxnChg chg="add">
          <ac:chgData name="Lidija Blagojević" userId="dd34498d-c5cb-4820-b009-9f6aab0b2998" providerId="ADAL" clId="{12901233-0A8E-46AA-9003-1984CDB5CF5A}" dt="2020-04-21T06:53:42.174" v="1298" actId="26606"/>
          <ac:cxnSpMkLst>
            <pc:docMk/>
            <pc:sldMk cId="2923901168" sldId="259"/>
            <ac:cxnSpMk id="23" creationId="{5D28AB17-F6FA-4C53-B3E3-D0A39D4A33C0}"/>
          </ac:cxnSpMkLst>
        </pc:cxnChg>
        <pc:cxnChg chg="add">
          <ac:chgData name="Lidija Blagojević" userId="dd34498d-c5cb-4820-b009-9f6aab0b2998" providerId="ADAL" clId="{12901233-0A8E-46AA-9003-1984CDB5CF5A}" dt="2020-04-21T06:53:42.174" v="1298" actId="26606"/>
          <ac:cxnSpMkLst>
            <pc:docMk/>
            <pc:sldMk cId="2923901168" sldId="259"/>
            <ac:cxnSpMk id="25" creationId="{3EFADC67-92A1-44FB-8691-D8CD71A21EFA}"/>
          </ac:cxnSpMkLst>
        </pc:cxnChg>
      </pc:sldChg>
      <pc:sldChg chg="delSp add del setBg delDesignElem">
        <pc:chgData name="Lidija Blagojević" userId="dd34498d-c5cb-4820-b009-9f6aab0b2998" providerId="ADAL" clId="{12901233-0A8E-46AA-9003-1984CDB5CF5A}" dt="2020-04-21T06:40:59.248" v="968" actId="2696"/>
        <pc:sldMkLst>
          <pc:docMk/>
          <pc:sldMk cId="1780340879" sldId="260"/>
        </pc:sldMkLst>
        <pc:spChg chg="del">
          <ac:chgData name="Lidija Blagojević" userId="dd34498d-c5cb-4820-b009-9f6aab0b2998" providerId="ADAL" clId="{12901233-0A8E-46AA-9003-1984CDB5CF5A}" dt="2020-04-21T06:40:36.465" v="962"/>
          <ac:spMkLst>
            <pc:docMk/>
            <pc:sldMk cId="1780340879" sldId="260"/>
            <ac:spMk id="13" creationId="{EBF87945-A001-489F-9D9B-7D9435F0B9CA}"/>
          </ac:spMkLst>
        </pc:spChg>
      </pc:sldChg>
      <pc:sldChg chg="modSp add">
        <pc:chgData name="Lidija Blagojević" userId="dd34498d-c5cb-4820-b009-9f6aab0b2998" providerId="ADAL" clId="{12901233-0A8E-46AA-9003-1984CDB5CF5A}" dt="2020-04-21T08:57:52.123" v="2439" actId="207"/>
        <pc:sldMkLst>
          <pc:docMk/>
          <pc:sldMk cId="3020863767" sldId="260"/>
        </pc:sldMkLst>
        <pc:spChg chg="mod">
          <ac:chgData name="Lidija Blagojević" userId="dd34498d-c5cb-4820-b009-9f6aab0b2998" providerId="ADAL" clId="{12901233-0A8E-46AA-9003-1984CDB5CF5A}" dt="2020-04-21T08:57:52.123" v="2439" actId="207"/>
          <ac:spMkLst>
            <pc:docMk/>
            <pc:sldMk cId="3020863767" sldId="260"/>
            <ac:spMk id="2" creationId="{48A931F7-F59A-4E85-9BA7-79177D94BB75}"/>
          </ac:spMkLst>
        </pc:spChg>
        <pc:spChg chg="mod">
          <ac:chgData name="Lidija Blagojević" userId="dd34498d-c5cb-4820-b009-9f6aab0b2998" providerId="ADAL" clId="{12901233-0A8E-46AA-9003-1984CDB5CF5A}" dt="2020-04-21T08:57:42.211" v="2438" actId="20577"/>
          <ac:spMkLst>
            <pc:docMk/>
            <pc:sldMk cId="3020863767" sldId="260"/>
            <ac:spMk id="3" creationId="{59ED663B-63B2-4D0A-BD26-412C5EE651FE}"/>
          </ac:spMkLst>
        </pc:spChg>
      </pc:sldChg>
      <pc:sldChg chg="addSp delSp modSp add mod setBg">
        <pc:chgData name="Lidija Blagojević" userId="dd34498d-c5cb-4820-b009-9f6aab0b2998" providerId="ADAL" clId="{12901233-0A8E-46AA-9003-1984CDB5CF5A}" dt="2020-04-21T08:20:12.747" v="2213" actId="20577"/>
        <pc:sldMkLst>
          <pc:docMk/>
          <pc:sldMk cId="76503346" sldId="261"/>
        </pc:sldMkLst>
        <pc:spChg chg="mod">
          <ac:chgData name="Lidija Blagojević" userId="dd34498d-c5cb-4820-b009-9f6aab0b2998" providerId="ADAL" clId="{12901233-0A8E-46AA-9003-1984CDB5CF5A}" dt="2020-04-21T08:14:54.522" v="1920" actId="26606"/>
          <ac:spMkLst>
            <pc:docMk/>
            <pc:sldMk cId="76503346" sldId="261"/>
            <ac:spMk id="2" creationId="{87630C0A-CC76-4292-957F-0AE987C2E46D}"/>
          </ac:spMkLst>
        </pc:spChg>
        <pc:spChg chg="add del mod">
          <ac:chgData name="Lidija Blagojević" userId="dd34498d-c5cb-4820-b009-9f6aab0b2998" providerId="ADAL" clId="{12901233-0A8E-46AA-9003-1984CDB5CF5A}" dt="2020-04-21T08:20:12.747" v="2213" actId="20577"/>
          <ac:spMkLst>
            <pc:docMk/>
            <pc:sldMk cId="76503346" sldId="261"/>
            <ac:spMk id="3" creationId="{2F6A7B35-5A99-49F2-93FE-10F50078539B}"/>
          </ac:spMkLst>
        </pc:spChg>
        <pc:spChg chg="add del">
          <ac:chgData name="Lidija Blagojević" userId="dd34498d-c5cb-4820-b009-9f6aab0b2998" providerId="ADAL" clId="{12901233-0A8E-46AA-9003-1984CDB5CF5A}" dt="2020-04-21T08:14:54.522" v="1920" actId="26606"/>
          <ac:spMkLst>
            <pc:docMk/>
            <pc:sldMk cId="76503346" sldId="261"/>
            <ac:spMk id="9" creationId="{5922BD39-6B5B-493A-BE62-58ECD0F7A75A}"/>
          </ac:spMkLst>
        </pc:spChg>
        <pc:spChg chg="add del">
          <ac:chgData name="Lidija Blagojević" userId="dd34498d-c5cb-4820-b009-9f6aab0b2998" providerId="ADAL" clId="{12901233-0A8E-46AA-9003-1984CDB5CF5A}" dt="2020-04-21T08:14:54.522" v="1920" actId="26606"/>
          <ac:spMkLst>
            <pc:docMk/>
            <pc:sldMk cId="76503346" sldId="261"/>
            <ac:spMk id="13" creationId="{53FD85F6-ECDC-4124-9916-6444E142C663}"/>
          </ac:spMkLst>
        </pc:spChg>
        <pc:spChg chg="add del">
          <ac:chgData name="Lidija Blagojević" userId="dd34498d-c5cb-4820-b009-9f6aab0b2998" providerId="ADAL" clId="{12901233-0A8E-46AA-9003-1984CDB5CF5A}" dt="2020-04-21T08:14:54.522" v="1920" actId="26606"/>
          <ac:spMkLst>
            <pc:docMk/>
            <pc:sldMk cId="76503346" sldId="261"/>
            <ac:spMk id="15" creationId="{FB5D26B4-74AD-4118-8F13-7051DA3BFA87}"/>
          </ac:spMkLst>
        </pc:spChg>
        <pc:picChg chg="add mod">
          <ac:chgData name="Lidija Blagojević" userId="dd34498d-c5cb-4820-b009-9f6aab0b2998" providerId="ADAL" clId="{12901233-0A8E-46AA-9003-1984CDB5CF5A}" dt="2020-04-21T08:14:54.522" v="1920" actId="26606"/>
          <ac:picMkLst>
            <pc:docMk/>
            <pc:sldMk cId="76503346" sldId="261"/>
            <ac:picMk id="4" creationId="{E686A359-5C36-43A7-8BD3-F2A1ED629E20}"/>
          </ac:picMkLst>
        </pc:picChg>
        <pc:picChg chg="add del">
          <ac:chgData name="Lidija Blagojević" userId="dd34498d-c5cb-4820-b009-9f6aab0b2998" providerId="ADAL" clId="{12901233-0A8E-46AA-9003-1984CDB5CF5A}" dt="2020-04-21T08:14:54.522" v="1920" actId="26606"/>
          <ac:picMkLst>
            <pc:docMk/>
            <pc:sldMk cId="76503346" sldId="261"/>
            <ac:picMk id="11" creationId="{4741521E-DC76-41B9-8A47-448CD4F9FA46}"/>
          </ac:picMkLst>
        </pc:picChg>
      </pc:sldChg>
      <pc:sldChg chg="delSp modSp add del setBg delDesignElem">
        <pc:chgData name="Lidija Blagojević" userId="dd34498d-c5cb-4820-b009-9f6aab0b2998" providerId="ADAL" clId="{12901233-0A8E-46AA-9003-1984CDB5CF5A}" dt="2020-04-21T06:40:57.616" v="967" actId="2696"/>
        <pc:sldMkLst>
          <pc:docMk/>
          <pc:sldMk cId="2406789180" sldId="261"/>
        </pc:sldMkLst>
        <pc:spChg chg="mod">
          <ac:chgData name="Lidija Blagojević" userId="dd34498d-c5cb-4820-b009-9f6aab0b2998" providerId="ADAL" clId="{12901233-0A8E-46AA-9003-1984CDB5CF5A}" dt="2020-04-21T06:40:55.926" v="966" actId="6549"/>
          <ac:spMkLst>
            <pc:docMk/>
            <pc:sldMk cId="2406789180" sldId="261"/>
            <ac:spMk id="2" creationId="{6B8DF73A-EF6C-4913-AF84-71011D59734F}"/>
          </ac:spMkLst>
        </pc:spChg>
        <pc:spChg chg="del">
          <ac:chgData name="Lidija Blagojević" userId="dd34498d-c5cb-4820-b009-9f6aab0b2998" providerId="ADAL" clId="{12901233-0A8E-46AA-9003-1984CDB5CF5A}" dt="2020-04-21T06:40:47.120" v="964"/>
          <ac:spMkLst>
            <pc:docMk/>
            <pc:sldMk cId="2406789180" sldId="261"/>
            <ac:spMk id="13" creationId="{EBF87945-A001-489F-9D9B-7D9435F0B9CA}"/>
          </ac:spMkLst>
        </pc:spChg>
      </pc:sldChg>
      <pc:sldChg chg="addSp modSp add">
        <pc:chgData name="Lidija Blagojević" userId="dd34498d-c5cb-4820-b009-9f6aab0b2998" providerId="ADAL" clId="{12901233-0A8E-46AA-9003-1984CDB5CF5A}" dt="2020-04-21T08:57:14.462" v="2427" actId="20577"/>
        <pc:sldMkLst>
          <pc:docMk/>
          <pc:sldMk cId="204475765" sldId="262"/>
        </pc:sldMkLst>
        <pc:spChg chg="mod">
          <ac:chgData name="Lidija Blagojević" userId="dd34498d-c5cb-4820-b009-9f6aab0b2998" providerId="ADAL" clId="{12901233-0A8E-46AA-9003-1984CDB5CF5A}" dt="2020-04-21T08:57:14.462" v="2427" actId="20577"/>
          <ac:spMkLst>
            <pc:docMk/>
            <pc:sldMk cId="204475765" sldId="262"/>
            <ac:spMk id="2" creationId="{75284224-E3A5-449C-A978-DCB55F263A60}"/>
          </ac:spMkLst>
        </pc:spChg>
        <pc:spChg chg="mod">
          <ac:chgData name="Lidija Blagojević" userId="dd34498d-c5cb-4820-b009-9f6aab0b2998" providerId="ADAL" clId="{12901233-0A8E-46AA-9003-1984CDB5CF5A}" dt="2020-04-21T08:55:39.417" v="2415" actId="20577"/>
          <ac:spMkLst>
            <pc:docMk/>
            <pc:sldMk cId="204475765" sldId="262"/>
            <ac:spMk id="3" creationId="{36EB4898-C07D-4BB6-B4DE-F5FDDD9528B5}"/>
          </ac:spMkLst>
        </pc:spChg>
        <pc:picChg chg="add mod">
          <ac:chgData name="Lidija Blagojević" userId="dd34498d-c5cb-4820-b009-9f6aab0b2998" providerId="ADAL" clId="{12901233-0A8E-46AA-9003-1984CDB5CF5A}" dt="2020-04-21T08:40:05.418" v="2239" actId="1076"/>
          <ac:picMkLst>
            <pc:docMk/>
            <pc:sldMk cId="204475765" sldId="262"/>
            <ac:picMk id="4" creationId="{12412FC3-2736-44FD-84F7-3CAC24F24A89}"/>
          </ac:picMkLst>
        </pc:picChg>
      </pc:sldChg>
      <pc:sldChg chg="addSp delSp modSp add">
        <pc:chgData name="Lidija Blagojević" userId="dd34498d-c5cb-4820-b009-9f6aab0b2998" providerId="ADAL" clId="{12901233-0A8E-46AA-9003-1984CDB5CF5A}" dt="2020-04-21T09:01:36.937" v="2545" actId="20577"/>
        <pc:sldMkLst>
          <pc:docMk/>
          <pc:sldMk cId="1961355104" sldId="263"/>
        </pc:sldMkLst>
        <pc:spChg chg="mod">
          <ac:chgData name="Lidija Blagojević" userId="dd34498d-c5cb-4820-b009-9f6aab0b2998" providerId="ADAL" clId="{12901233-0A8E-46AA-9003-1984CDB5CF5A}" dt="2020-04-21T08:57:06.413" v="2425" actId="20577"/>
          <ac:spMkLst>
            <pc:docMk/>
            <pc:sldMk cId="1961355104" sldId="263"/>
            <ac:spMk id="2" creationId="{DEABDAFB-B892-4CE4-8AE3-33950A17E7D5}"/>
          </ac:spMkLst>
        </pc:spChg>
        <pc:spChg chg="mod">
          <ac:chgData name="Lidija Blagojević" userId="dd34498d-c5cb-4820-b009-9f6aab0b2998" providerId="ADAL" clId="{12901233-0A8E-46AA-9003-1984CDB5CF5A}" dt="2020-04-21T09:01:36.937" v="2545" actId="20577"/>
          <ac:spMkLst>
            <pc:docMk/>
            <pc:sldMk cId="1961355104" sldId="263"/>
            <ac:spMk id="3" creationId="{CA117778-3575-44D3-B060-EDF3FD3A700C}"/>
          </ac:spMkLst>
        </pc:spChg>
        <pc:spChg chg="add del">
          <ac:chgData name="Lidija Blagojević" userId="dd34498d-c5cb-4820-b009-9f6aab0b2998" providerId="ADAL" clId="{12901233-0A8E-46AA-9003-1984CDB5CF5A}" dt="2020-04-21T08:56:42.957" v="2420" actId="478"/>
          <ac:spMkLst>
            <pc:docMk/>
            <pc:sldMk cId="1961355104" sldId="263"/>
            <ac:spMk id="4" creationId="{77C821FE-598A-44B8-BE38-2DA085DB1E69}"/>
          </ac:spMkLst>
        </pc:spChg>
        <pc:picChg chg="add mod">
          <ac:chgData name="Lidija Blagojević" userId="dd34498d-c5cb-4820-b009-9f6aab0b2998" providerId="ADAL" clId="{12901233-0A8E-46AA-9003-1984CDB5CF5A}" dt="2020-04-21T08:56:53.978" v="2422" actId="1076"/>
          <ac:picMkLst>
            <pc:docMk/>
            <pc:sldMk cId="1961355104" sldId="263"/>
            <ac:picMk id="5" creationId="{9ABC5042-26C1-4DC1-BE8B-A4FF15505649}"/>
          </ac:picMkLst>
        </pc:picChg>
      </pc:sldChg>
      <pc:sldChg chg="addSp delSp modSp add">
        <pc:chgData name="Lidija Blagojević" userId="dd34498d-c5cb-4820-b009-9f6aab0b2998" providerId="ADAL" clId="{12901233-0A8E-46AA-9003-1984CDB5CF5A}" dt="2020-04-21T09:53:38.543" v="3103" actId="20577"/>
        <pc:sldMkLst>
          <pc:docMk/>
          <pc:sldMk cId="2115232860" sldId="264"/>
        </pc:sldMkLst>
        <pc:spChg chg="mod">
          <ac:chgData name="Lidija Blagojević" userId="dd34498d-c5cb-4820-b009-9f6aab0b2998" providerId="ADAL" clId="{12901233-0A8E-46AA-9003-1984CDB5CF5A}" dt="2020-04-21T09:02:35.623" v="2547"/>
          <ac:spMkLst>
            <pc:docMk/>
            <pc:sldMk cId="2115232860" sldId="264"/>
            <ac:spMk id="2" creationId="{2777F6D6-C6B5-49DE-B131-20BAEFA05571}"/>
          </ac:spMkLst>
        </pc:spChg>
        <pc:spChg chg="add del mod">
          <ac:chgData name="Lidija Blagojević" userId="dd34498d-c5cb-4820-b009-9f6aab0b2998" providerId="ADAL" clId="{12901233-0A8E-46AA-9003-1984CDB5CF5A}" dt="2020-04-21T09:53:38.543" v="3103" actId="20577"/>
          <ac:spMkLst>
            <pc:docMk/>
            <pc:sldMk cId="2115232860" sldId="264"/>
            <ac:spMk id="3" creationId="{F667CD55-6C5D-44E1-B7A8-0080C5E8926D}"/>
          </ac:spMkLst>
        </pc:spChg>
        <pc:spChg chg="add del">
          <ac:chgData name="Lidija Blagojević" userId="dd34498d-c5cb-4820-b009-9f6aab0b2998" providerId="ADAL" clId="{12901233-0A8E-46AA-9003-1984CDB5CF5A}" dt="2020-04-21T09:02:47.609" v="2550" actId="478"/>
          <ac:spMkLst>
            <pc:docMk/>
            <pc:sldMk cId="2115232860" sldId="264"/>
            <ac:spMk id="4" creationId="{DD60362C-1B9D-4EDB-B643-2E32ECA1E729}"/>
          </ac:spMkLst>
        </pc:spChg>
        <pc:picChg chg="add del mod">
          <ac:chgData name="Lidija Blagojević" userId="dd34498d-c5cb-4820-b009-9f6aab0b2998" providerId="ADAL" clId="{12901233-0A8E-46AA-9003-1984CDB5CF5A}" dt="2020-04-21T09:04:41.372" v="2562" actId="478"/>
          <ac:picMkLst>
            <pc:docMk/>
            <pc:sldMk cId="2115232860" sldId="264"/>
            <ac:picMk id="5" creationId="{0CFA6BD8-A211-46F9-975A-F05735DF4493}"/>
          </ac:picMkLst>
        </pc:picChg>
        <pc:picChg chg="add mod">
          <ac:chgData name="Lidija Blagojević" userId="dd34498d-c5cb-4820-b009-9f6aab0b2998" providerId="ADAL" clId="{12901233-0A8E-46AA-9003-1984CDB5CF5A}" dt="2020-04-21T09:04:46.049" v="2564" actId="1076"/>
          <ac:picMkLst>
            <pc:docMk/>
            <pc:sldMk cId="2115232860" sldId="264"/>
            <ac:picMk id="6" creationId="{87991D19-D8AC-48C1-ACC0-D3750212C30A}"/>
          </ac:picMkLst>
        </pc:picChg>
      </pc:sldChg>
      <pc:sldChg chg="modSp add">
        <pc:chgData name="Lidija Blagojević" userId="dd34498d-c5cb-4820-b009-9f6aab0b2998" providerId="ADAL" clId="{12901233-0A8E-46AA-9003-1984CDB5CF5A}" dt="2020-04-21T10:35:53.881" v="3656" actId="20577"/>
        <pc:sldMkLst>
          <pc:docMk/>
          <pc:sldMk cId="1661864140" sldId="265"/>
        </pc:sldMkLst>
        <pc:spChg chg="mod">
          <ac:chgData name="Lidija Blagojević" userId="dd34498d-c5cb-4820-b009-9f6aab0b2998" providerId="ADAL" clId="{12901233-0A8E-46AA-9003-1984CDB5CF5A}" dt="2020-04-21T09:54:03.175" v="3106" actId="20577"/>
          <ac:spMkLst>
            <pc:docMk/>
            <pc:sldMk cId="1661864140" sldId="265"/>
            <ac:spMk id="2" creationId="{A4BAE8AB-151D-49D7-9CEC-A313C8EB75E7}"/>
          </ac:spMkLst>
        </pc:spChg>
        <pc:spChg chg="mod">
          <ac:chgData name="Lidija Blagojević" userId="dd34498d-c5cb-4820-b009-9f6aab0b2998" providerId="ADAL" clId="{12901233-0A8E-46AA-9003-1984CDB5CF5A}" dt="2020-04-21T10:35:53.881" v="3656" actId="20577"/>
          <ac:spMkLst>
            <pc:docMk/>
            <pc:sldMk cId="1661864140" sldId="265"/>
            <ac:spMk id="3" creationId="{9009DD40-4D00-41C6-8EEB-FC6AFB187A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DCCA3A-CD85-4D15-998C-C8DF9B45C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F6FFBF9-4A55-49FF-9E9C-3D201EAC6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35E3EE5-4DD0-4856-9EA4-1D3D49AB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9EC7220-5FEE-4B78-8283-B5655CCA0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1184A08-A0F3-4F3C-9443-B2462489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422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D97BAE-16C3-4519-BCAF-CA940B5F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E05697B-06FD-4EF9-82B0-5ABD72449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3A8F369-5AEC-43D1-95B8-41DCC8959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5A204B-A9B7-4652-8DBB-5C432E4D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E989074-7211-48D9-84E8-58DF1302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414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F282252-5C0A-4CBD-8601-9F47ADE3B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AB13D81-11F2-4C11-BC93-9546AE7EA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C1A1A98-EA8D-4C7A-8C39-3F7C4489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AD99AFF-317E-4E44-855A-401FAE2B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226C661-B679-4C89-8A18-41FC7E39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4232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A73CF3-4597-44BF-8864-EB02A179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4B7D1E-5251-431B-9041-EF99CD181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F37B3AB-1F2A-4F5F-A89C-C8E68F47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04AC97-962E-492B-9635-70F0819E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B357090-9C4B-4770-84B4-8F62230D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023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885951-F7F3-412D-BD6D-78EB5C007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F8809F5-B50C-4A04-A8FA-5A1B95580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79D2FBD-0509-443C-B1CF-2F6E0D8A0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74DCCB-E861-4C80-8548-06012102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26DBB0-D401-43CB-AA6D-95583988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814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E87AA7-98A0-4BBF-A09E-66A3B868C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4F2550-CAF8-4BB2-9453-62E1862F8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EC73590-3F39-4D2B-89FA-CAA6F1BC3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808D214-E15B-454B-BBB8-A75A3040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CEF1E71-E985-42C5-A239-FA792721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2A4C63E-D18B-490B-9C4A-CDC496A9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60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2907EB-790E-4381-9C65-D53D339B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E126C72-5530-4BD7-8957-00F18D940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E8D6652-05A5-4DB3-A22F-30299C3F7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DC2FAB8-56E6-4D0F-ABD8-E05AA8854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D64C186-F414-4E73-965F-539AC1DDB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C91EDA7-6AD4-4E0A-A4C6-74943308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52CDB39-59F4-4839-9C14-1A723858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D464EAA-1F0B-41E7-B888-313952A9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6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87A2C1-3F48-4FD1-BCAC-231F2B69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1550695-7766-4A11-888C-B76BC39E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8E5C0F03-F2E7-44C0-8758-DB2D2FF3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C728E47-0539-4364-AC0A-544EE52F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203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7591B7D-1ADC-4E0F-BE8C-326284D28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EEE74A8-3EC0-475F-B468-50597E31E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D66CDC9-2AEF-4FC2-91C3-27CEC27C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967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916B5E-B80A-4267-8E8E-9F251C50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DD5F2C-10A8-48C6-B18D-52939CE1C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0B67266-B888-4720-B101-0619DFC08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9A86473-9368-4F7C-B7C4-83C9EF73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F160176-6BCE-4F57-9781-ACD6169A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C8A111A-7BD7-4E1E-8CA0-2F65FA924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236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A62093-C7B3-4174-882A-B3D2908C7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BDCAC29-7079-46FB-8628-7716DC95A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E0A81DA-AD23-4E58-AC30-715DEA943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6EB923E-F192-4341-ADFF-D187BD7C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DF6A159-F592-4BD7-8265-93F5A2B3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4D42E95-A76B-4890-8584-4E49637C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27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2DB0F9F-2B49-48AB-8D41-7236F10B3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A2E28A4-EC28-4992-997F-B8B09B2C2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1C26E6D-B4C0-4F8D-B155-4E3F819D9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2F49-AA0C-4C26-853A-6D2FA1922F65}" type="datetimeFigureOut">
              <a:rPr lang="hr-HR" smtClean="0"/>
              <a:t>21.4.2020.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9E52F2F-2759-4E20-AFBA-25F941F49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BB3552B-25BF-42D4-814D-AB3B1F696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DECB-6C4D-4E50-9486-A2686EB7B3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01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B6A571-9846-4B43-B5A7-4FAFBDD44D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Sličnost trokuta - zadaci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4B8AE3-8836-4EA1-9308-D6F9E2FBF2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Lidija Blagojević, prof.</a:t>
            </a:r>
          </a:p>
        </p:txBody>
      </p:sp>
    </p:spTree>
    <p:extLst>
      <p:ext uri="{BB962C8B-B14F-4D97-AF65-F5344CB8AC3E}">
        <p14:creationId xmlns:p14="http://schemas.microsoft.com/office/powerpoint/2010/main" val="197802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B8DF73A-EF6C-4913-AF84-71011D597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hr-HR" sz="4100">
                <a:solidFill>
                  <a:schemeClr val="bg1"/>
                </a:solidFill>
              </a:rPr>
              <a:t>Zadatak 13.b) (str. 124.) Odredite slične trokute, nađite x i odredite duljine naznačenih stranica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A4F738E-27FC-4DE2-AE70-B32CEF960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74" y="2148524"/>
            <a:ext cx="5642677" cy="3933979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D1B9A225-B452-4048-B758-038B9276D0A8}"/>
              </a:ext>
            </a:extLst>
          </p:cNvPr>
          <p:cNvSpPr txBox="1"/>
          <p:nvPr/>
        </p:nvSpPr>
        <p:spPr>
          <a:xfrm>
            <a:off x="6096000" y="2340077"/>
            <a:ext cx="55534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Trokuti ABC i DEC su slični jer im je kut u vrhu C zajednički, a stranice proporcionalne (po </a:t>
            </a:r>
            <a:r>
              <a:rPr lang="hr-HR" dirty="0" err="1"/>
              <a:t>Talesovom</a:t>
            </a:r>
            <a:r>
              <a:rPr lang="hr-HR" dirty="0"/>
              <a:t> poučku). Stoga možemo pisati 8 : 3 = (x+2+6) : (x+2)</a:t>
            </a:r>
          </a:p>
          <a:p>
            <a:endParaRPr lang="hr-HR" dirty="0"/>
          </a:p>
          <a:p>
            <a:r>
              <a:rPr lang="hr-HR" dirty="0"/>
              <a:t>8*(x+2) = 3*(x+8)</a:t>
            </a:r>
          </a:p>
          <a:p>
            <a:r>
              <a:rPr lang="hr-HR" dirty="0"/>
              <a:t>8x+16 = 3x + 24</a:t>
            </a:r>
          </a:p>
          <a:p>
            <a:r>
              <a:rPr lang="hr-HR" dirty="0"/>
              <a:t>8x – 3x = 24 – 16</a:t>
            </a:r>
          </a:p>
          <a:p>
            <a:r>
              <a:rPr lang="hr-HR" dirty="0"/>
              <a:t>5x = 8  x=8/5 , CE = 8/5 + 2, BC = 8/5 + 6</a:t>
            </a:r>
          </a:p>
        </p:txBody>
      </p: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C2306A8D-B7C6-4EEC-8EF6-9B943153DCF3}"/>
              </a:ext>
            </a:extLst>
          </p:cNvPr>
          <p:cNvCxnSpPr/>
          <p:nvPr/>
        </p:nvCxnSpPr>
        <p:spPr>
          <a:xfrm>
            <a:off x="2399071" y="299883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>
            <a:extLst>
              <a:ext uri="{FF2B5EF4-FFF2-40B4-BE49-F238E27FC236}">
                <a16:creationId xmlns:a16="http://schemas.microsoft.com/office/drawing/2014/main" id="{AA6D1E71-2F27-40AE-A0F0-AB642AC94FEA}"/>
              </a:ext>
            </a:extLst>
          </p:cNvPr>
          <p:cNvSpPr txBox="1"/>
          <p:nvPr/>
        </p:nvSpPr>
        <p:spPr>
          <a:xfrm>
            <a:off x="2976465" y="3610947"/>
            <a:ext cx="41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456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D1E0961-B1A5-4EE5-8269-4E32AD166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EE2690-8D8B-48A6-B5EA-F1D111FA2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D1E9AA-E8CA-4ECD-AB1B-3BFA82FE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19381" y="-1"/>
            <a:ext cx="3301325" cy="699898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9694D5-D13A-476F-B1A8-BC83A0A7B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61462B7-2D71-4A4A-9873-549CBA9FD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99" y="576263"/>
            <a:ext cx="3817454" cy="29676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/>
              <a:t>Zadatak 11. (str. 124) Štap duljine 1 m zaboden je u tlo pokraj stabla lipe i baca sjenu duljine 115 cm. U isto vrijeme stablo lipe baca sjenu duljine 15 m. Koliko je visoko stablo lipe?</a:t>
            </a:r>
            <a:br>
              <a:rPr lang="en-US" sz="2600"/>
            </a:br>
            <a:r>
              <a:rPr lang="en-US" sz="2600"/>
              <a:t> 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DD2D3913-AD40-4DDB-AE36-55A01D9B8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899" y="3764975"/>
            <a:ext cx="3817454" cy="219268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Rješenje</a:t>
            </a:r>
            <a:r>
              <a:rPr lang="en-US" sz="2400" dirty="0"/>
              <a:t>: </a:t>
            </a:r>
            <a:r>
              <a:rPr lang="hr-HR" sz="2400" dirty="0"/>
              <a:t>Stablo lipe </a:t>
            </a:r>
            <a:r>
              <a:rPr lang="en-US" sz="2400" dirty="0"/>
              <a:t> je </a:t>
            </a:r>
            <a:r>
              <a:rPr lang="en-US" sz="2400" dirty="0" err="1"/>
              <a:t>viso</a:t>
            </a:r>
            <a:r>
              <a:rPr lang="hr-HR" sz="2400" dirty="0" err="1"/>
              <a:t>ko</a:t>
            </a:r>
            <a:r>
              <a:rPr lang="en-US" sz="2400" dirty="0"/>
              <a:t> 13 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0DDC90-6406-4FB1-9AB3-906EB2C4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044325" y="6102705"/>
            <a:ext cx="3308438" cy="749669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F19E5C5F-EACD-4A07-BAE8-F028424FF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874" y="753782"/>
            <a:ext cx="4023162" cy="536421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90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A931F7-F59A-4E85-9BA7-79177D94B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Zadatak 23. (str 126) Opsezi sličnih trokuta odnose se kao 3:5, a razlika jednog para odgovarajućih stranica iznosi 12 cm. Kolike su duljine tih stranica?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9ED663B-63B2-4D0A-BD26-412C5EE651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Rješenje: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hr-HR" b="0" dirty="0"/>
              </a:p>
              <a:p>
                <a:pPr marL="0" indent="0">
                  <a:buNone/>
                </a:pPr>
                <a:r>
                  <a:rPr lang="hr-HR" dirty="0"/>
                  <a:t>Budući da se stranice sličnih trokuta odnose kao opsezi, vrijedi da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r-HR" dirty="0"/>
                  <a:t> odakle slijedi da je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r-HR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b="0" i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hr-HR" dirty="0"/>
                  <a:t>Iz gornje jednadžbe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=12+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hr-HR" b="0" dirty="0"/>
                  <a:t>pa je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hr-HR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r-HR" b="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0" smtClean="0">
                            <a:latin typeface="Cambria Math" panose="02040503050406030204" pitchFamily="18" charset="0"/>
                          </a:rPr>
                          <m:t>12+</m:t>
                        </m:r>
                        <m:r>
                          <m:rPr>
                            <m:sty m:val="p"/>
                          </m:rPr>
                          <a:rPr lang="hr-HR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hr-HR" b="0" i="0" smtClean="0">
                        <a:latin typeface="Cambria Math" panose="02040503050406030204" pitchFamily="18" charset="0"/>
                      </a:rPr>
                      <m:t>        5</m:t>
                    </m:r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0" smtClean="0">
                            <a:latin typeface="Cambria Math" panose="02040503050406030204" pitchFamily="18" charset="0"/>
                          </a:rPr>
                          <m:t>12+</m:t>
                        </m:r>
                        <m:r>
                          <m:rPr>
                            <m:sty m:val="p"/>
                          </m:rPr>
                          <a:rPr lang="hr-HR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hr-HR" b="0" i="0" smtClean="0">
                        <a:latin typeface="Cambria Math" panose="02040503050406030204" pitchFamily="18" charset="0"/>
                      </a:rPr>
                      <m:t>, 5</m:t>
                    </m:r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=36+3</m:t>
                    </m:r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hr-HR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=36,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𝑝𝑎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𝑗𝑒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2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=36,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𝑜𝑑𝑛𝑜𝑠𝑛𝑜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=18, 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=12+18,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r-HR" b="0" dirty="0"/>
                  <a:t>=30</a:t>
                </a: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9ED663B-63B2-4D0A-BD26-412C5EE651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86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630C0A-CC76-4292-957F-0AE987C2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Pripreme za maturu </a:t>
            </a:r>
            <a:r>
              <a:rPr lang="hr-HR" dirty="0" err="1"/>
              <a:t>zad</a:t>
            </a:r>
            <a:r>
              <a:rPr lang="hr-HR" dirty="0"/>
              <a:t> 7(str. 131.)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2F6A7B35-5A99-49F2-93FE-10F5007853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2946502"/>
                <a:ext cx="10183760" cy="354637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Površine sličnih trokuta odnose se kao kvadrat proporcionalnosti, stoga pišemo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sSup>
                          <m:sSup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hr-HR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𝑝𝑎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𝑗𝑒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243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𝑘𝑎𝑑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𝑖𝑧𝑣𝑎𝑑𝑖𝑚𝑜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𝑘𝑜𝑟𝑖𝑗𝑒𝑛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𝑑𝑜𝑏𝑖𝑗𝑒𝑚𝑜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=3. </m:t>
                    </m:r>
                  </m:oMath>
                </a14:m>
                <a:endParaRPr lang="hr-HR" b="0" dirty="0"/>
              </a:p>
              <a:p>
                <a:pPr marL="0" indent="0">
                  <a:buNone/>
                </a:pPr>
                <a:r>
                  <a:rPr lang="hr-HR" dirty="0"/>
                  <a:t>Opseg manjeg trokuta je 38 cm, </a:t>
                </a:r>
                <a:r>
                  <a:rPr lang="hr-HR" dirty="0" err="1"/>
                  <a:t>tj</a:t>
                </a:r>
                <a:r>
                  <a:rPr lang="hr-HR" dirty="0"/>
                  <a:t> o’=38, pa je opseg većeg trokuta</a:t>
                </a:r>
              </a:p>
              <a:p>
                <a:pPr marL="0" indent="0">
                  <a:buNone/>
                </a:pPr>
                <a:r>
                  <a:rPr lang="hr-HR" dirty="0"/>
                  <a:t> O = k*o’=3*38= 114 cm</a:t>
                </a: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2F6A7B35-5A99-49F2-93FE-10F5007853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2946502"/>
                <a:ext cx="10183760" cy="3546373"/>
              </a:xfrm>
              <a:blipFill>
                <a:blip r:embed="rId2"/>
                <a:stretch>
                  <a:fillRect l="-1257" t="-274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>
            <a:extLst>
              <a:ext uri="{FF2B5EF4-FFF2-40B4-BE49-F238E27FC236}">
                <a16:creationId xmlns:a16="http://schemas.microsoft.com/office/drawing/2014/main" id="{E686A359-5C36-43A7-8BD3-F2A1ED629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458" y="1500964"/>
            <a:ext cx="75819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84224-E3A5-449C-A978-DCB55F263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Pripreme za maturu </a:t>
            </a:r>
            <a:r>
              <a:rPr lang="hr-HR" dirty="0" err="1"/>
              <a:t>zad</a:t>
            </a:r>
            <a:r>
              <a:rPr lang="hr-HR" dirty="0"/>
              <a:t> 8 (str. 131.)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36EB4898-C07D-4BB6-B4DE-F5FDDD9528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39134" y="1825625"/>
                <a:ext cx="3814665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dirty="0"/>
                  <a:t>Rješenje:</a:t>
                </a:r>
              </a:p>
              <a:p>
                <a:pPr marL="0" indent="0">
                  <a:buNone/>
                </a:pPr>
                <a:r>
                  <a:rPr lang="hr-HR" dirty="0"/>
                  <a:t>Imamo dva slična trokuta,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hr-HR" b="0" i="0" smtClean="0">
                        <a:latin typeface="Cambria Math" panose="02040503050406030204" pitchFamily="18" charset="0"/>
                      </a:rPr>
                      <m:t>=0,36 </m:t>
                    </m:r>
                  </m:oMath>
                </a14:m>
                <a:endParaRPr lang="hr-HR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š</m:t>
                    </m:r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zna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č</m:t>
                    </m:r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da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je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povr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š</m:t>
                    </m:r>
                  </m:oMath>
                </a14:m>
                <a:r>
                  <a:rPr lang="hr-HR" dirty="0"/>
                  <a:t>ina manjeg trokuta 36% površine većeg trokuta, točan je odgovor pod a)</a:t>
                </a: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36EB4898-C07D-4BB6-B4DE-F5FDDD9528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39134" y="1825625"/>
                <a:ext cx="3814665" cy="4351338"/>
              </a:xfrm>
              <a:blipFill>
                <a:blip r:embed="rId2"/>
                <a:stretch>
                  <a:fillRect l="-3360" t="-2241" r="-20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>
            <a:extLst>
              <a:ext uri="{FF2B5EF4-FFF2-40B4-BE49-F238E27FC236}">
                <a16:creationId xmlns:a16="http://schemas.microsoft.com/office/drawing/2014/main" id="{12412FC3-2736-44FD-84F7-3CAC24F24A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96219"/>
            <a:ext cx="50863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ABDAFB-B892-4CE4-8AE3-33950A17E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Pripreme za maturu </a:t>
            </a:r>
            <a:r>
              <a:rPr lang="hr-HR" dirty="0" err="1"/>
              <a:t>zad</a:t>
            </a:r>
            <a:r>
              <a:rPr lang="hr-HR" dirty="0"/>
              <a:t> 9 (str. 131.)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117778-3575-44D3-B060-EDF3FD3A7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0995" y="1825625"/>
            <a:ext cx="4332805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Rješenje:</a:t>
            </a:r>
          </a:p>
          <a:p>
            <a:pPr marL="514350" indent="-514350">
              <a:buAutoNum type="alphaLcParenR"/>
            </a:pPr>
            <a:r>
              <a:rPr lang="hr-HR" dirty="0"/>
              <a:t>Sa slike je jasno da je y=10-4=6 cm</a:t>
            </a:r>
          </a:p>
          <a:p>
            <a:pPr marL="0" indent="0">
              <a:buNone/>
            </a:pPr>
            <a:r>
              <a:rPr lang="hr-HR" dirty="0"/>
              <a:t>b) 6:x=4:6</a:t>
            </a:r>
          </a:p>
          <a:p>
            <a:pPr marL="0" indent="0">
              <a:buNone/>
            </a:pPr>
            <a:r>
              <a:rPr lang="hr-HR" dirty="0"/>
              <a:t>36=4x, x=36/4, x= 9 cm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ABC5042-26C1-4DC1-BE8B-A4FF15505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70" y="1681162"/>
            <a:ext cx="66770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55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77F6D6-C6B5-49DE-B131-20BAEFA05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Pripreme za maturu </a:t>
            </a:r>
            <a:r>
              <a:rPr lang="hr-HR" dirty="0" err="1"/>
              <a:t>zad</a:t>
            </a:r>
            <a:r>
              <a:rPr lang="hr-HR" dirty="0"/>
              <a:t> 9 (str. 131.)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F667CD55-6C5D-44E1-B7A8-0080C5E892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7084" y="3987595"/>
                <a:ext cx="10596716" cy="21893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Rješenje: Radi se o dva slična trokuta, izračunamo opseg unutarnjeg trokuta o= 300+350+550=1200 m. Koeficijent sličnosti dobit ćemo kao omjer najkraćeg dijela vanjske staze i najkraćeg dijela unutarnje staze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600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hr-HR" dirty="0"/>
                  <a:t>. Što znači da je opseg vanjske staze dva puta veći od opsega unutarnje staze, tj. 1200*2=2400m</a:t>
                </a:r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F667CD55-6C5D-44E1-B7A8-0080C5E892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7084" y="3987595"/>
                <a:ext cx="10596716" cy="2189368"/>
              </a:xfrm>
              <a:blipFill>
                <a:blip r:embed="rId2"/>
                <a:stretch>
                  <a:fillRect l="-1150" t="-4457" b="-724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Slika 5">
            <a:extLst>
              <a:ext uri="{FF2B5EF4-FFF2-40B4-BE49-F238E27FC236}">
                <a16:creationId xmlns:a16="http://schemas.microsoft.com/office/drawing/2014/main" id="{87991D19-D8AC-48C1-ACC0-D3750212C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873" y="1434895"/>
            <a:ext cx="74485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3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BAE8AB-151D-49D7-9CEC-A313C8EB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Dz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09DD40-4D00-41C6-8EEB-FC6AFB187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Ponoviti gradivo linearne funkcije, riješiti zadatke Pripreme za maturu sa stranice 54. i 55. te za petak pripremiti pitanja i zadatke s nejasnoćama vezane uz te zadatke. Ne morate slati zadaću nego svatko mora imati na satu riješenu  pripremiti pitanja vezana za te zadatke koje nije znao riješiti. Prozivat ću vas redom i morat ćete reći rješenja, kako ste dobili i  pitati što niste znali. 4. preskočite, neće biti apsolutne vrijednosti </a:t>
            </a:r>
            <a:r>
              <a:rPr lang="hr-HR"/>
              <a:t>u testu.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1864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9E1262-1CEB-4A1D-BB01-96FC7B94B7FE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customXml/itemProps2.xml><?xml version="1.0" encoding="utf-8"?>
<ds:datastoreItem xmlns:ds="http://schemas.openxmlformats.org/officeDocument/2006/customXml" ds:itemID="{45CBF8AA-2F9B-448E-A6F9-F7DF479828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051717-6103-45A3-A969-BA2D6FF798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593</Words>
  <Application>Microsoft Office PowerPoint</Application>
  <PresentationFormat>Široki zaslon</PresentationFormat>
  <Paragraphs>33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Helvetica Neue Medium</vt:lpstr>
      <vt:lpstr>Tema sustava Office</vt:lpstr>
      <vt:lpstr>Sličnost trokuta - zadaci</vt:lpstr>
      <vt:lpstr>Zadatak 13.b) (str. 124.) Odredite slične trokute, nađite x i odredite duljine naznačenih stranica</vt:lpstr>
      <vt:lpstr>Zadatak 11. (str. 124) Štap duljine 1 m zaboden je u tlo pokraj stabla lipe i baca sjenu duljine 115 cm. U isto vrijeme stablo lipe baca sjenu duljine 15 m. Koliko je visoko stablo lipe?  </vt:lpstr>
      <vt:lpstr>Zadatak 23. (str 126) Opsezi sličnih trokuta odnose se kao 3:5, a razlika jednog para odgovarajućih stranica iznosi 12 cm. Kolike su duljine tih stranica?</vt:lpstr>
      <vt:lpstr>Pripreme za maturu zad 7(str. 131.)</vt:lpstr>
      <vt:lpstr>Pripreme za maturu zad 8 (str. 131.)</vt:lpstr>
      <vt:lpstr>Pripreme za maturu zad 9 (str. 131.)</vt:lpstr>
      <vt:lpstr>Pripreme za maturu zad 9 (str. 131.)</vt:lpstr>
      <vt:lpstr>Dz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Sličnost trokuta - zadaci</dc:title>
  <dc:creator>Lidija Blagojević</dc:creator>
  <cp:lastModifiedBy>Lidija Blagojević</cp:lastModifiedBy>
  <cp:revision>1</cp:revision>
  <dcterms:created xsi:type="dcterms:W3CDTF">2020-04-21T05:54:30Z</dcterms:created>
  <dcterms:modified xsi:type="dcterms:W3CDTF">2020-04-21T11:20:22Z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