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9" r:id="rId11"/>
    <p:sldId id="263" r:id="rId12"/>
    <p:sldId id="264" r:id="rId13"/>
    <p:sldId id="265" r:id="rId14"/>
    <p:sldId id="257" r:id="rId15"/>
    <p:sldId id="268" r:id="rId16"/>
    <p:sldId id="267" r:id="rId17"/>
    <p:sldId id="266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E76FE6-297B-4123-90D8-21D8B824DB68}" v="309" dt="2020-05-05T07:02:48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0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3AE76FE6-297B-4123-90D8-21D8B824DB68}"/>
    <pc:docChg chg="undo custSel mod addSld modSld sldOrd">
      <pc:chgData name="Lidija Blagojević" userId="dd34498d-c5cb-4820-b009-9f6aab0b2998" providerId="ADAL" clId="{3AE76FE6-297B-4123-90D8-21D8B824DB68}" dt="2020-05-05T07:02:48.039" v="1044"/>
      <pc:docMkLst>
        <pc:docMk/>
      </pc:docMkLst>
      <pc:sldChg chg="modSp">
        <pc:chgData name="Lidija Blagojević" userId="dd34498d-c5cb-4820-b009-9f6aab0b2998" providerId="ADAL" clId="{3AE76FE6-297B-4123-90D8-21D8B824DB68}" dt="2020-05-05T06:06:54.154" v="76" actId="20577"/>
        <pc:sldMkLst>
          <pc:docMk/>
          <pc:sldMk cId="4219794490" sldId="256"/>
        </pc:sldMkLst>
        <pc:spChg chg="mod">
          <ac:chgData name="Lidija Blagojević" userId="dd34498d-c5cb-4820-b009-9f6aab0b2998" providerId="ADAL" clId="{3AE76FE6-297B-4123-90D8-21D8B824DB68}" dt="2020-05-05T06:06:47.106" v="52" actId="20577"/>
          <ac:spMkLst>
            <pc:docMk/>
            <pc:sldMk cId="4219794490" sldId="256"/>
            <ac:spMk id="2" creationId="{B812DBF5-9C07-4CE1-A656-4FFAAD975C86}"/>
          </ac:spMkLst>
        </pc:spChg>
        <pc:spChg chg="mod">
          <ac:chgData name="Lidija Blagojević" userId="dd34498d-c5cb-4820-b009-9f6aab0b2998" providerId="ADAL" clId="{3AE76FE6-297B-4123-90D8-21D8B824DB68}" dt="2020-05-05T06:06:54.154" v="76" actId="20577"/>
          <ac:spMkLst>
            <pc:docMk/>
            <pc:sldMk cId="4219794490" sldId="256"/>
            <ac:spMk id="3" creationId="{0620FE55-7401-4A28-92F8-1E4327274DF1}"/>
          </ac:spMkLst>
        </pc:spChg>
      </pc:sldChg>
      <pc:sldChg chg="addSp delSp modSp add mod setBg">
        <pc:chgData name="Lidija Blagojević" userId="dd34498d-c5cb-4820-b009-9f6aab0b2998" providerId="ADAL" clId="{3AE76FE6-297B-4123-90D8-21D8B824DB68}" dt="2020-05-05T06:36:53.909" v="329" actId="26606"/>
        <pc:sldMkLst>
          <pc:docMk/>
          <pc:sldMk cId="262050225" sldId="257"/>
        </pc:sldMkLst>
        <pc:spChg chg="mod">
          <ac:chgData name="Lidija Blagojević" userId="dd34498d-c5cb-4820-b009-9f6aab0b2998" providerId="ADAL" clId="{3AE76FE6-297B-4123-90D8-21D8B824DB68}" dt="2020-05-05T06:36:53.909" v="329" actId="26606"/>
          <ac:spMkLst>
            <pc:docMk/>
            <pc:sldMk cId="262050225" sldId="257"/>
            <ac:spMk id="2" creationId="{BC2BFF67-E707-4041-9B51-A927BAA095DF}"/>
          </ac:spMkLst>
        </pc:spChg>
        <pc:spChg chg="mod ord">
          <ac:chgData name="Lidija Blagojević" userId="dd34498d-c5cb-4820-b009-9f6aab0b2998" providerId="ADAL" clId="{3AE76FE6-297B-4123-90D8-21D8B824DB68}" dt="2020-05-05T06:36:53.909" v="329" actId="26606"/>
          <ac:spMkLst>
            <pc:docMk/>
            <pc:sldMk cId="262050225" sldId="257"/>
            <ac:spMk id="3" creationId="{E8668BC6-9563-47BC-9774-2D08502B6B8C}"/>
          </ac:spMkLst>
        </pc:spChg>
        <pc:spChg chg="add del">
          <ac:chgData name="Lidija Blagojević" userId="dd34498d-c5cb-4820-b009-9f6aab0b2998" providerId="ADAL" clId="{3AE76FE6-297B-4123-90D8-21D8B824DB68}" dt="2020-05-05T06:36:53.909" v="329" actId="26606"/>
          <ac:spMkLst>
            <pc:docMk/>
            <pc:sldMk cId="262050225" sldId="257"/>
            <ac:spMk id="9" creationId="{96918796-2918-40D6-BE3A-4600C47FCD42}"/>
          </ac:spMkLst>
        </pc:spChg>
        <pc:picChg chg="add mod">
          <ac:chgData name="Lidija Blagojević" userId="dd34498d-c5cb-4820-b009-9f6aab0b2998" providerId="ADAL" clId="{3AE76FE6-297B-4123-90D8-21D8B824DB68}" dt="2020-05-05T06:36:53.909" v="329" actId="26606"/>
          <ac:picMkLst>
            <pc:docMk/>
            <pc:sldMk cId="262050225" sldId="257"/>
            <ac:picMk id="4" creationId="{C14B83B6-B723-4E82-8B5F-657396041155}"/>
          </ac:picMkLst>
        </pc:picChg>
      </pc:sldChg>
      <pc:sldChg chg="addSp modSp add mod setBg">
        <pc:chgData name="Lidija Blagojević" userId="dd34498d-c5cb-4820-b009-9f6aab0b2998" providerId="ADAL" clId="{3AE76FE6-297B-4123-90D8-21D8B824DB68}" dt="2020-05-05T06:11:32.498" v="81" actId="27614"/>
        <pc:sldMkLst>
          <pc:docMk/>
          <pc:sldMk cId="2625857066" sldId="258"/>
        </pc:sldMkLst>
        <pc:spChg chg="add">
          <ac:chgData name="Lidija Blagojević" userId="dd34498d-c5cb-4820-b009-9f6aab0b2998" providerId="ADAL" clId="{3AE76FE6-297B-4123-90D8-21D8B824DB68}" dt="2020-05-05T06:11:26.419" v="80" actId="26606"/>
          <ac:spMkLst>
            <pc:docMk/>
            <pc:sldMk cId="2625857066" sldId="258"/>
            <ac:spMk id="7" creationId="{F3060C83-F051-4F0E-ABAD-AA0DFC48B218}"/>
          </ac:spMkLst>
        </pc:spChg>
        <pc:spChg chg="add">
          <ac:chgData name="Lidija Blagojević" userId="dd34498d-c5cb-4820-b009-9f6aab0b2998" providerId="ADAL" clId="{3AE76FE6-297B-4123-90D8-21D8B824DB68}" dt="2020-05-05T06:11:26.419" v="80" actId="26606"/>
          <ac:spMkLst>
            <pc:docMk/>
            <pc:sldMk cId="2625857066" sldId="258"/>
            <ac:spMk id="9" creationId="{83C98ABE-055B-441F-B07E-44F97F083C39}"/>
          </ac:spMkLst>
        </pc:spChg>
        <pc:spChg chg="add">
          <ac:chgData name="Lidija Blagojević" userId="dd34498d-c5cb-4820-b009-9f6aab0b2998" providerId="ADAL" clId="{3AE76FE6-297B-4123-90D8-21D8B824DB68}" dt="2020-05-05T06:11:26.419" v="80" actId="26606"/>
          <ac:spMkLst>
            <pc:docMk/>
            <pc:sldMk cId="2625857066" sldId="258"/>
            <ac:spMk id="11" creationId="{29FDB030-9B49-4CED-8CCD-4D99382388AC}"/>
          </ac:spMkLst>
        </pc:spChg>
        <pc:spChg chg="add">
          <ac:chgData name="Lidija Blagojević" userId="dd34498d-c5cb-4820-b009-9f6aab0b2998" providerId="ADAL" clId="{3AE76FE6-297B-4123-90D8-21D8B824DB68}" dt="2020-05-05T06:11:26.419" v="80" actId="26606"/>
          <ac:spMkLst>
            <pc:docMk/>
            <pc:sldMk cId="2625857066" sldId="258"/>
            <ac:spMk id="13" creationId="{3783CA14-24A1-485C-8B30-D6A5D87987AD}"/>
          </ac:spMkLst>
        </pc:spChg>
        <pc:spChg chg="add">
          <ac:chgData name="Lidija Blagojević" userId="dd34498d-c5cb-4820-b009-9f6aab0b2998" providerId="ADAL" clId="{3AE76FE6-297B-4123-90D8-21D8B824DB68}" dt="2020-05-05T06:11:26.419" v="80" actId="26606"/>
          <ac:spMkLst>
            <pc:docMk/>
            <pc:sldMk cId="2625857066" sldId="258"/>
            <ac:spMk id="15" creationId="{9A97C86A-04D6-40F7-AE84-31AB43E6A846}"/>
          </ac:spMkLst>
        </pc:spChg>
        <pc:spChg chg="add">
          <ac:chgData name="Lidija Blagojević" userId="dd34498d-c5cb-4820-b009-9f6aab0b2998" providerId="ADAL" clId="{3AE76FE6-297B-4123-90D8-21D8B824DB68}" dt="2020-05-05T06:11:26.419" v="80" actId="26606"/>
          <ac:spMkLst>
            <pc:docMk/>
            <pc:sldMk cId="2625857066" sldId="258"/>
            <ac:spMk id="17" creationId="{FF9F2414-84E8-453E-B1F3-389FDE8192D9}"/>
          </ac:spMkLst>
        </pc:spChg>
        <pc:spChg chg="add">
          <ac:chgData name="Lidija Blagojević" userId="dd34498d-c5cb-4820-b009-9f6aab0b2998" providerId="ADAL" clId="{3AE76FE6-297B-4123-90D8-21D8B824DB68}" dt="2020-05-05T06:11:26.419" v="80" actId="26606"/>
          <ac:spMkLst>
            <pc:docMk/>
            <pc:sldMk cId="2625857066" sldId="258"/>
            <ac:spMk id="19" creationId="{3ECA69A1-7536-43AC-85EF-C7106179F5ED}"/>
          </ac:spMkLst>
        </pc:spChg>
        <pc:picChg chg="add mod">
          <ac:chgData name="Lidija Blagojević" userId="dd34498d-c5cb-4820-b009-9f6aab0b2998" providerId="ADAL" clId="{3AE76FE6-297B-4123-90D8-21D8B824DB68}" dt="2020-05-05T06:11:32.498" v="81" actId="27614"/>
          <ac:picMkLst>
            <pc:docMk/>
            <pc:sldMk cId="2625857066" sldId="258"/>
            <ac:picMk id="2" creationId="{EA643B4D-1BA6-44E8-BAA8-2ACEEE329A81}"/>
          </ac:picMkLst>
        </pc:picChg>
      </pc:sldChg>
      <pc:sldChg chg="addSp modSp add mod setBg">
        <pc:chgData name="Lidija Blagojević" userId="dd34498d-c5cb-4820-b009-9f6aab0b2998" providerId="ADAL" clId="{3AE76FE6-297B-4123-90D8-21D8B824DB68}" dt="2020-05-05T06:13:25.338" v="85" actId="27614"/>
        <pc:sldMkLst>
          <pc:docMk/>
          <pc:sldMk cId="3669364048" sldId="259"/>
        </pc:sldMkLst>
        <pc:spChg chg="add">
          <ac:chgData name="Lidija Blagojević" userId="dd34498d-c5cb-4820-b009-9f6aab0b2998" providerId="ADAL" clId="{3AE76FE6-297B-4123-90D8-21D8B824DB68}" dt="2020-05-05T06:12:17.021" v="84" actId="26606"/>
          <ac:spMkLst>
            <pc:docMk/>
            <pc:sldMk cId="3669364048" sldId="259"/>
            <ac:spMk id="7" creationId="{F3060C83-F051-4F0E-ABAD-AA0DFC48B218}"/>
          </ac:spMkLst>
        </pc:spChg>
        <pc:spChg chg="add">
          <ac:chgData name="Lidija Blagojević" userId="dd34498d-c5cb-4820-b009-9f6aab0b2998" providerId="ADAL" clId="{3AE76FE6-297B-4123-90D8-21D8B824DB68}" dt="2020-05-05T06:12:17.021" v="84" actId="26606"/>
          <ac:spMkLst>
            <pc:docMk/>
            <pc:sldMk cId="3669364048" sldId="259"/>
            <ac:spMk id="9" creationId="{83C98ABE-055B-441F-B07E-44F97F083C39}"/>
          </ac:spMkLst>
        </pc:spChg>
        <pc:spChg chg="add">
          <ac:chgData name="Lidija Blagojević" userId="dd34498d-c5cb-4820-b009-9f6aab0b2998" providerId="ADAL" clId="{3AE76FE6-297B-4123-90D8-21D8B824DB68}" dt="2020-05-05T06:12:17.021" v="84" actId="26606"/>
          <ac:spMkLst>
            <pc:docMk/>
            <pc:sldMk cId="3669364048" sldId="259"/>
            <ac:spMk id="11" creationId="{29FDB030-9B49-4CED-8CCD-4D99382388AC}"/>
          </ac:spMkLst>
        </pc:spChg>
        <pc:spChg chg="add">
          <ac:chgData name="Lidija Blagojević" userId="dd34498d-c5cb-4820-b009-9f6aab0b2998" providerId="ADAL" clId="{3AE76FE6-297B-4123-90D8-21D8B824DB68}" dt="2020-05-05T06:12:17.021" v="84" actId="26606"/>
          <ac:spMkLst>
            <pc:docMk/>
            <pc:sldMk cId="3669364048" sldId="259"/>
            <ac:spMk id="13" creationId="{3783CA14-24A1-485C-8B30-D6A5D87987AD}"/>
          </ac:spMkLst>
        </pc:spChg>
        <pc:spChg chg="add">
          <ac:chgData name="Lidija Blagojević" userId="dd34498d-c5cb-4820-b009-9f6aab0b2998" providerId="ADAL" clId="{3AE76FE6-297B-4123-90D8-21D8B824DB68}" dt="2020-05-05T06:12:17.021" v="84" actId="26606"/>
          <ac:spMkLst>
            <pc:docMk/>
            <pc:sldMk cId="3669364048" sldId="259"/>
            <ac:spMk id="15" creationId="{9A97C86A-04D6-40F7-AE84-31AB43E6A846}"/>
          </ac:spMkLst>
        </pc:spChg>
        <pc:spChg chg="add">
          <ac:chgData name="Lidija Blagojević" userId="dd34498d-c5cb-4820-b009-9f6aab0b2998" providerId="ADAL" clId="{3AE76FE6-297B-4123-90D8-21D8B824DB68}" dt="2020-05-05T06:12:17.021" v="84" actId="26606"/>
          <ac:spMkLst>
            <pc:docMk/>
            <pc:sldMk cId="3669364048" sldId="259"/>
            <ac:spMk id="17" creationId="{FF9F2414-84E8-453E-B1F3-389FDE8192D9}"/>
          </ac:spMkLst>
        </pc:spChg>
        <pc:spChg chg="add">
          <ac:chgData name="Lidija Blagojević" userId="dd34498d-c5cb-4820-b009-9f6aab0b2998" providerId="ADAL" clId="{3AE76FE6-297B-4123-90D8-21D8B824DB68}" dt="2020-05-05T06:12:17.021" v="84" actId="26606"/>
          <ac:spMkLst>
            <pc:docMk/>
            <pc:sldMk cId="3669364048" sldId="259"/>
            <ac:spMk id="19" creationId="{3ECA69A1-7536-43AC-85EF-C7106179F5ED}"/>
          </ac:spMkLst>
        </pc:spChg>
        <pc:picChg chg="add mod">
          <ac:chgData name="Lidija Blagojević" userId="dd34498d-c5cb-4820-b009-9f6aab0b2998" providerId="ADAL" clId="{3AE76FE6-297B-4123-90D8-21D8B824DB68}" dt="2020-05-05T06:13:25.338" v="85" actId="27614"/>
          <ac:picMkLst>
            <pc:docMk/>
            <pc:sldMk cId="3669364048" sldId="259"/>
            <ac:picMk id="2" creationId="{CEA59B0F-AF16-41D3-8F45-724B34BEE73B}"/>
          </ac:picMkLst>
        </pc:picChg>
      </pc:sldChg>
      <pc:sldChg chg="addSp modSp add mod setBg">
        <pc:chgData name="Lidija Blagojević" userId="dd34498d-c5cb-4820-b009-9f6aab0b2998" providerId="ADAL" clId="{3AE76FE6-297B-4123-90D8-21D8B824DB68}" dt="2020-05-05T06:13:47.265" v="90" actId="1076"/>
        <pc:sldMkLst>
          <pc:docMk/>
          <pc:sldMk cId="4222542022" sldId="260"/>
        </pc:sldMkLst>
        <pc:spChg chg="add">
          <ac:chgData name="Lidija Blagojević" userId="dd34498d-c5cb-4820-b009-9f6aab0b2998" providerId="ADAL" clId="{3AE76FE6-297B-4123-90D8-21D8B824DB68}" dt="2020-05-05T06:13:31.502" v="88" actId="26606"/>
          <ac:spMkLst>
            <pc:docMk/>
            <pc:sldMk cId="4222542022" sldId="260"/>
            <ac:spMk id="7" creationId="{F3060C83-F051-4F0E-ABAD-AA0DFC48B218}"/>
          </ac:spMkLst>
        </pc:spChg>
        <pc:spChg chg="add">
          <ac:chgData name="Lidija Blagojević" userId="dd34498d-c5cb-4820-b009-9f6aab0b2998" providerId="ADAL" clId="{3AE76FE6-297B-4123-90D8-21D8B824DB68}" dt="2020-05-05T06:13:31.502" v="88" actId="26606"/>
          <ac:spMkLst>
            <pc:docMk/>
            <pc:sldMk cId="4222542022" sldId="260"/>
            <ac:spMk id="9" creationId="{83C98ABE-055B-441F-B07E-44F97F083C39}"/>
          </ac:spMkLst>
        </pc:spChg>
        <pc:spChg chg="add">
          <ac:chgData name="Lidija Blagojević" userId="dd34498d-c5cb-4820-b009-9f6aab0b2998" providerId="ADAL" clId="{3AE76FE6-297B-4123-90D8-21D8B824DB68}" dt="2020-05-05T06:13:31.502" v="88" actId="26606"/>
          <ac:spMkLst>
            <pc:docMk/>
            <pc:sldMk cId="4222542022" sldId="260"/>
            <ac:spMk id="11" creationId="{29FDB030-9B49-4CED-8CCD-4D99382388AC}"/>
          </ac:spMkLst>
        </pc:spChg>
        <pc:spChg chg="add">
          <ac:chgData name="Lidija Blagojević" userId="dd34498d-c5cb-4820-b009-9f6aab0b2998" providerId="ADAL" clId="{3AE76FE6-297B-4123-90D8-21D8B824DB68}" dt="2020-05-05T06:13:31.502" v="88" actId="26606"/>
          <ac:spMkLst>
            <pc:docMk/>
            <pc:sldMk cId="4222542022" sldId="260"/>
            <ac:spMk id="13" creationId="{3783CA14-24A1-485C-8B30-D6A5D87987AD}"/>
          </ac:spMkLst>
        </pc:spChg>
        <pc:spChg chg="add">
          <ac:chgData name="Lidija Blagojević" userId="dd34498d-c5cb-4820-b009-9f6aab0b2998" providerId="ADAL" clId="{3AE76FE6-297B-4123-90D8-21D8B824DB68}" dt="2020-05-05T06:13:31.502" v="88" actId="26606"/>
          <ac:spMkLst>
            <pc:docMk/>
            <pc:sldMk cId="4222542022" sldId="260"/>
            <ac:spMk id="15" creationId="{9A97C86A-04D6-40F7-AE84-31AB43E6A846}"/>
          </ac:spMkLst>
        </pc:spChg>
        <pc:spChg chg="add">
          <ac:chgData name="Lidija Blagojević" userId="dd34498d-c5cb-4820-b009-9f6aab0b2998" providerId="ADAL" clId="{3AE76FE6-297B-4123-90D8-21D8B824DB68}" dt="2020-05-05T06:13:31.502" v="88" actId="26606"/>
          <ac:spMkLst>
            <pc:docMk/>
            <pc:sldMk cId="4222542022" sldId="260"/>
            <ac:spMk id="17" creationId="{FF9F2414-84E8-453E-B1F3-389FDE8192D9}"/>
          </ac:spMkLst>
        </pc:spChg>
        <pc:spChg chg="add">
          <ac:chgData name="Lidija Blagojević" userId="dd34498d-c5cb-4820-b009-9f6aab0b2998" providerId="ADAL" clId="{3AE76FE6-297B-4123-90D8-21D8B824DB68}" dt="2020-05-05T06:13:31.502" v="88" actId="26606"/>
          <ac:spMkLst>
            <pc:docMk/>
            <pc:sldMk cId="4222542022" sldId="260"/>
            <ac:spMk id="19" creationId="{3ECA69A1-7536-43AC-85EF-C7106179F5ED}"/>
          </ac:spMkLst>
        </pc:spChg>
        <pc:picChg chg="add mod">
          <ac:chgData name="Lidija Blagojević" userId="dd34498d-c5cb-4820-b009-9f6aab0b2998" providerId="ADAL" clId="{3AE76FE6-297B-4123-90D8-21D8B824DB68}" dt="2020-05-05T06:13:47.265" v="90" actId="1076"/>
          <ac:picMkLst>
            <pc:docMk/>
            <pc:sldMk cId="4222542022" sldId="260"/>
            <ac:picMk id="2" creationId="{461B2947-26A6-4D76-9387-C591B8493F07}"/>
          </ac:picMkLst>
        </pc:picChg>
      </pc:sldChg>
      <pc:sldChg chg="addSp modSp add mod setBg">
        <pc:chgData name="Lidija Blagojević" userId="dd34498d-c5cb-4820-b009-9f6aab0b2998" providerId="ADAL" clId="{3AE76FE6-297B-4123-90D8-21D8B824DB68}" dt="2020-05-05T06:14:22.714" v="93" actId="26606"/>
        <pc:sldMkLst>
          <pc:docMk/>
          <pc:sldMk cId="50790250" sldId="261"/>
        </pc:sldMkLst>
        <pc:spChg chg="add">
          <ac:chgData name="Lidija Blagojević" userId="dd34498d-c5cb-4820-b009-9f6aab0b2998" providerId="ADAL" clId="{3AE76FE6-297B-4123-90D8-21D8B824DB68}" dt="2020-05-05T06:14:22.714" v="93" actId="26606"/>
          <ac:spMkLst>
            <pc:docMk/>
            <pc:sldMk cId="50790250" sldId="261"/>
            <ac:spMk id="7" creationId="{F3060C83-F051-4F0E-ABAD-AA0DFC48B218}"/>
          </ac:spMkLst>
        </pc:spChg>
        <pc:spChg chg="add">
          <ac:chgData name="Lidija Blagojević" userId="dd34498d-c5cb-4820-b009-9f6aab0b2998" providerId="ADAL" clId="{3AE76FE6-297B-4123-90D8-21D8B824DB68}" dt="2020-05-05T06:14:22.714" v="93" actId="26606"/>
          <ac:spMkLst>
            <pc:docMk/>
            <pc:sldMk cId="50790250" sldId="261"/>
            <ac:spMk id="9" creationId="{83C98ABE-055B-441F-B07E-44F97F083C39}"/>
          </ac:spMkLst>
        </pc:spChg>
        <pc:spChg chg="add">
          <ac:chgData name="Lidija Blagojević" userId="dd34498d-c5cb-4820-b009-9f6aab0b2998" providerId="ADAL" clId="{3AE76FE6-297B-4123-90D8-21D8B824DB68}" dt="2020-05-05T06:14:22.714" v="93" actId="26606"/>
          <ac:spMkLst>
            <pc:docMk/>
            <pc:sldMk cId="50790250" sldId="261"/>
            <ac:spMk id="11" creationId="{29FDB030-9B49-4CED-8CCD-4D99382388AC}"/>
          </ac:spMkLst>
        </pc:spChg>
        <pc:spChg chg="add">
          <ac:chgData name="Lidija Blagojević" userId="dd34498d-c5cb-4820-b009-9f6aab0b2998" providerId="ADAL" clId="{3AE76FE6-297B-4123-90D8-21D8B824DB68}" dt="2020-05-05T06:14:22.714" v="93" actId="26606"/>
          <ac:spMkLst>
            <pc:docMk/>
            <pc:sldMk cId="50790250" sldId="261"/>
            <ac:spMk id="13" creationId="{3783CA14-24A1-485C-8B30-D6A5D87987AD}"/>
          </ac:spMkLst>
        </pc:spChg>
        <pc:spChg chg="add">
          <ac:chgData name="Lidija Blagojević" userId="dd34498d-c5cb-4820-b009-9f6aab0b2998" providerId="ADAL" clId="{3AE76FE6-297B-4123-90D8-21D8B824DB68}" dt="2020-05-05T06:14:22.714" v="93" actId="26606"/>
          <ac:spMkLst>
            <pc:docMk/>
            <pc:sldMk cId="50790250" sldId="261"/>
            <ac:spMk id="15" creationId="{9A97C86A-04D6-40F7-AE84-31AB43E6A846}"/>
          </ac:spMkLst>
        </pc:spChg>
        <pc:spChg chg="add">
          <ac:chgData name="Lidija Blagojević" userId="dd34498d-c5cb-4820-b009-9f6aab0b2998" providerId="ADAL" clId="{3AE76FE6-297B-4123-90D8-21D8B824DB68}" dt="2020-05-05T06:14:22.714" v="93" actId="26606"/>
          <ac:spMkLst>
            <pc:docMk/>
            <pc:sldMk cId="50790250" sldId="261"/>
            <ac:spMk id="17" creationId="{FF9F2414-84E8-453E-B1F3-389FDE8192D9}"/>
          </ac:spMkLst>
        </pc:spChg>
        <pc:spChg chg="add">
          <ac:chgData name="Lidija Blagojević" userId="dd34498d-c5cb-4820-b009-9f6aab0b2998" providerId="ADAL" clId="{3AE76FE6-297B-4123-90D8-21D8B824DB68}" dt="2020-05-05T06:14:22.714" v="93" actId="26606"/>
          <ac:spMkLst>
            <pc:docMk/>
            <pc:sldMk cId="50790250" sldId="261"/>
            <ac:spMk id="19" creationId="{3ECA69A1-7536-43AC-85EF-C7106179F5ED}"/>
          </ac:spMkLst>
        </pc:spChg>
        <pc:picChg chg="add mod">
          <ac:chgData name="Lidija Blagojević" userId="dd34498d-c5cb-4820-b009-9f6aab0b2998" providerId="ADAL" clId="{3AE76FE6-297B-4123-90D8-21D8B824DB68}" dt="2020-05-05T06:14:22.714" v="93" actId="26606"/>
          <ac:picMkLst>
            <pc:docMk/>
            <pc:sldMk cId="50790250" sldId="261"/>
            <ac:picMk id="2" creationId="{57D71FE6-73A7-4075-BFA8-F16E8CE6819F}"/>
          </ac:picMkLst>
        </pc:picChg>
      </pc:sldChg>
      <pc:sldChg chg="addSp modSp add mod setBg">
        <pc:chgData name="Lidija Blagojević" userId="dd34498d-c5cb-4820-b009-9f6aab0b2998" providerId="ADAL" clId="{3AE76FE6-297B-4123-90D8-21D8B824DB68}" dt="2020-05-05T06:15:14.718" v="96" actId="26606"/>
        <pc:sldMkLst>
          <pc:docMk/>
          <pc:sldMk cId="2889087182" sldId="262"/>
        </pc:sldMkLst>
        <pc:spChg chg="add">
          <ac:chgData name="Lidija Blagojević" userId="dd34498d-c5cb-4820-b009-9f6aab0b2998" providerId="ADAL" clId="{3AE76FE6-297B-4123-90D8-21D8B824DB68}" dt="2020-05-05T06:15:14.718" v="96" actId="26606"/>
          <ac:spMkLst>
            <pc:docMk/>
            <pc:sldMk cId="2889087182" sldId="262"/>
            <ac:spMk id="7" creationId="{F3060C83-F051-4F0E-ABAD-AA0DFC48B218}"/>
          </ac:spMkLst>
        </pc:spChg>
        <pc:spChg chg="add">
          <ac:chgData name="Lidija Blagojević" userId="dd34498d-c5cb-4820-b009-9f6aab0b2998" providerId="ADAL" clId="{3AE76FE6-297B-4123-90D8-21D8B824DB68}" dt="2020-05-05T06:15:14.718" v="96" actId="26606"/>
          <ac:spMkLst>
            <pc:docMk/>
            <pc:sldMk cId="2889087182" sldId="262"/>
            <ac:spMk id="9" creationId="{83C98ABE-055B-441F-B07E-44F97F083C39}"/>
          </ac:spMkLst>
        </pc:spChg>
        <pc:spChg chg="add">
          <ac:chgData name="Lidija Blagojević" userId="dd34498d-c5cb-4820-b009-9f6aab0b2998" providerId="ADAL" clId="{3AE76FE6-297B-4123-90D8-21D8B824DB68}" dt="2020-05-05T06:15:14.718" v="96" actId="26606"/>
          <ac:spMkLst>
            <pc:docMk/>
            <pc:sldMk cId="2889087182" sldId="262"/>
            <ac:spMk id="11" creationId="{29FDB030-9B49-4CED-8CCD-4D99382388AC}"/>
          </ac:spMkLst>
        </pc:spChg>
        <pc:spChg chg="add">
          <ac:chgData name="Lidija Blagojević" userId="dd34498d-c5cb-4820-b009-9f6aab0b2998" providerId="ADAL" clId="{3AE76FE6-297B-4123-90D8-21D8B824DB68}" dt="2020-05-05T06:15:14.718" v="96" actId="26606"/>
          <ac:spMkLst>
            <pc:docMk/>
            <pc:sldMk cId="2889087182" sldId="262"/>
            <ac:spMk id="13" creationId="{3783CA14-24A1-485C-8B30-D6A5D87987AD}"/>
          </ac:spMkLst>
        </pc:spChg>
        <pc:spChg chg="add">
          <ac:chgData name="Lidija Blagojević" userId="dd34498d-c5cb-4820-b009-9f6aab0b2998" providerId="ADAL" clId="{3AE76FE6-297B-4123-90D8-21D8B824DB68}" dt="2020-05-05T06:15:14.718" v="96" actId="26606"/>
          <ac:spMkLst>
            <pc:docMk/>
            <pc:sldMk cId="2889087182" sldId="262"/>
            <ac:spMk id="15" creationId="{9A97C86A-04D6-40F7-AE84-31AB43E6A846}"/>
          </ac:spMkLst>
        </pc:spChg>
        <pc:spChg chg="add">
          <ac:chgData name="Lidija Blagojević" userId="dd34498d-c5cb-4820-b009-9f6aab0b2998" providerId="ADAL" clId="{3AE76FE6-297B-4123-90D8-21D8B824DB68}" dt="2020-05-05T06:15:14.718" v="96" actId="26606"/>
          <ac:spMkLst>
            <pc:docMk/>
            <pc:sldMk cId="2889087182" sldId="262"/>
            <ac:spMk id="17" creationId="{FF9F2414-84E8-453E-B1F3-389FDE8192D9}"/>
          </ac:spMkLst>
        </pc:spChg>
        <pc:spChg chg="add">
          <ac:chgData name="Lidija Blagojević" userId="dd34498d-c5cb-4820-b009-9f6aab0b2998" providerId="ADAL" clId="{3AE76FE6-297B-4123-90D8-21D8B824DB68}" dt="2020-05-05T06:15:14.718" v="96" actId="26606"/>
          <ac:spMkLst>
            <pc:docMk/>
            <pc:sldMk cId="2889087182" sldId="262"/>
            <ac:spMk id="19" creationId="{3ECA69A1-7536-43AC-85EF-C7106179F5ED}"/>
          </ac:spMkLst>
        </pc:spChg>
        <pc:picChg chg="add mod">
          <ac:chgData name="Lidija Blagojević" userId="dd34498d-c5cb-4820-b009-9f6aab0b2998" providerId="ADAL" clId="{3AE76FE6-297B-4123-90D8-21D8B824DB68}" dt="2020-05-05T06:15:14.718" v="96" actId="26606"/>
          <ac:picMkLst>
            <pc:docMk/>
            <pc:sldMk cId="2889087182" sldId="262"/>
            <ac:picMk id="2" creationId="{2927E4EC-E6D7-42C9-A8E0-975D5B6A2ABD}"/>
          </ac:picMkLst>
        </pc:picChg>
      </pc:sldChg>
      <pc:sldChg chg="addSp modSp add mod setBg">
        <pc:chgData name="Lidija Blagojević" userId="dd34498d-c5cb-4820-b009-9f6aab0b2998" providerId="ADAL" clId="{3AE76FE6-297B-4123-90D8-21D8B824DB68}" dt="2020-05-05T06:16:18.155" v="100" actId="27614"/>
        <pc:sldMkLst>
          <pc:docMk/>
          <pc:sldMk cId="2136654233" sldId="263"/>
        </pc:sldMkLst>
        <pc:spChg chg="add">
          <ac:chgData name="Lidija Blagojević" userId="dd34498d-c5cb-4820-b009-9f6aab0b2998" providerId="ADAL" clId="{3AE76FE6-297B-4123-90D8-21D8B824DB68}" dt="2020-05-05T06:16:14.243" v="99" actId="26606"/>
          <ac:spMkLst>
            <pc:docMk/>
            <pc:sldMk cId="2136654233" sldId="263"/>
            <ac:spMk id="7" creationId="{F3060C83-F051-4F0E-ABAD-AA0DFC48B218}"/>
          </ac:spMkLst>
        </pc:spChg>
        <pc:spChg chg="add">
          <ac:chgData name="Lidija Blagojević" userId="dd34498d-c5cb-4820-b009-9f6aab0b2998" providerId="ADAL" clId="{3AE76FE6-297B-4123-90D8-21D8B824DB68}" dt="2020-05-05T06:16:14.243" v="99" actId="26606"/>
          <ac:spMkLst>
            <pc:docMk/>
            <pc:sldMk cId="2136654233" sldId="263"/>
            <ac:spMk id="9" creationId="{83C98ABE-055B-441F-B07E-44F97F083C39}"/>
          </ac:spMkLst>
        </pc:spChg>
        <pc:spChg chg="add">
          <ac:chgData name="Lidija Blagojević" userId="dd34498d-c5cb-4820-b009-9f6aab0b2998" providerId="ADAL" clId="{3AE76FE6-297B-4123-90D8-21D8B824DB68}" dt="2020-05-05T06:16:14.243" v="99" actId="26606"/>
          <ac:spMkLst>
            <pc:docMk/>
            <pc:sldMk cId="2136654233" sldId="263"/>
            <ac:spMk id="11" creationId="{29FDB030-9B49-4CED-8CCD-4D99382388AC}"/>
          </ac:spMkLst>
        </pc:spChg>
        <pc:spChg chg="add">
          <ac:chgData name="Lidija Blagojević" userId="dd34498d-c5cb-4820-b009-9f6aab0b2998" providerId="ADAL" clId="{3AE76FE6-297B-4123-90D8-21D8B824DB68}" dt="2020-05-05T06:16:14.243" v="99" actId="26606"/>
          <ac:spMkLst>
            <pc:docMk/>
            <pc:sldMk cId="2136654233" sldId="263"/>
            <ac:spMk id="13" creationId="{3783CA14-24A1-485C-8B30-D6A5D87987AD}"/>
          </ac:spMkLst>
        </pc:spChg>
        <pc:spChg chg="add">
          <ac:chgData name="Lidija Blagojević" userId="dd34498d-c5cb-4820-b009-9f6aab0b2998" providerId="ADAL" clId="{3AE76FE6-297B-4123-90D8-21D8B824DB68}" dt="2020-05-05T06:16:14.243" v="99" actId="26606"/>
          <ac:spMkLst>
            <pc:docMk/>
            <pc:sldMk cId="2136654233" sldId="263"/>
            <ac:spMk id="15" creationId="{9A97C86A-04D6-40F7-AE84-31AB43E6A846}"/>
          </ac:spMkLst>
        </pc:spChg>
        <pc:spChg chg="add">
          <ac:chgData name="Lidija Blagojević" userId="dd34498d-c5cb-4820-b009-9f6aab0b2998" providerId="ADAL" clId="{3AE76FE6-297B-4123-90D8-21D8B824DB68}" dt="2020-05-05T06:16:14.243" v="99" actId="26606"/>
          <ac:spMkLst>
            <pc:docMk/>
            <pc:sldMk cId="2136654233" sldId="263"/>
            <ac:spMk id="17" creationId="{FF9F2414-84E8-453E-B1F3-389FDE8192D9}"/>
          </ac:spMkLst>
        </pc:spChg>
        <pc:spChg chg="add">
          <ac:chgData name="Lidija Blagojević" userId="dd34498d-c5cb-4820-b009-9f6aab0b2998" providerId="ADAL" clId="{3AE76FE6-297B-4123-90D8-21D8B824DB68}" dt="2020-05-05T06:16:14.243" v="99" actId="26606"/>
          <ac:spMkLst>
            <pc:docMk/>
            <pc:sldMk cId="2136654233" sldId="263"/>
            <ac:spMk id="19" creationId="{3ECA69A1-7536-43AC-85EF-C7106179F5ED}"/>
          </ac:spMkLst>
        </pc:spChg>
        <pc:picChg chg="add mod">
          <ac:chgData name="Lidija Blagojević" userId="dd34498d-c5cb-4820-b009-9f6aab0b2998" providerId="ADAL" clId="{3AE76FE6-297B-4123-90D8-21D8B824DB68}" dt="2020-05-05T06:16:18.155" v="100" actId="27614"/>
          <ac:picMkLst>
            <pc:docMk/>
            <pc:sldMk cId="2136654233" sldId="263"/>
            <ac:picMk id="2" creationId="{39C7DE2E-F8FA-45D3-9093-F4C6FCFE53FE}"/>
          </ac:picMkLst>
        </pc:picChg>
      </pc:sldChg>
      <pc:sldChg chg="addSp delSp modSp add mod setBg">
        <pc:chgData name="Lidija Blagojević" userId="dd34498d-c5cb-4820-b009-9f6aab0b2998" providerId="ADAL" clId="{3AE76FE6-297B-4123-90D8-21D8B824DB68}" dt="2020-05-05T06:18:28.337" v="124" actId="14100"/>
        <pc:sldMkLst>
          <pc:docMk/>
          <pc:sldMk cId="3051820987" sldId="264"/>
        </pc:sldMkLst>
        <pc:spChg chg="add">
          <ac:chgData name="Lidija Blagojević" userId="dd34498d-c5cb-4820-b009-9f6aab0b2998" providerId="ADAL" clId="{3AE76FE6-297B-4123-90D8-21D8B824DB68}" dt="2020-05-05T06:17:39.376" v="115" actId="26606"/>
          <ac:spMkLst>
            <pc:docMk/>
            <pc:sldMk cId="3051820987" sldId="264"/>
            <ac:spMk id="4" creationId="{F3060C83-F051-4F0E-ABAD-AA0DFC48B218}"/>
          </ac:spMkLst>
        </pc:spChg>
        <pc:spChg chg="add">
          <ac:chgData name="Lidija Blagojević" userId="dd34498d-c5cb-4820-b009-9f6aab0b2998" providerId="ADAL" clId="{3AE76FE6-297B-4123-90D8-21D8B824DB68}" dt="2020-05-05T06:17:39.376" v="115" actId="26606"/>
          <ac:spMkLst>
            <pc:docMk/>
            <pc:sldMk cId="3051820987" sldId="264"/>
            <ac:spMk id="5" creationId="{83C98ABE-055B-441F-B07E-44F97F083C39}"/>
          </ac:spMkLst>
        </pc:spChg>
        <pc:spChg chg="add">
          <ac:chgData name="Lidija Blagojević" userId="dd34498d-c5cb-4820-b009-9f6aab0b2998" providerId="ADAL" clId="{3AE76FE6-297B-4123-90D8-21D8B824DB68}" dt="2020-05-05T06:17:39.376" v="115" actId="26606"/>
          <ac:spMkLst>
            <pc:docMk/>
            <pc:sldMk cId="3051820987" sldId="264"/>
            <ac:spMk id="6" creationId="{29FDB030-9B49-4CED-8CCD-4D99382388AC}"/>
          </ac:spMkLst>
        </pc:spChg>
        <pc:spChg chg="add del">
          <ac:chgData name="Lidija Blagojević" userId="dd34498d-c5cb-4820-b009-9f6aab0b2998" providerId="ADAL" clId="{3AE76FE6-297B-4123-90D8-21D8B824DB68}" dt="2020-05-05T06:16:50.902" v="104" actId="26606"/>
          <ac:spMkLst>
            <pc:docMk/>
            <pc:sldMk cId="3051820987" sldId="264"/>
            <ac:spMk id="7" creationId="{F3060C83-F051-4F0E-ABAD-AA0DFC48B218}"/>
          </ac:spMkLst>
        </pc:spChg>
        <pc:spChg chg="add del">
          <ac:chgData name="Lidija Blagojević" userId="dd34498d-c5cb-4820-b009-9f6aab0b2998" providerId="ADAL" clId="{3AE76FE6-297B-4123-90D8-21D8B824DB68}" dt="2020-05-05T06:17:30.635" v="110" actId="26606"/>
          <ac:spMkLst>
            <pc:docMk/>
            <pc:sldMk cId="3051820987" sldId="264"/>
            <ac:spMk id="8" creationId="{A169D286-F4D7-4C8B-A6BD-D05384C7F1D8}"/>
          </ac:spMkLst>
        </pc:spChg>
        <pc:spChg chg="add del">
          <ac:chgData name="Lidija Blagojević" userId="dd34498d-c5cb-4820-b009-9f6aab0b2998" providerId="ADAL" clId="{3AE76FE6-297B-4123-90D8-21D8B824DB68}" dt="2020-05-05T06:16:50.902" v="104" actId="26606"/>
          <ac:spMkLst>
            <pc:docMk/>
            <pc:sldMk cId="3051820987" sldId="264"/>
            <ac:spMk id="9" creationId="{83C98ABE-055B-441F-B07E-44F97F083C39}"/>
          </ac:spMkLst>
        </pc:spChg>
        <pc:spChg chg="add del">
          <ac:chgData name="Lidija Blagojević" userId="dd34498d-c5cb-4820-b009-9f6aab0b2998" providerId="ADAL" clId="{3AE76FE6-297B-4123-90D8-21D8B824DB68}" dt="2020-05-05T06:17:30.635" v="110" actId="26606"/>
          <ac:spMkLst>
            <pc:docMk/>
            <pc:sldMk cId="3051820987" sldId="264"/>
            <ac:spMk id="10" creationId="{39E8235E-135E-4261-8F54-2B316E493C42}"/>
          </ac:spMkLst>
        </pc:spChg>
        <pc:spChg chg="add del">
          <ac:chgData name="Lidija Blagojević" userId="dd34498d-c5cb-4820-b009-9f6aab0b2998" providerId="ADAL" clId="{3AE76FE6-297B-4123-90D8-21D8B824DB68}" dt="2020-05-05T06:16:50.902" v="104" actId="26606"/>
          <ac:spMkLst>
            <pc:docMk/>
            <pc:sldMk cId="3051820987" sldId="264"/>
            <ac:spMk id="11" creationId="{29FDB030-9B49-4CED-8CCD-4D99382388AC}"/>
          </ac:spMkLst>
        </pc:spChg>
        <pc:spChg chg="add del">
          <ac:chgData name="Lidija Blagojević" userId="dd34498d-c5cb-4820-b009-9f6aab0b2998" providerId="ADAL" clId="{3AE76FE6-297B-4123-90D8-21D8B824DB68}" dt="2020-05-05T06:17:30.635" v="110" actId="26606"/>
          <ac:spMkLst>
            <pc:docMk/>
            <pc:sldMk cId="3051820987" sldId="264"/>
            <ac:spMk id="12" creationId="{D4ED8EC3-4D57-4620-93CE-4E6661F09A3E}"/>
          </ac:spMkLst>
        </pc:spChg>
        <pc:spChg chg="add del">
          <ac:chgData name="Lidija Blagojević" userId="dd34498d-c5cb-4820-b009-9f6aab0b2998" providerId="ADAL" clId="{3AE76FE6-297B-4123-90D8-21D8B824DB68}" dt="2020-05-05T06:16:50.902" v="104" actId="26606"/>
          <ac:spMkLst>
            <pc:docMk/>
            <pc:sldMk cId="3051820987" sldId="264"/>
            <ac:spMk id="13" creationId="{3783CA14-24A1-485C-8B30-D6A5D87987AD}"/>
          </ac:spMkLst>
        </pc:spChg>
        <pc:spChg chg="add del">
          <ac:chgData name="Lidija Blagojević" userId="dd34498d-c5cb-4820-b009-9f6aab0b2998" providerId="ADAL" clId="{3AE76FE6-297B-4123-90D8-21D8B824DB68}" dt="2020-05-05T06:17:30.635" v="110" actId="26606"/>
          <ac:spMkLst>
            <pc:docMk/>
            <pc:sldMk cId="3051820987" sldId="264"/>
            <ac:spMk id="14" creationId="{83BCB34A-2F40-4F41-8488-A134C1C155B7}"/>
          </ac:spMkLst>
        </pc:spChg>
        <pc:spChg chg="add del">
          <ac:chgData name="Lidija Blagojević" userId="dd34498d-c5cb-4820-b009-9f6aab0b2998" providerId="ADAL" clId="{3AE76FE6-297B-4123-90D8-21D8B824DB68}" dt="2020-05-05T06:16:50.902" v="104" actId="26606"/>
          <ac:spMkLst>
            <pc:docMk/>
            <pc:sldMk cId="3051820987" sldId="264"/>
            <ac:spMk id="15" creationId="{9A97C86A-04D6-40F7-AE84-31AB43E6A846}"/>
          </ac:spMkLst>
        </pc:spChg>
        <pc:spChg chg="add del">
          <ac:chgData name="Lidija Blagojević" userId="dd34498d-c5cb-4820-b009-9f6aab0b2998" providerId="ADAL" clId="{3AE76FE6-297B-4123-90D8-21D8B824DB68}" dt="2020-05-05T06:17:30.635" v="110" actId="26606"/>
          <ac:spMkLst>
            <pc:docMk/>
            <pc:sldMk cId="3051820987" sldId="264"/>
            <ac:spMk id="16" creationId="{F78382DC-4207-465E-B379-1E16448AA222}"/>
          </ac:spMkLst>
        </pc:spChg>
        <pc:spChg chg="add del">
          <ac:chgData name="Lidija Blagojević" userId="dd34498d-c5cb-4820-b009-9f6aab0b2998" providerId="ADAL" clId="{3AE76FE6-297B-4123-90D8-21D8B824DB68}" dt="2020-05-05T06:16:50.902" v="104" actId="26606"/>
          <ac:spMkLst>
            <pc:docMk/>
            <pc:sldMk cId="3051820987" sldId="264"/>
            <ac:spMk id="17" creationId="{FF9F2414-84E8-453E-B1F3-389FDE8192D9}"/>
          </ac:spMkLst>
        </pc:spChg>
        <pc:spChg chg="add">
          <ac:chgData name="Lidija Blagojević" userId="dd34498d-c5cb-4820-b009-9f6aab0b2998" providerId="ADAL" clId="{3AE76FE6-297B-4123-90D8-21D8B824DB68}" dt="2020-05-05T06:17:39.376" v="115" actId="26606"/>
          <ac:spMkLst>
            <pc:docMk/>
            <pc:sldMk cId="3051820987" sldId="264"/>
            <ac:spMk id="18" creationId="{3783CA14-24A1-485C-8B30-D6A5D87987AD}"/>
          </ac:spMkLst>
        </pc:spChg>
        <pc:spChg chg="add del">
          <ac:chgData name="Lidija Blagojević" userId="dd34498d-c5cb-4820-b009-9f6aab0b2998" providerId="ADAL" clId="{3AE76FE6-297B-4123-90D8-21D8B824DB68}" dt="2020-05-05T06:16:50.902" v="104" actId="26606"/>
          <ac:spMkLst>
            <pc:docMk/>
            <pc:sldMk cId="3051820987" sldId="264"/>
            <ac:spMk id="19" creationId="{3ECA69A1-7536-43AC-85EF-C7106179F5ED}"/>
          </ac:spMkLst>
        </pc:spChg>
        <pc:spChg chg="add">
          <ac:chgData name="Lidija Blagojević" userId="dd34498d-c5cb-4820-b009-9f6aab0b2998" providerId="ADAL" clId="{3AE76FE6-297B-4123-90D8-21D8B824DB68}" dt="2020-05-05T06:17:39.376" v="115" actId="26606"/>
          <ac:spMkLst>
            <pc:docMk/>
            <pc:sldMk cId="3051820987" sldId="264"/>
            <ac:spMk id="20" creationId="{9A97C86A-04D6-40F7-AE84-31AB43E6A846}"/>
          </ac:spMkLst>
        </pc:spChg>
        <pc:spChg chg="add">
          <ac:chgData name="Lidija Blagojević" userId="dd34498d-c5cb-4820-b009-9f6aab0b2998" providerId="ADAL" clId="{3AE76FE6-297B-4123-90D8-21D8B824DB68}" dt="2020-05-05T06:17:39.376" v="115" actId="26606"/>
          <ac:spMkLst>
            <pc:docMk/>
            <pc:sldMk cId="3051820987" sldId="264"/>
            <ac:spMk id="21" creationId="{FF9F2414-84E8-453E-B1F3-389FDE8192D9}"/>
          </ac:spMkLst>
        </pc:spChg>
        <pc:spChg chg="add">
          <ac:chgData name="Lidija Blagojević" userId="dd34498d-c5cb-4820-b009-9f6aab0b2998" providerId="ADAL" clId="{3AE76FE6-297B-4123-90D8-21D8B824DB68}" dt="2020-05-05T06:17:39.376" v="115" actId="26606"/>
          <ac:spMkLst>
            <pc:docMk/>
            <pc:sldMk cId="3051820987" sldId="264"/>
            <ac:spMk id="22" creationId="{3ECA69A1-7536-43AC-85EF-C7106179F5ED}"/>
          </ac:spMkLst>
        </pc:spChg>
        <pc:picChg chg="add mod">
          <ac:chgData name="Lidija Blagojević" userId="dd34498d-c5cb-4820-b009-9f6aab0b2998" providerId="ADAL" clId="{3AE76FE6-297B-4123-90D8-21D8B824DB68}" dt="2020-05-05T06:17:55.214" v="120" actId="1076"/>
          <ac:picMkLst>
            <pc:docMk/>
            <pc:sldMk cId="3051820987" sldId="264"/>
            <ac:picMk id="2" creationId="{5EC0A9C1-36CC-4E53-8131-8DE09B6B3A0C}"/>
          </ac:picMkLst>
        </pc:picChg>
        <pc:picChg chg="add del mod">
          <ac:chgData name="Lidija Blagojević" userId="dd34498d-c5cb-4820-b009-9f6aab0b2998" providerId="ADAL" clId="{3AE76FE6-297B-4123-90D8-21D8B824DB68}" dt="2020-05-05T06:17:36.858" v="114"/>
          <ac:picMkLst>
            <pc:docMk/>
            <pc:sldMk cId="3051820987" sldId="264"/>
            <ac:picMk id="3" creationId="{B19DA0FF-2DD7-46B2-B99A-823960383540}"/>
          </ac:picMkLst>
        </pc:picChg>
        <pc:picChg chg="add mod">
          <ac:chgData name="Lidija Blagojević" userId="dd34498d-c5cb-4820-b009-9f6aab0b2998" providerId="ADAL" clId="{3AE76FE6-297B-4123-90D8-21D8B824DB68}" dt="2020-05-05T06:18:28.337" v="124" actId="14100"/>
          <ac:picMkLst>
            <pc:docMk/>
            <pc:sldMk cId="3051820987" sldId="264"/>
            <ac:picMk id="23" creationId="{F162E17F-F316-4691-B854-5C18E7C8D9A3}"/>
          </ac:picMkLst>
        </pc:picChg>
      </pc:sldChg>
      <pc:sldChg chg="addSp modSp add mod setBg">
        <pc:chgData name="Lidija Blagojević" userId="dd34498d-c5cb-4820-b009-9f6aab0b2998" providerId="ADAL" clId="{3AE76FE6-297B-4123-90D8-21D8B824DB68}" dt="2020-05-05T06:19:16.841" v="127" actId="26606"/>
        <pc:sldMkLst>
          <pc:docMk/>
          <pc:sldMk cId="814276265" sldId="265"/>
        </pc:sldMkLst>
        <pc:spChg chg="add">
          <ac:chgData name="Lidija Blagojević" userId="dd34498d-c5cb-4820-b009-9f6aab0b2998" providerId="ADAL" clId="{3AE76FE6-297B-4123-90D8-21D8B824DB68}" dt="2020-05-05T06:19:16.841" v="127" actId="26606"/>
          <ac:spMkLst>
            <pc:docMk/>
            <pc:sldMk cId="814276265" sldId="265"/>
            <ac:spMk id="7" creationId="{F3060C83-F051-4F0E-ABAD-AA0DFC48B218}"/>
          </ac:spMkLst>
        </pc:spChg>
        <pc:spChg chg="add">
          <ac:chgData name="Lidija Blagojević" userId="dd34498d-c5cb-4820-b009-9f6aab0b2998" providerId="ADAL" clId="{3AE76FE6-297B-4123-90D8-21D8B824DB68}" dt="2020-05-05T06:19:16.841" v="127" actId="26606"/>
          <ac:spMkLst>
            <pc:docMk/>
            <pc:sldMk cId="814276265" sldId="265"/>
            <ac:spMk id="9" creationId="{83C98ABE-055B-441F-B07E-44F97F083C39}"/>
          </ac:spMkLst>
        </pc:spChg>
        <pc:spChg chg="add">
          <ac:chgData name="Lidija Blagojević" userId="dd34498d-c5cb-4820-b009-9f6aab0b2998" providerId="ADAL" clId="{3AE76FE6-297B-4123-90D8-21D8B824DB68}" dt="2020-05-05T06:19:16.841" v="127" actId="26606"/>
          <ac:spMkLst>
            <pc:docMk/>
            <pc:sldMk cId="814276265" sldId="265"/>
            <ac:spMk id="11" creationId="{29FDB030-9B49-4CED-8CCD-4D99382388AC}"/>
          </ac:spMkLst>
        </pc:spChg>
        <pc:spChg chg="add">
          <ac:chgData name="Lidija Blagojević" userId="dd34498d-c5cb-4820-b009-9f6aab0b2998" providerId="ADAL" clId="{3AE76FE6-297B-4123-90D8-21D8B824DB68}" dt="2020-05-05T06:19:16.841" v="127" actId="26606"/>
          <ac:spMkLst>
            <pc:docMk/>
            <pc:sldMk cId="814276265" sldId="265"/>
            <ac:spMk id="13" creationId="{3783CA14-24A1-485C-8B30-D6A5D87987AD}"/>
          </ac:spMkLst>
        </pc:spChg>
        <pc:spChg chg="add">
          <ac:chgData name="Lidija Blagojević" userId="dd34498d-c5cb-4820-b009-9f6aab0b2998" providerId="ADAL" clId="{3AE76FE6-297B-4123-90D8-21D8B824DB68}" dt="2020-05-05T06:19:16.841" v="127" actId="26606"/>
          <ac:spMkLst>
            <pc:docMk/>
            <pc:sldMk cId="814276265" sldId="265"/>
            <ac:spMk id="15" creationId="{9A97C86A-04D6-40F7-AE84-31AB43E6A846}"/>
          </ac:spMkLst>
        </pc:spChg>
        <pc:spChg chg="add">
          <ac:chgData name="Lidija Blagojević" userId="dd34498d-c5cb-4820-b009-9f6aab0b2998" providerId="ADAL" clId="{3AE76FE6-297B-4123-90D8-21D8B824DB68}" dt="2020-05-05T06:19:16.841" v="127" actId="26606"/>
          <ac:spMkLst>
            <pc:docMk/>
            <pc:sldMk cId="814276265" sldId="265"/>
            <ac:spMk id="17" creationId="{FF9F2414-84E8-453E-B1F3-389FDE8192D9}"/>
          </ac:spMkLst>
        </pc:spChg>
        <pc:spChg chg="add">
          <ac:chgData name="Lidija Blagojević" userId="dd34498d-c5cb-4820-b009-9f6aab0b2998" providerId="ADAL" clId="{3AE76FE6-297B-4123-90D8-21D8B824DB68}" dt="2020-05-05T06:19:16.841" v="127" actId="26606"/>
          <ac:spMkLst>
            <pc:docMk/>
            <pc:sldMk cId="814276265" sldId="265"/>
            <ac:spMk id="19" creationId="{3ECA69A1-7536-43AC-85EF-C7106179F5ED}"/>
          </ac:spMkLst>
        </pc:spChg>
        <pc:picChg chg="add mod">
          <ac:chgData name="Lidija Blagojević" userId="dd34498d-c5cb-4820-b009-9f6aab0b2998" providerId="ADAL" clId="{3AE76FE6-297B-4123-90D8-21D8B824DB68}" dt="2020-05-05T06:19:16.841" v="127" actId="26606"/>
          <ac:picMkLst>
            <pc:docMk/>
            <pc:sldMk cId="814276265" sldId="265"/>
            <ac:picMk id="2" creationId="{763776DB-F184-4A74-8166-FCF3FC7E990C}"/>
          </ac:picMkLst>
        </pc:picChg>
      </pc:sldChg>
      <pc:sldChg chg="addSp modSp add">
        <pc:chgData name="Lidija Blagojević" userId="dd34498d-c5cb-4820-b009-9f6aab0b2998" providerId="ADAL" clId="{3AE76FE6-297B-4123-90D8-21D8B824DB68}" dt="2020-05-05T07:00:17.605" v="955" actId="20577"/>
        <pc:sldMkLst>
          <pc:docMk/>
          <pc:sldMk cId="4027947774" sldId="266"/>
        </pc:sldMkLst>
        <pc:spChg chg="mod">
          <ac:chgData name="Lidija Blagojević" userId="dd34498d-c5cb-4820-b009-9f6aab0b2998" providerId="ADAL" clId="{3AE76FE6-297B-4123-90D8-21D8B824DB68}" dt="2020-05-05T06:55:36.303" v="779" actId="20577"/>
          <ac:spMkLst>
            <pc:docMk/>
            <pc:sldMk cId="4027947774" sldId="266"/>
            <ac:spMk id="2" creationId="{BCBDC3ED-9480-496D-AFAC-7AE1ACBB698A}"/>
          </ac:spMkLst>
        </pc:spChg>
        <pc:spChg chg="mod">
          <ac:chgData name="Lidija Blagojević" userId="dd34498d-c5cb-4820-b009-9f6aab0b2998" providerId="ADAL" clId="{3AE76FE6-297B-4123-90D8-21D8B824DB68}" dt="2020-05-05T07:00:17.605" v="955" actId="20577"/>
          <ac:spMkLst>
            <pc:docMk/>
            <pc:sldMk cId="4027947774" sldId="266"/>
            <ac:spMk id="3" creationId="{52953052-02A5-4F58-8299-1B7174714842}"/>
          </ac:spMkLst>
        </pc:spChg>
        <pc:picChg chg="add mod">
          <ac:chgData name="Lidija Blagojević" userId="dd34498d-c5cb-4820-b009-9f6aab0b2998" providerId="ADAL" clId="{3AE76FE6-297B-4123-90D8-21D8B824DB68}" dt="2020-05-05T06:57:46.250" v="841" actId="1076"/>
          <ac:picMkLst>
            <pc:docMk/>
            <pc:sldMk cId="4027947774" sldId="266"/>
            <ac:picMk id="4" creationId="{6E855EA5-87B8-4AC3-828C-95AE1C330708}"/>
          </ac:picMkLst>
        </pc:picChg>
      </pc:sldChg>
      <pc:sldChg chg="addSp delSp modSp add">
        <pc:chgData name="Lidija Blagojević" userId="dd34498d-c5cb-4820-b009-9f6aab0b2998" providerId="ADAL" clId="{3AE76FE6-297B-4123-90D8-21D8B824DB68}" dt="2020-05-05T06:54:35.836" v="752" actId="20577"/>
        <pc:sldMkLst>
          <pc:docMk/>
          <pc:sldMk cId="3184483215" sldId="267"/>
        </pc:sldMkLst>
        <pc:spChg chg="mod">
          <ac:chgData name="Lidija Blagojević" userId="dd34498d-c5cb-4820-b009-9f6aab0b2998" providerId="ADAL" clId="{3AE76FE6-297B-4123-90D8-21D8B824DB68}" dt="2020-05-05T06:41:45.537" v="405" actId="1076"/>
          <ac:spMkLst>
            <pc:docMk/>
            <pc:sldMk cId="3184483215" sldId="267"/>
            <ac:spMk id="2" creationId="{BC2BFF67-E707-4041-9B51-A927BAA095DF}"/>
          </ac:spMkLst>
        </pc:spChg>
        <pc:spChg chg="mod">
          <ac:chgData name="Lidija Blagojević" userId="dd34498d-c5cb-4820-b009-9f6aab0b2998" providerId="ADAL" clId="{3AE76FE6-297B-4123-90D8-21D8B824DB68}" dt="2020-05-05T06:54:35.836" v="752" actId="20577"/>
          <ac:spMkLst>
            <pc:docMk/>
            <pc:sldMk cId="3184483215" sldId="267"/>
            <ac:spMk id="3" creationId="{E8668BC6-9563-47BC-9774-2D08502B6B8C}"/>
          </ac:spMkLst>
        </pc:spChg>
        <pc:spChg chg="add del mod">
          <ac:chgData name="Lidija Blagojević" userId="dd34498d-c5cb-4820-b009-9f6aab0b2998" providerId="ADAL" clId="{3AE76FE6-297B-4123-90D8-21D8B824DB68}" dt="2020-05-05T06:48:18.848" v="559" actId="478"/>
          <ac:spMkLst>
            <pc:docMk/>
            <pc:sldMk cId="3184483215" sldId="267"/>
            <ac:spMk id="7" creationId="{9F52C188-CFCD-4406-A840-1BCDB8207523}"/>
          </ac:spMkLst>
        </pc:spChg>
        <pc:spChg chg="add mod">
          <ac:chgData name="Lidija Blagojević" userId="dd34498d-c5cb-4820-b009-9f6aab0b2998" providerId="ADAL" clId="{3AE76FE6-297B-4123-90D8-21D8B824DB68}" dt="2020-05-05T06:48:48.373" v="562" actId="1076"/>
          <ac:spMkLst>
            <pc:docMk/>
            <pc:sldMk cId="3184483215" sldId="267"/>
            <ac:spMk id="8" creationId="{F0975C8D-FB15-4AAD-887E-9FA0F72A0BA3}"/>
          </ac:spMkLst>
        </pc:spChg>
        <pc:picChg chg="del mod">
          <ac:chgData name="Lidija Blagojević" userId="dd34498d-c5cb-4820-b009-9f6aab0b2998" providerId="ADAL" clId="{3AE76FE6-297B-4123-90D8-21D8B824DB68}" dt="2020-05-05T06:39:00.292" v="337" actId="478"/>
          <ac:picMkLst>
            <pc:docMk/>
            <pc:sldMk cId="3184483215" sldId="267"/>
            <ac:picMk id="4" creationId="{C14B83B6-B723-4E82-8B5F-657396041155}"/>
          </ac:picMkLst>
        </pc:picChg>
        <pc:picChg chg="add mod">
          <ac:chgData name="Lidija Blagojević" userId="dd34498d-c5cb-4820-b009-9f6aab0b2998" providerId="ADAL" clId="{3AE76FE6-297B-4123-90D8-21D8B824DB68}" dt="2020-05-05T06:47:53.244" v="553" actId="1076"/>
          <ac:picMkLst>
            <pc:docMk/>
            <pc:sldMk cId="3184483215" sldId="267"/>
            <ac:picMk id="5" creationId="{503BC825-D925-4129-9277-3E15A2F818E6}"/>
          </ac:picMkLst>
        </pc:picChg>
        <pc:picChg chg="add mod">
          <ac:chgData name="Lidija Blagojević" userId="dd34498d-c5cb-4820-b009-9f6aab0b2998" providerId="ADAL" clId="{3AE76FE6-297B-4123-90D8-21D8B824DB68}" dt="2020-05-05T06:44:10.374" v="472" actId="1076"/>
          <ac:picMkLst>
            <pc:docMk/>
            <pc:sldMk cId="3184483215" sldId="267"/>
            <ac:picMk id="6" creationId="{8AFF27EE-7645-4F53-8141-87DEC878BC82}"/>
          </ac:picMkLst>
        </pc:picChg>
      </pc:sldChg>
      <pc:sldChg chg="addSp delSp modSp add ord">
        <pc:chgData name="Lidija Blagojević" userId="dd34498d-c5cb-4820-b009-9f6aab0b2998" providerId="ADAL" clId="{3AE76FE6-297B-4123-90D8-21D8B824DB68}" dt="2020-05-05T06:39:39.589" v="345"/>
        <pc:sldMkLst>
          <pc:docMk/>
          <pc:sldMk cId="2343230732" sldId="268"/>
        </pc:sldMkLst>
        <pc:picChg chg="add del">
          <ac:chgData name="Lidija Blagojević" userId="dd34498d-c5cb-4820-b009-9f6aab0b2998" providerId="ADAL" clId="{3AE76FE6-297B-4123-90D8-21D8B824DB68}" dt="2020-05-05T06:39:35.012" v="344" actId="478"/>
          <ac:picMkLst>
            <pc:docMk/>
            <pc:sldMk cId="2343230732" sldId="268"/>
            <ac:picMk id="4" creationId="{C14B83B6-B723-4E82-8B5F-657396041155}"/>
          </ac:picMkLst>
        </pc:picChg>
        <pc:picChg chg="add del mod">
          <ac:chgData name="Lidija Blagojević" userId="dd34498d-c5cb-4820-b009-9f6aab0b2998" providerId="ADAL" clId="{3AE76FE6-297B-4123-90D8-21D8B824DB68}" dt="2020-05-05T06:39:33.601" v="343"/>
          <ac:picMkLst>
            <pc:docMk/>
            <pc:sldMk cId="2343230732" sldId="268"/>
            <ac:picMk id="5" creationId="{59B732BB-A65C-447C-883F-EC169DE1A730}"/>
          </ac:picMkLst>
        </pc:picChg>
      </pc:sldChg>
      <pc:sldChg chg="addSp modSp add ord">
        <pc:chgData name="Lidija Blagojević" userId="dd34498d-c5cb-4820-b009-9f6aab0b2998" providerId="ADAL" clId="{3AE76FE6-297B-4123-90D8-21D8B824DB68}" dt="2020-05-05T07:02:48.039" v="1044"/>
        <pc:sldMkLst>
          <pc:docMk/>
          <pc:sldMk cId="1581887915" sldId="269"/>
        </pc:sldMkLst>
        <pc:spChg chg="add mod">
          <ac:chgData name="Lidija Blagojević" userId="dd34498d-c5cb-4820-b009-9f6aab0b2998" providerId="ADAL" clId="{3AE76FE6-297B-4123-90D8-21D8B824DB68}" dt="2020-05-05T07:02:48.039" v="1044"/>
          <ac:spMkLst>
            <pc:docMk/>
            <pc:sldMk cId="1581887915" sldId="269"/>
            <ac:spMk id="2" creationId="{BC430CE2-B12C-472B-AD7E-89B60C59FA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476A82-0FB0-49E3-A6C9-CD64E59FB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E338F6E-9867-44E5-9FC2-8516D3324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6ADAEB5-1D80-4BD8-A290-D099D99D1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F08-6B6B-4FD1-9684-ECF3698A811A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3A8407-4E87-4E44-ADEE-F8A29F111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EAF9AD7-6204-487A-8802-9DFEF015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F0B3-B3CF-41D0-B3CD-11E1818404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580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D554EC-4225-4CFC-AA74-6A1F90A12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F9B7570-0A84-4E43-850E-445DCD63D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6712B95-8188-4F1E-B1E3-67D2F8D1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F08-6B6B-4FD1-9684-ECF3698A811A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C08938A-173D-49BB-AE27-D84BB6844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BEA55F0-9713-461D-B9E5-407D4428C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F0B3-B3CF-41D0-B3CD-11E1818404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61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670F60C-479D-42CD-8DBF-1F50FF9490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1F8F8CD-D0AE-4C33-B1E0-D5F8DBBD1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094D4FF-A46A-43C4-9B3F-8C1E2C0F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F08-6B6B-4FD1-9684-ECF3698A811A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847FEAF-4BF6-4A12-8023-8DA1844D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44CA644-9E93-4E3C-9FBD-DD01453E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F0B3-B3CF-41D0-B3CD-11E1818404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935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5C928A-6CD9-4682-A66B-865472227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BC5EEF-3455-4839-9F35-C62321B3B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F2DBF54-2C81-45F4-A463-A9062DC17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F08-6B6B-4FD1-9684-ECF3698A811A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C132DA6-E74D-42D9-B023-BAAA8BA8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96AF196-AEED-4D98-8911-73B33A99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F0B3-B3CF-41D0-B3CD-11E1818404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131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D078AE-87AB-4144-947D-EEB13932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5BB5115-DADD-4055-8F4C-B1444BD12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95F025B-1413-4828-AA8D-70E5E1639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F08-6B6B-4FD1-9684-ECF3698A811A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F71935D-05CC-419E-B92E-394A3442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52284F6-734F-44F4-B11A-796B2170E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F0B3-B3CF-41D0-B3CD-11E1818404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497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BD1085-5A72-4876-B518-CB9F78DD2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73846B-78E2-4592-84A6-B174B19CA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18366BF-E991-44C8-97D3-3CE22B241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38F047F-19AB-4536-A763-76CCDF737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F08-6B6B-4FD1-9684-ECF3698A811A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C9DEB40-C1F3-450D-8E3B-D789A6B0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DE5FF50-6BD1-4BDB-9D9F-2A89F246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F0B3-B3CF-41D0-B3CD-11E1818404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11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A17791-94B0-409D-BF9E-6E6803F91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617BB09-B632-48FC-BDFE-F5E07FCFA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7544672-4D3B-4FB8-8228-6043AB318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339C982-3269-4465-94DC-DF5BBFAC5C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416B01D-C52A-4242-B70D-F84128BF3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4CE327F-B34B-4E4A-A6E1-6994C0370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F08-6B6B-4FD1-9684-ECF3698A811A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1937379-E8E6-4871-8991-82D78AB7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2AD1655-0963-4F87-A204-69A5EA0B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F0B3-B3CF-41D0-B3CD-11E1818404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607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3099C5-6D1A-4F26-BCA7-2C5BCB15C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6B36E99-EF0E-4CD5-B354-345EB4B0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F08-6B6B-4FD1-9684-ECF3698A811A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7A88818-E1A2-49EC-916F-319E92C9C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167FCC4-85E8-4EEC-9B17-2D22FE8B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F0B3-B3CF-41D0-B3CD-11E1818404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37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642ECFB-751B-405C-91FF-3CA13E06D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F08-6B6B-4FD1-9684-ECF3698A811A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880FEB5-9922-4B67-AA1B-C5B8ACEC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4A6FAE3-15F9-4E4F-A322-0189F4326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F0B3-B3CF-41D0-B3CD-11E1818404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78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D8FBBD-4D83-45AB-A33A-FCDD1CA6E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B25F86-B829-423F-93EA-6364FF7F9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89506F6-EEBA-46B0-896E-4791FF6B2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3DE54B4-64AE-4166-8D59-BECBFD3AE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F08-6B6B-4FD1-9684-ECF3698A811A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9EA781C-9DF5-42D8-BEFD-5D2982D4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8024A55-37D7-4449-A0AA-455609A4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F0B3-B3CF-41D0-B3CD-11E1818404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316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EBC50-00CE-4E24-84C3-1DF697738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0495668-504B-45CB-8601-1C576DF69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CC22958-F82C-424F-9DC1-467FD6D57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94E2174-2D3E-4BB2-9ED5-7131DBE2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F08-6B6B-4FD1-9684-ECF3698A811A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D5CB645-6CD9-48D4-8589-8C70752A0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A7C71CC-7C61-4E14-8344-05E358C2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F0B3-B3CF-41D0-B3CD-11E1818404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059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FB75916-E584-4439-A231-6D72FA6BD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FA9C391-2294-4043-AF2F-D3823CEC6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DB67541-A124-474F-B521-7FD51091AA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E7F08-6B6B-4FD1-9684-ECF3698A811A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32AA3C0-16B7-4F97-89F1-87E99CC31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E52F592-8931-4D74-AC56-CD791A871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DF0B3-B3CF-41D0-B3CD-11E1818404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653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tPk8mmnFgU&amp;list=PL4K3pFpTi5QnsM4VuApgK_mENE-BT4Ea8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12DBF5-9C07-4CE1-A656-4FFAAD975C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hr-HR" dirty="0"/>
            </a:br>
            <a:r>
              <a:rPr lang="hr-HR" dirty="0"/>
              <a:t>Trigonometrija pravokutnog trokuta – 1-dio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620FE55-7401-4A28-92F8-1E4327274D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Lidija Blagojević, prof.</a:t>
            </a:r>
          </a:p>
        </p:txBody>
      </p:sp>
    </p:spTree>
    <p:extLst>
      <p:ext uri="{BB962C8B-B14F-4D97-AF65-F5344CB8AC3E}">
        <p14:creationId xmlns:p14="http://schemas.microsoft.com/office/powerpoint/2010/main" val="421979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763776DB-F184-4A74-8166-FCF3FC7E9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570" y="643467"/>
            <a:ext cx="8044860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76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2BFF67-E707-4041-9B51-A927BAA0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Zadatak 1. (str 143)</a:t>
            </a:r>
            <a:endParaRPr lang="hr-H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E8668BC6-9563-47BC-9774-2D08502B6B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1980" y="3718559"/>
                <a:ext cx="10751820" cy="245840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Rješenje a)</a:t>
                </a:r>
              </a:p>
              <a:p>
                <a:pPr marL="0" indent="0">
                  <a:buNone/>
                </a:pPr>
                <a:r>
                  <a:rPr lang="hr-HR" dirty="0"/>
                  <a:t>sin </a:t>
                </a:r>
                <a:r>
                  <a:rPr lang="hr-HR" dirty="0">
                    <a:sym typeface="Symbol" panose="05050102010706020507" pitchFamily="18" charset="2"/>
                  </a:rPr>
                  <a:t>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r>
                  <a:rPr lang="hr-HR" dirty="0">
                    <a:sym typeface="Symbol" panose="05050102010706020507" pitchFamily="18" charset="2"/>
                  </a:rPr>
                  <a:t>        tg 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𝑙</m:t>
                        </m:r>
                      </m:den>
                    </m:f>
                  </m:oMath>
                </a14:m>
                <a:r>
                  <a:rPr lang="hr-HR" dirty="0"/>
                  <a:t>                                Domaća zadaća b)</a:t>
                </a:r>
              </a:p>
              <a:p>
                <a:pPr marL="0" indent="0">
                  <a:buNone/>
                </a:pPr>
                <a:endParaRPr lang="hr-HR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hr-HR" dirty="0" err="1"/>
                  <a:t>cos</a:t>
                </a:r>
                <a:r>
                  <a:rPr lang="hr-HR" dirty="0"/>
                  <a:t> </a:t>
                </a:r>
                <a:r>
                  <a:rPr lang="hr-HR" dirty="0">
                    <a:sym typeface="Symbol" panose="05050102010706020507" pitchFamily="18" charset="2"/>
                  </a:rPr>
                  <a:t>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𝑙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hr-HR" dirty="0"/>
                  <a:t>        ctg </a:t>
                </a:r>
                <a:r>
                  <a:rPr lang="hr-HR" dirty="0">
                    <a:sym typeface="Symbol" panose="05050102010706020507" pitchFamily="18" charset="2"/>
                  </a:rPr>
                  <a:t>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𝑙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den>
                    </m:f>
                  </m:oMath>
                </a14:m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E8668BC6-9563-47BC-9774-2D08502B6B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1980" y="3718559"/>
                <a:ext cx="10751820" cy="2458403"/>
              </a:xfrm>
              <a:blipFill>
                <a:blip r:embed="rId2"/>
                <a:stretch>
                  <a:fillRect l="-1190" t="-397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>
            <a:extLst>
              <a:ext uri="{FF2B5EF4-FFF2-40B4-BE49-F238E27FC236}">
                <a16:creationId xmlns:a16="http://schemas.microsoft.com/office/drawing/2014/main" id="{C14B83B6-B723-4E82-8B5F-657396041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" y="1544955"/>
            <a:ext cx="73914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0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2BFF67-E707-4041-9B51-A927BAA0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Zadatak 1. (str 143)</a:t>
            </a:r>
            <a:endParaRPr lang="hr-H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E8668BC6-9563-47BC-9774-2D08502B6B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1980" y="3718559"/>
                <a:ext cx="10751820" cy="245840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Rješenje a)</a:t>
                </a:r>
              </a:p>
              <a:p>
                <a:pPr marL="0" indent="0">
                  <a:buNone/>
                </a:pPr>
                <a:r>
                  <a:rPr lang="hr-HR" dirty="0"/>
                  <a:t>sin </a:t>
                </a:r>
                <a:r>
                  <a:rPr lang="hr-HR" dirty="0">
                    <a:sym typeface="Symbol" panose="05050102010706020507" pitchFamily="18" charset="2"/>
                  </a:rPr>
                  <a:t>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r>
                  <a:rPr lang="hr-HR" dirty="0">
                    <a:sym typeface="Symbol" panose="05050102010706020507" pitchFamily="18" charset="2"/>
                  </a:rPr>
                  <a:t>        tg 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𝑙</m:t>
                        </m:r>
                      </m:den>
                    </m:f>
                  </m:oMath>
                </a14:m>
                <a:r>
                  <a:rPr lang="hr-HR" dirty="0"/>
                  <a:t>                                Domaća zadaća b)</a:t>
                </a:r>
              </a:p>
              <a:p>
                <a:pPr marL="0" indent="0">
                  <a:buNone/>
                </a:pPr>
                <a:endParaRPr lang="hr-HR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hr-HR" dirty="0" err="1"/>
                  <a:t>cos</a:t>
                </a:r>
                <a:r>
                  <a:rPr lang="hr-HR" dirty="0"/>
                  <a:t> </a:t>
                </a:r>
                <a:r>
                  <a:rPr lang="hr-HR" dirty="0">
                    <a:sym typeface="Symbol" panose="05050102010706020507" pitchFamily="18" charset="2"/>
                  </a:rPr>
                  <a:t>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𝑙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hr-HR" dirty="0"/>
                  <a:t>        ctg </a:t>
                </a:r>
                <a:r>
                  <a:rPr lang="hr-HR" dirty="0">
                    <a:sym typeface="Symbol" panose="05050102010706020507" pitchFamily="18" charset="2"/>
                  </a:rPr>
                  <a:t>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𝑙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den>
                    </m:f>
                  </m:oMath>
                </a14:m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E8668BC6-9563-47BC-9774-2D08502B6B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1980" y="3718559"/>
                <a:ext cx="10751820" cy="2458403"/>
              </a:xfrm>
              <a:blipFill>
                <a:blip r:embed="rId2"/>
                <a:stretch>
                  <a:fillRect l="-1190" t="-397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>
            <a:extLst>
              <a:ext uri="{FF2B5EF4-FFF2-40B4-BE49-F238E27FC236}">
                <a16:creationId xmlns:a16="http://schemas.microsoft.com/office/drawing/2014/main" id="{C14B83B6-B723-4E82-8B5F-657396041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" y="1544955"/>
            <a:ext cx="73914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30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2BFF67-E707-4041-9B51-A927BAA09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0" y="18829"/>
            <a:ext cx="9707880" cy="1074246"/>
          </a:xfrm>
        </p:spPr>
        <p:txBody>
          <a:bodyPr/>
          <a:lstStyle/>
          <a:p>
            <a:r>
              <a:rPr lang="hr-HR" dirty="0"/>
              <a:t>Zadatak 3. (str 144)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668BC6-9563-47BC-9774-2D08502B6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" y="3718559"/>
            <a:ext cx="10751820" cy="245840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Rješenje c)</a:t>
            </a:r>
          </a:p>
          <a:p>
            <a:pPr marL="0" indent="0">
              <a:buNone/>
            </a:pPr>
            <a:r>
              <a:rPr lang="hr-HR" dirty="0"/>
              <a:t>Po Pitagorinom poučku 5</a:t>
            </a:r>
            <a:r>
              <a:rPr lang="hr-HR" baseline="30000" dirty="0"/>
              <a:t>2</a:t>
            </a:r>
            <a:r>
              <a:rPr lang="hr-HR" dirty="0"/>
              <a:t>=4</a:t>
            </a:r>
            <a:r>
              <a:rPr lang="hr-HR" baseline="30000" dirty="0"/>
              <a:t>2</a:t>
            </a:r>
            <a:r>
              <a:rPr lang="hr-HR" dirty="0"/>
              <a:t>+u</a:t>
            </a:r>
            <a:r>
              <a:rPr lang="hr-HR" baseline="30000" dirty="0"/>
              <a:t>2</a:t>
            </a:r>
            <a:r>
              <a:rPr lang="hr-HR" dirty="0"/>
              <a:t> odakle je u = 3. Prema svojstvu </a:t>
            </a:r>
            <a:r>
              <a:rPr lang="hr-HR" dirty="0" err="1"/>
              <a:t>kuteva</a:t>
            </a:r>
            <a:r>
              <a:rPr lang="hr-HR" dirty="0"/>
              <a:t> s okomitim kracima, kut ABC jednak je kutu DCA pa je sin x = 3/5, </a:t>
            </a:r>
          </a:p>
          <a:p>
            <a:pPr marL="0" indent="0">
              <a:buNone/>
            </a:pPr>
            <a:r>
              <a:rPr lang="hr-HR" dirty="0" err="1"/>
              <a:t>cos</a:t>
            </a:r>
            <a:r>
              <a:rPr lang="hr-HR" dirty="0"/>
              <a:t> x= 4/5, </a:t>
            </a:r>
            <a:r>
              <a:rPr lang="hr-HR" dirty="0" err="1"/>
              <a:t>tg</a:t>
            </a:r>
            <a:r>
              <a:rPr lang="hr-HR" dirty="0"/>
              <a:t> x = ¾ , a </a:t>
            </a:r>
            <a:r>
              <a:rPr lang="hr-HR" dirty="0" err="1"/>
              <a:t>ctg</a:t>
            </a:r>
            <a:r>
              <a:rPr lang="hr-HR" dirty="0"/>
              <a:t> x =4/3</a:t>
            </a:r>
          </a:p>
          <a:p>
            <a:pPr marL="0" indent="0">
              <a:buNone/>
            </a:pPr>
            <a:r>
              <a:rPr lang="hr-HR" dirty="0"/>
              <a:t>Za DZ a i b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03BC825-D925-4129-9277-3E15A2F81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097" y="711320"/>
            <a:ext cx="8689586" cy="2676285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8AFF27EE-7645-4F53-8141-87DEC878B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1862" y="1852362"/>
            <a:ext cx="3238500" cy="1576638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F0975C8D-FB15-4AAD-887E-9FA0F72A0BA3}"/>
              </a:ext>
            </a:extLst>
          </p:cNvPr>
          <p:cNvSpPr txBox="1"/>
          <p:nvPr/>
        </p:nvSpPr>
        <p:spPr>
          <a:xfrm>
            <a:off x="3191070" y="2868301"/>
            <a:ext cx="513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184483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BDC3ED-9480-496D-AFAC-7AE1ACBB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8. (str. 144)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2953052-02A5-4F58-8299-1B71747148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b) b=6,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r-HR" dirty="0"/>
                  <a:t>Rješenje: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hr-HR" dirty="0"/>
                  <a:t>  pa 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𝑜𝑑𝑎𝑘𝑙𝑒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𝑗𝑒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2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=18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𝑝𝑎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𝑗𝑒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Za domaću zadaću riješite ostale zadatke od 8</a:t>
                </a:r>
              </a:p>
            </p:txBody>
          </p:sp>
        </mc:Choice>
        <mc:Fallback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2953052-02A5-4F58-8299-1B71747148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>
            <a:extLst>
              <a:ext uri="{FF2B5EF4-FFF2-40B4-BE49-F238E27FC236}">
                <a16:creationId xmlns:a16="http://schemas.microsoft.com/office/drawing/2014/main" id="{6E855EA5-87B8-4AC3-828C-95AE1C330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6126" y="618332"/>
            <a:ext cx="4414815" cy="227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94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Slika 1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EA643B4D-1BA6-44E8-BAA8-2ACEEE329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61728"/>
            <a:ext cx="10905066" cy="4934543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Slika 1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CEA59B0F-AF16-41D3-8F45-724B34BEE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02622"/>
            <a:ext cx="10905066" cy="485275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6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461B2947-26A6-4D76-9387-C591B8493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352" y="434824"/>
            <a:ext cx="7619067" cy="5885730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4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57D71FE6-73A7-4075-BFA8-F16E8CE68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667" y="643467"/>
            <a:ext cx="7958665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2927E4EC-E6D7-42C9-A8E0-975D5B6A2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1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87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BC430CE2-B12C-472B-AD7E-89B60C59FADD}"/>
              </a:ext>
            </a:extLst>
          </p:cNvPr>
          <p:cNvSpPr txBox="1"/>
          <p:nvPr/>
        </p:nvSpPr>
        <p:spPr>
          <a:xfrm>
            <a:off x="2006082" y="494522"/>
            <a:ext cx="8145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Ovako trigonometrijske omjere  u pravokutnom trokutu objašnjava Toni Milun:</a:t>
            </a:r>
          </a:p>
          <a:p>
            <a:endParaRPr lang="hr-HR" dirty="0"/>
          </a:p>
          <a:p>
            <a:r>
              <a:rPr lang="hr-HR" dirty="0">
                <a:hlinkClick r:id="rId2"/>
              </a:rPr>
              <a:t>https://www.youtube.com/watch?v=MtPk8mmnFgU&amp;list=PL4K3pFpTi5QnsM4VuApgK_mENE-BT4Ea8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188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Slika 1" descr="Slika na kojoj se prikazuje tekst, karta&#10;&#10;Opis je automatski generiran">
            <a:extLst>
              <a:ext uri="{FF2B5EF4-FFF2-40B4-BE49-F238E27FC236}">
                <a16:creationId xmlns:a16="http://schemas.microsoft.com/office/drawing/2014/main" id="{39C7DE2E-F8FA-45D3-9093-F4C6FCFE5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711" y="643467"/>
            <a:ext cx="6920578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5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5EC0A9C1-36CC-4E53-8131-8DE09B6B3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431" y="16260"/>
            <a:ext cx="7217540" cy="447487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Slika 22">
            <a:extLst>
              <a:ext uri="{FF2B5EF4-FFF2-40B4-BE49-F238E27FC236}">
                <a16:creationId xmlns:a16="http://schemas.microsoft.com/office/drawing/2014/main" id="{F162E17F-F316-4691-B854-5C18E7C8D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900" y="3391609"/>
            <a:ext cx="6814820" cy="284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20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Props1.xml><?xml version="1.0" encoding="utf-8"?>
<ds:datastoreItem xmlns:ds="http://schemas.openxmlformats.org/officeDocument/2006/customXml" ds:itemID="{76858079-1008-4613-9568-D017DC3032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2C9F95-859F-4684-94D8-7D72DAC4F0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93B717-FC76-4C91-8DB8-11CB9FF28543}">
  <ds:schemaRefs>
    <ds:schemaRef ds:uri="http://schemas.microsoft.com/office/2006/metadata/properties"/>
    <ds:schemaRef ds:uri="http://schemas.microsoft.com/office/infopath/2007/PartnerControls"/>
    <ds:schemaRef ds:uri="05ad64a8-3072-44b7-9688-07bbb5c6aec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212</Words>
  <Application>Microsoft Office PowerPoint</Application>
  <PresentationFormat>Široki zaslon</PresentationFormat>
  <Paragraphs>26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Tema sustava Office</vt:lpstr>
      <vt:lpstr> Trigonometrija pravokutnog trokuta – 1-dio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Zadatak 1. (str 143)</vt:lpstr>
      <vt:lpstr>Zadatak 1. (str 143)</vt:lpstr>
      <vt:lpstr>Zadatak 3. (str 144)</vt:lpstr>
      <vt:lpstr>Zadatak 8. (str. 144)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Trigonometrija pravokutnog trokuta – 1-dio</dc:title>
  <dc:creator>Lidija Blagojević</dc:creator>
  <cp:lastModifiedBy>Lidija Blagojević</cp:lastModifiedBy>
  <cp:revision>1</cp:revision>
  <dcterms:created xsi:type="dcterms:W3CDTF">2020-05-05T06:19:16Z</dcterms:created>
  <dcterms:modified xsi:type="dcterms:W3CDTF">2020-05-05T07:02:54Z</dcterms:modified>
</cp:coreProperties>
</file>