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57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F0D888-9AF1-4545-9EEF-B77BE6062E12}" v="790" dt="2020-05-08T12:48:16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F8F0D888-9AF1-4545-9EEF-B77BE6062E12}"/>
    <pc:docChg chg="undo custSel mod addSld delSld modSld">
      <pc:chgData name="Lidija Blagojević" userId="dd34498d-c5cb-4820-b009-9f6aab0b2998" providerId="ADAL" clId="{F8F0D888-9AF1-4545-9EEF-B77BE6062E12}" dt="2020-05-08T12:48:32.425" v="1028" actId="1076"/>
      <pc:docMkLst>
        <pc:docMk/>
      </pc:docMkLst>
      <pc:sldChg chg="modSp">
        <pc:chgData name="Lidija Blagojević" userId="dd34498d-c5cb-4820-b009-9f6aab0b2998" providerId="ADAL" clId="{F8F0D888-9AF1-4545-9EEF-B77BE6062E12}" dt="2020-05-08T11:38:22.915" v="886" actId="1076"/>
        <pc:sldMkLst>
          <pc:docMk/>
          <pc:sldMk cId="1109229211" sldId="258"/>
        </pc:sldMkLst>
        <pc:picChg chg="mod ord">
          <ac:chgData name="Lidija Blagojević" userId="dd34498d-c5cb-4820-b009-9f6aab0b2998" providerId="ADAL" clId="{F8F0D888-9AF1-4545-9EEF-B77BE6062E12}" dt="2020-05-08T11:38:18.521" v="885" actId="166"/>
          <ac:picMkLst>
            <pc:docMk/>
            <pc:sldMk cId="1109229211" sldId="258"/>
            <ac:picMk id="2" creationId="{83E6BAF4-B6D1-4936-9B1F-A77C191B6DDA}"/>
          </ac:picMkLst>
        </pc:picChg>
        <pc:picChg chg="mod">
          <ac:chgData name="Lidija Blagojević" userId="dd34498d-c5cb-4820-b009-9f6aab0b2998" providerId="ADAL" clId="{F8F0D888-9AF1-4545-9EEF-B77BE6062E12}" dt="2020-05-08T11:38:22.915" v="886" actId="1076"/>
          <ac:picMkLst>
            <pc:docMk/>
            <pc:sldMk cId="1109229211" sldId="258"/>
            <ac:picMk id="3" creationId="{B090D002-AB76-4821-B73D-E448B1372CD1}"/>
          </ac:picMkLst>
        </pc:picChg>
      </pc:sldChg>
      <pc:sldChg chg="addSp modSp">
        <pc:chgData name="Lidija Blagojević" userId="dd34498d-c5cb-4820-b009-9f6aab0b2998" providerId="ADAL" clId="{F8F0D888-9AF1-4545-9EEF-B77BE6062E12}" dt="2020-05-08T12:48:32.425" v="1028" actId="1076"/>
        <pc:sldMkLst>
          <pc:docMk/>
          <pc:sldMk cId="3966017389" sldId="260"/>
        </pc:sldMkLst>
        <pc:spChg chg="add mod ord">
          <ac:chgData name="Lidija Blagojević" userId="dd34498d-c5cb-4820-b009-9f6aab0b2998" providerId="ADAL" clId="{F8F0D888-9AF1-4545-9EEF-B77BE6062E12}" dt="2020-05-08T05:43:58.761" v="383" actId="1076"/>
          <ac:spMkLst>
            <pc:docMk/>
            <pc:sldMk cId="3966017389" sldId="260"/>
            <ac:spMk id="4" creationId="{87BCE7CB-D63C-490B-ADEB-E394D1FCE851}"/>
          </ac:spMkLst>
        </pc:spChg>
        <pc:spChg chg="add mod">
          <ac:chgData name="Lidija Blagojević" userId="dd34498d-c5cb-4820-b009-9f6aab0b2998" providerId="ADAL" clId="{F8F0D888-9AF1-4545-9EEF-B77BE6062E12}" dt="2020-05-08T05:44:09.495" v="384" actId="1076"/>
          <ac:spMkLst>
            <pc:docMk/>
            <pc:sldMk cId="3966017389" sldId="260"/>
            <ac:spMk id="5" creationId="{6D6A869D-6D86-45F2-84E1-3CC1636E3E2B}"/>
          </ac:spMkLst>
        </pc:spChg>
        <pc:spChg chg="add mod">
          <ac:chgData name="Lidija Blagojević" userId="dd34498d-c5cb-4820-b009-9f6aab0b2998" providerId="ADAL" clId="{F8F0D888-9AF1-4545-9EEF-B77BE6062E12}" dt="2020-05-08T12:48:32.425" v="1028" actId="1076"/>
          <ac:spMkLst>
            <pc:docMk/>
            <pc:sldMk cId="3966017389" sldId="260"/>
            <ac:spMk id="6" creationId="{1B4E31A0-2319-4E25-B1F9-B151D4A38667}"/>
          </ac:spMkLst>
        </pc:spChg>
        <pc:spChg chg="add mod">
          <ac:chgData name="Lidija Blagojević" userId="dd34498d-c5cb-4820-b009-9f6aab0b2998" providerId="ADAL" clId="{F8F0D888-9AF1-4545-9EEF-B77BE6062E12}" dt="2020-05-08T05:44:15.311" v="385" actId="1076"/>
          <ac:spMkLst>
            <pc:docMk/>
            <pc:sldMk cId="3966017389" sldId="260"/>
            <ac:spMk id="9" creationId="{B7F7C87A-2CF0-43D4-9545-990CFFF3E3AA}"/>
          </ac:spMkLst>
        </pc:spChg>
        <pc:spChg chg="add mod">
          <ac:chgData name="Lidija Blagojević" userId="dd34498d-c5cb-4820-b009-9f6aab0b2998" providerId="ADAL" clId="{F8F0D888-9AF1-4545-9EEF-B77BE6062E12}" dt="2020-05-08T05:44:24.019" v="387" actId="1076"/>
          <ac:spMkLst>
            <pc:docMk/>
            <pc:sldMk cId="3966017389" sldId="260"/>
            <ac:spMk id="11" creationId="{48A1E403-DAFA-464D-A126-ABB23B2766FD}"/>
          </ac:spMkLst>
        </pc:spChg>
        <pc:spChg chg="add">
          <ac:chgData name="Lidija Blagojević" userId="dd34498d-c5cb-4820-b009-9f6aab0b2998" providerId="ADAL" clId="{F8F0D888-9AF1-4545-9EEF-B77BE6062E12}" dt="2020-05-08T05:44:29.289" v="389"/>
          <ac:spMkLst>
            <pc:docMk/>
            <pc:sldMk cId="3966017389" sldId="260"/>
            <ac:spMk id="13" creationId="{A65FF8A1-DEC8-41F5-A339-B0625A6927CE}"/>
          </ac:spMkLst>
        </pc:spChg>
        <pc:picChg chg="mod">
          <ac:chgData name="Lidija Blagojević" userId="dd34498d-c5cb-4820-b009-9f6aab0b2998" providerId="ADAL" clId="{F8F0D888-9AF1-4545-9EEF-B77BE6062E12}" dt="2020-05-08T05:44:37.223" v="391" actId="1076"/>
          <ac:picMkLst>
            <pc:docMk/>
            <pc:sldMk cId="3966017389" sldId="260"/>
            <ac:picMk id="2" creationId="{D12AF8E0-9C60-4462-9BF7-A3FA6499EBB6}"/>
          </ac:picMkLst>
        </pc:picChg>
      </pc:sldChg>
      <pc:sldChg chg="addSp modSp">
        <pc:chgData name="Lidija Blagojević" userId="dd34498d-c5cb-4820-b009-9f6aab0b2998" providerId="ADAL" clId="{F8F0D888-9AF1-4545-9EEF-B77BE6062E12}" dt="2020-05-08T12:01:40.333" v="974" actId="1038"/>
        <pc:sldMkLst>
          <pc:docMk/>
          <pc:sldMk cId="3887468107" sldId="261"/>
        </pc:sldMkLst>
        <pc:spChg chg="add mod">
          <ac:chgData name="Lidija Blagojević" userId="dd34498d-c5cb-4820-b009-9f6aab0b2998" providerId="ADAL" clId="{F8F0D888-9AF1-4545-9EEF-B77BE6062E12}" dt="2020-05-08T12:00:32.617" v="973" actId="1076"/>
          <ac:spMkLst>
            <pc:docMk/>
            <pc:sldMk cId="3887468107" sldId="261"/>
            <ac:spMk id="3" creationId="{6D797EE8-AD3F-4B56-B665-6CA81076BF7A}"/>
          </ac:spMkLst>
        </pc:spChg>
        <pc:spChg chg="add mod">
          <ac:chgData name="Lidija Blagojević" userId="dd34498d-c5cb-4820-b009-9f6aab0b2998" providerId="ADAL" clId="{F8F0D888-9AF1-4545-9EEF-B77BE6062E12}" dt="2020-05-08T12:00:24.430" v="972" actId="1076"/>
          <ac:spMkLst>
            <pc:docMk/>
            <pc:sldMk cId="3887468107" sldId="261"/>
            <ac:spMk id="5" creationId="{48E32A45-B977-4670-A862-1A5285A4F5D2}"/>
          </ac:spMkLst>
        </pc:spChg>
        <pc:picChg chg="mod">
          <ac:chgData name="Lidija Blagojević" userId="dd34498d-c5cb-4820-b009-9f6aab0b2998" providerId="ADAL" clId="{F8F0D888-9AF1-4545-9EEF-B77BE6062E12}" dt="2020-05-08T12:01:40.333" v="974" actId="1038"/>
          <ac:picMkLst>
            <pc:docMk/>
            <pc:sldMk cId="3887468107" sldId="261"/>
            <ac:picMk id="2" creationId="{BA1B681E-B962-4B98-AEB7-ABBE7212E878}"/>
          </ac:picMkLst>
        </pc:picChg>
        <pc:picChg chg="add mod">
          <ac:chgData name="Lidija Blagojević" userId="dd34498d-c5cb-4820-b009-9f6aab0b2998" providerId="ADAL" clId="{F8F0D888-9AF1-4545-9EEF-B77BE6062E12}" dt="2020-05-08T10:26:06.981" v="784" actId="1076"/>
          <ac:picMkLst>
            <pc:docMk/>
            <pc:sldMk cId="3887468107" sldId="261"/>
            <ac:picMk id="4" creationId="{E9F32895-A417-4842-B81D-D2A82E215479}"/>
          </ac:picMkLst>
        </pc:picChg>
      </pc:sldChg>
      <pc:sldChg chg="addSp modSp mod setBg">
        <pc:chgData name="Lidija Blagojević" userId="dd34498d-c5cb-4820-b009-9f6aab0b2998" providerId="ADAL" clId="{F8F0D888-9AF1-4545-9EEF-B77BE6062E12}" dt="2020-05-08T05:26:39.882" v="27" actId="12"/>
        <pc:sldMkLst>
          <pc:docMk/>
          <pc:sldMk cId="826044142" sldId="262"/>
        </pc:sldMkLst>
        <pc:spChg chg="mod ord">
          <ac:chgData name="Lidija Blagojević" userId="dd34498d-c5cb-4820-b009-9f6aab0b2998" providerId="ADAL" clId="{F8F0D888-9AF1-4545-9EEF-B77BE6062E12}" dt="2020-05-08T05:26:39.882" v="27" actId="12"/>
          <ac:spMkLst>
            <pc:docMk/>
            <pc:sldMk cId="826044142" sldId="262"/>
            <ac:spMk id="3" creationId="{D0600508-BBFC-4952-996F-F14BA2C219AE}"/>
          </ac:spMkLst>
        </pc:spChg>
        <pc:spChg chg="add mod">
          <ac:chgData name="Lidija Blagojević" userId="dd34498d-c5cb-4820-b009-9f6aab0b2998" providerId="ADAL" clId="{F8F0D888-9AF1-4545-9EEF-B77BE6062E12}" dt="2020-05-08T05:26:13.761" v="23" actId="26606"/>
          <ac:spMkLst>
            <pc:docMk/>
            <pc:sldMk cId="826044142" sldId="262"/>
            <ac:spMk id="4" creationId="{77B77945-9629-48B8-8B0D-6316B6417755}"/>
          </ac:spMkLst>
        </pc:spChg>
        <pc:spChg chg="add">
          <ac:chgData name="Lidija Blagojević" userId="dd34498d-c5cb-4820-b009-9f6aab0b2998" providerId="ADAL" clId="{F8F0D888-9AF1-4545-9EEF-B77BE6062E12}" dt="2020-05-08T05:26:13.761" v="23" actId="26606"/>
          <ac:spMkLst>
            <pc:docMk/>
            <pc:sldMk cId="826044142" sldId="262"/>
            <ac:spMk id="9" creationId="{81AEB8A9-B768-4E30-BA55-D919E6687343}"/>
          </ac:spMkLst>
        </pc:spChg>
        <pc:picChg chg="mod ord">
          <ac:chgData name="Lidija Blagojević" userId="dd34498d-c5cb-4820-b009-9f6aab0b2998" providerId="ADAL" clId="{F8F0D888-9AF1-4545-9EEF-B77BE6062E12}" dt="2020-05-08T05:26:26.919" v="25" actId="1076"/>
          <ac:picMkLst>
            <pc:docMk/>
            <pc:sldMk cId="826044142" sldId="262"/>
            <ac:picMk id="2" creationId="{65BCC9B4-6070-4D66-8C38-2F34FDF6C9EE}"/>
          </ac:picMkLst>
        </pc:picChg>
      </pc:sldChg>
      <pc:sldChg chg="addSp delSp modSp add">
        <pc:chgData name="Lidija Blagojević" userId="dd34498d-c5cb-4820-b009-9f6aab0b2998" providerId="ADAL" clId="{F8F0D888-9AF1-4545-9EEF-B77BE6062E12}" dt="2020-05-08T12:04:54.677" v="975" actId="1076"/>
        <pc:sldMkLst>
          <pc:docMk/>
          <pc:sldMk cId="116563406" sldId="263"/>
        </pc:sldMkLst>
        <pc:spChg chg="add mod">
          <ac:chgData name="Lidija Blagojević" userId="dd34498d-c5cb-4820-b009-9f6aab0b2998" providerId="ADAL" clId="{F8F0D888-9AF1-4545-9EEF-B77BE6062E12}" dt="2020-05-08T05:55:39.884" v="677"/>
          <ac:spMkLst>
            <pc:docMk/>
            <pc:sldMk cId="116563406" sldId="263"/>
            <ac:spMk id="3" creationId="{739405E4-9522-44F7-8E32-0775B787DCF3}"/>
          </ac:spMkLst>
        </pc:spChg>
        <pc:spChg chg="add mod">
          <ac:chgData name="Lidija Blagojević" userId="dd34498d-c5cb-4820-b009-9f6aab0b2998" providerId="ADAL" clId="{F8F0D888-9AF1-4545-9EEF-B77BE6062E12}" dt="2020-05-08T12:04:54.677" v="975" actId="1076"/>
          <ac:spMkLst>
            <pc:docMk/>
            <pc:sldMk cId="116563406" sldId="263"/>
            <ac:spMk id="5" creationId="{CB5F2AC0-4083-45F1-A660-24321FD2AF1E}"/>
          </ac:spMkLst>
        </pc:spChg>
        <pc:spChg chg="add mod">
          <ac:chgData name="Lidija Blagojević" userId="dd34498d-c5cb-4820-b009-9f6aab0b2998" providerId="ADAL" clId="{F8F0D888-9AF1-4545-9EEF-B77BE6062E12}" dt="2020-05-08T10:35:32.969" v="846" actId="20577"/>
          <ac:spMkLst>
            <pc:docMk/>
            <pc:sldMk cId="116563406" sldId="263"/>
            <ac:spMk id="6" creationId="{A8CB72B7-8B14-47D6-86F6-9DBE0C79231E}"/>
          </ac:spMkLst>
        </pc:spChg>
        <pc:spChg chg="add mod">
          <ac:chgData name="Lidija Blagojević" userId="dd34498d-c5cb-4820-b009-9f6aab0b2998" providerId="ADAL" clId="{F8F0D888-9AF1-4545-9EEF-B77BE6062E12}" dt="2020-05-08T05:56:05.337" v="691" actId="20577"/>
          <ac:spMkLst>
            <pc:docMk/>
            <pc:sldMk cId="116563406" sldId="263"/>
            <ac:spMk id="7" creationId="{7E1DDBDB-B84A-4165-962E-2D4F9BE4A9A5}"/>
          </ac:spMkLst>
        </pc:spChg>
        <pc:picChg chg="add mod">
          <ac:chgData name="Lidija Blagojević" userId="dd34498d-c5cb-4820-b009-9f6aab0b2998" providerId="ADAL" clId="{F8F0D888-9AF1-4545-9EEF-B77BE6062E12}" dt="2020-05-08T05:49:58.231" v="574" actId="1076"/>
          <ac:picMkLst>
            <pc:docMk/>
            <pc:sldMk cId="116563406" sldId="263"/>
            <ac:picMk id="2" creationId="{822066C4-399C-4C55-A7CD-3640C8B565EB}"/>
          </ac:picMkLst>
        </pc:picChg>
        <pc:picChg chg="add del mod">
          <ac:chgData name="Lidija Blagojević" userId="dd34498d-c5cb-4820-b009-9f6aab0b2998" providerId="ADAL" clId="{F8F0D888-9AF1-4545-9EEF-B77BE6062E12}" dt="2020-05-08T05:38:55.718" v="311" actId="478"/>
          <ac:picMkLst>
            <pc:docMk/>
            <pc:sldMk cId="116563406" sldId="263"/>
            <ac:picMk id="4" creationId="{E1A85611-01AF-48CD-9895-2D197F2E1C0D}"/>
          </ac:picMkLst>
        </pc:picChg>
      </pc:sldChg>
      <pc:sldChg chg="delSp add del setBg delDesignElem">
        <pc:chgData name="Lidija Blagojević" userId="dd34498d-c5cb-4820-b009-9f6aab0b2998" providerId="ADAL" clId="{F8F0D888-9AF1-4545-9EEF-B77BE6062E12}" dt="2020-05-08T05:27:11.208" v="30" actId="2696"/>
        <pc:sldMkLst>
          <pc:docMk/>
          <pc:sldMk cId="4196248929" sldId="263"/>
        </pc:sldMkLst>
        <pc:spChg chg="del">
          <ac:chgData name="Lidija Blagojević" userId="dd34498d-c5cb-4820-b009-9f6aab0b2998" providerId="ADAL" clId="{F8F0D888-9AF1-4545-9EEF-B77BE6062E12}" dt="2020-05-08T05:26:54.045" v="29"/>
          <ac:spMkLst>
            <pc:docMk/>
            <pc:sldMk cId="4196248929" sldId="263"/>
            <ac:spMk id="9" creationId="{81AEB8A9-B768-4E30-BA55-D919E6687343}"/>
          </ac:spMkLst>
        </pc:spChg>
      </pc:sldChg>
      <pc:sldChg chg="addSp modSp add">
        <pc:chgData name="Lidija Blagojević" userId="dd34498d-c5cb-4820-b009-9f6aab0b2998" providerId="ADAL" clId="{F8F0D888-9AF1-4545-9EEF-B77BE6062E12}" dt="2020-05-08T05:58:22.989" v="697" actId="14100"/>
        <pc:sldMkLst>
          <pc:docMk/>
          <pc:sldMk cId="372620010" sldId="264"/>
        </pc:sldMkLst>
        <pc:picChg chg="add mod">
          <ac:chgData name="Lidija Blagojević" userId="dd34498d-c5cb-4820-b009-9f6aab0b2998" providerId="ADAL" clId="{F8F0D888-9AF1-4545-9EEF-B77BE6062E12}" dt="2020-05-08T05:57:45.147" v="695" actId="1076"/>
          <ac:picMkLst>
            <pc:docMk/>
            <pc:sldMk cId="372620010" sldId="264"/>
            <ac:picMk id="2" creationId="{6CAD1474-8C53-4A23-A8B9-E63F2D30F2C5}"/>
          </ac:picMkLst>
        </pc:picChg>
        <pc:picChg chg="add mod">
          <ac:chgData name="Lidija Blagojević" userId="dd34498d-c5cb-4820-b009-9f6aab0b2998" providerId="ADAL" clId="{F8F0D888-9AF1-4545-9EEF-B77BE6062E12}" dt="2020-05-08T05:58:22.989" v="697" actId="14100"/>
          <ac:picMkLst>
            <pc:docMk/>
            <pc:sldMk cId="372620010" sldId="264"/>
            <ac:picMk id="3" creationId="{1EFFB000-4868-4C19-A723-CDE3C5A912D0}"/>
          </ac:picMkLst>
        </pc:picChg>
      </pc:sldChg>
      <pc:sldChg chg="addSp modSp add mod setBg">
        <pc:chgData name="Lidija Blagojević" userId="dd34498d-c5cb-4820-b009-9f6aab0b2998" providerId="ADAL" clId="{F8F0D888-9AF1-4545-9EEF-B77BE6062E12}" dt="2020-05-08T10:38:28.815" v="866" actId="20577"/>
        <pc:sldMkLst>
          <pc:docMk/>
          <pc:sldMk cId="256391812" sldId="265"/>
        </pc:sldMkLst>
        <pc:spChg chg="add mod">
          <ac:chgData name="Lidija Blagojević" userId="dd34498d-c5cb-4820-b009-9f6aab0b2998" providerId="ADAL" clId="{F8F0D888-9AF1-4545-9EEF-B77BE6062E12}" dt="2020-05-08T10:38:28.815" v="866" actId="20577"/>
          <ac:spMkLst>
            <pc:docMk/>
            <pc:sldMk cId="256391812" sldId="265"/>
            <ac:spMk id="3" creationId="{DA067614-F6B9-4F99-904D-518CCF073B68}"/>
          </ac:spMkLst>
        </pc:spChg>
        <pc:spChg chg="add">
          <ac:chgData name="Lidija Blagojević" userId="dd34498d-c5cb-4820-b009-9f6aab0b2998" providerId="ADAL" clId="{F8F0D888-9AF1-4545-9EEF-B77BE6062E12}" dt="2020-05-08T05:59:41.038" v="700" actId="26606"/>
          <ac:spMkLst>
            <pc:docMk/>
            <pc:sldMk cId="256391812" sldId="265"/>
            <ac:spMk id="7" creationId="{F3060C83-F051-4F0E-ABAD-AA0DFC48B218}"/>
          </ac:spMkLst>
        </pc:spChg>
        <pc:spChg chg="add">
          <ac:chgData name="Lidija Blagojević" userId="dd34498d-c5cb-4820-b009-9f6aab0b2998" providerId="ADAL" clId="{F8F0D888-9AF1-4545-9EEF-B77BE6062E12}" dt="2020-05-08T05:59:41.038" v="700" actId="26606"/>
          <ac:spMkLst>
            <pc:docMk/>
            <pc:sldMk cId="256391812" sldId="265"/>
            <ac:spMk id="9" creationId="{83C98ABE-055B-441F-B07E-44F97F083C39}"/>
          </ac:spMkLst>
        </pc:spChg>
        <pc:spChg chg="add">
          <ac:chgData name="Lidija Blagojević" userId="dd34498d-c5cb-4820-b009-9f6aab0b2998" providerId="ADAL" clId="{F8F0D888-9AF1-4545-9EEF-B77BE6062E12}" dt="2020-05-08T05:59:41.038" v="700" actId="26606"/>
          <ac:spMkLst>
            <pc:docMk/>
            <pc:sldMk cId="256391812" sldId="265"/>
            <ac:spMk id="11" creationId="{29FDB030-9B49-4CED-8CCD-4D99382388AC}"/>
          </ac:spMkLst>
        </pc:spChg>
        <pc:spChg chg="add">
          <ac:chgData name="Lidija Blagojević" userId="dd34498d-c5cb-4820-b009-9f6aab0b2998" providerId="ADAL" clId="{F8F0D888-9AF1-4545-9EEF-B77BE6062E12}" dt="2020-05-08T05:59:41.038" v="700" actId="26606"/>
          <ac:spMkLst>
            <pc:docMk/>
            <pc:sldMk cId="256391812" sldId="265"/>
            <ac:spMk id="13" creationId="{3783CA14-24A1-485C-8B30-D6A5D87987AD}"/>
          </ac:spMkLst>
        </pc:spChg>
        <pc:spChg chg="add">
          <ac:chgData name="Lidija Blagojević" userId="dd34498d-c5cb-4820-b009-9f6aab0b2998" providerId="ADAL" clId="{F8F0D888-9AF1-4545-9EEF-B77BE6062E12}" dt="2020-05-08T05:59:41.038" v="700" actId="26606"/>
          <ac:spMkLst>
            <pc:docMk/>
            <pc:sldMk cId="256391812" sldId="265"/>
            <ac:spMk id="15" creationId="{9A97C86A-04D6-40F7-AE84-31AB43E6A846}"/>
          </ac:spMkLst>
        </pc:spChg>
        <pc:spChg chg="add">
          <ac:chgData name="Lidija Blagojević" userId="dd34498d-c5cb-4820-b009-9f6aab0b2998" providerId="ADAL" clId="{F8F0D888-9AF1-4545-9EEF-B77BE6062E12}" dt="2020-05-08T05:59:41.038" v="700" actId="26606"/>
          <ac:spMkLst>
            <pc:docMk/>
            <pc:sldMk cId="256391812" sldId="265"/>
            <ac:spMk id="17" creationId="{FF9F2414-84E8-453E-B1F3-389FDE8192D9}"/>
          </ac:spMkLst>
        </pc:spChg>
        <pc:spChg chg="add">
          <ac:chgData name="Lidija Blagojević" userId="dd34498d-c5cb-4820-b009-9f6aab0b2998" providerId="ADAL" clId="{F8F0D888-9AF1-4545-9EEF-B77BE6062E12}" dt="2020-05-08T05:59:41.038" v="700" actId="26606"/>
          <ac:spMkLst>
            <pc:docMk/>
            <pc:sldMk cId="256391812" sldId="265"/>
            <ac:spMk id="19" creationId="{3ECA69A1-7536-43AC-85EF-C7106179F5ED}"/>
          </ac:spMkLst>
        </pc:spChg>
        <pc:picChg chg="add mod">
          <ac:chgData name="Lidija Blagojević" userId="dd34498d-c5cb-4820-b009-9f6aab0b2998" providerId="ADAL" clId="{F8F0D888-9AF1-4545-9EEF-B77BE6062E12}" dt="2020-05-08T05:59:41.038" v="700" actId="26606"/>
          <ac:picMkLst>
            <pc:docMk/>
            <pc:sldMk cId="256391812" sldId="265"/>
            <ac:picMk id="2" creationId="{F695A4D7-CD82-4891-894B-7DDDF518725F}"/>
          </ac:picMkLst>
        </pc:picChg>
      </pc:sldChg>
      <pc:sldChg chg="addSp modSp add mod setBg">
        <pc:chgData name="Lidija Blagojević" userId="dd34498d-c5cb-4820-b009-9f6aab0b2998" providerId="ADAL" clId="{F8F0D888-9AF1-4545-9EEF-B77BE6062E12}" dt="2020-05-08T06:20:11.227" v="704" actId="26606"/>
        <pc:sldMkLst>
          <pc:docMk/>
          <pc:sldMk cId="4137951240" sldId="266"/>
        </pc:sldMkLst>
        <pc:spChg chg="add">
          <ac:chgData name="Lidija Blagojević" userId="dd34498d-c5cb-4820-b009-9f6aab0b2998" providerId="ADAL" clId="{F8F0D888-9AF1-4545-9EEF-B77BE6062E12}" dt="2020-05-08T06:20:11.227" v="704" actId="26606"/>
          <ac:spMkLst>
            <pc:docMk/>
            <pc:sldMk cId="4137951240" sldId="266"/>
            <ac:spMk id="7" creationId="{57845966-6EFC-468A-9CC7-BAB4B95854E7}"/>
          </ac:spMkLst>
        </pc:spChg>
        <pc:spChg chg="add">
          <ac:chgData name="Lidija Blagojević" userId="dd34498d-c5cb-4820-b009-9f6aab0b2998" providerId="ADAL" clId="{F8F0D888-9AF1-4545-9EEF-B77BE6062E12}" dt="2020-05-08T06:20:11.227" v="704" actId="26606"/>
          <ac:spMkLst>
            <pc:docMk/>
            <pc:sldMk cId="4137951240" sldId="266"/>
            <ac:spMk id="11" creationId="{ADAD1991-FFD1-4E94-ABAB-7560D33008E4}"/>
          </ac:spMkLst>
        </pc:spChg>
        <pc:picChg chg="add mod">
          <ac:chgData name="Lidija Blagojević" userId="dd34498d-c5cb-4820-b009-9f6aab0b2998" providerId="ADAL" clId="{F8F0D888-9AF1-4545-9EEF-B77BE6062E12}" dt="2020-05-08T06:20:11.227" v="704" actId="26606"/>
          <ac:picMkLst>
            <pc:docMk/>
            <pc:sldMk cId="4137951240" sldId="266"/>
            <ac:picMk id="2" creationId="{8CDD5BBC-D167-4CCB-96F8-8B7393F811E9}"/>
          </ac:picMkLst>
        </pc:picChg>
        <pc:picChg chg="add">
          <ac:chgData name="Lidija Blagojević" userId="dd34498d-c5cb-4820-b009-9f6aab0b2998" providerId="ADAL" clId="{F8F0D888-9AF1-4545-9EEF-B77BE6062E12}" dt="2020-05-08T06:20:11.227" v="704" actId="26606"/>
          <ac:picMkLst>
            <pc:docMk/>
            <pc:sldMk cId="4137951240" sldId="266"/>
            <ac:picMk id="9" creationId="{75554383-98AF-4A47-BB65-705FAAA4BE6A}"/>
          </ac:picMkLst>
        </pc:picChg>
      </pc:sldChg>
      <pc:sldChg chg="addSp delSp modSp add mod setBg">
        <pc:chgData name="Lidija Blagojević" userId="dd34498d-c5cb-4820-b009-9f6aab0b2998" providerId="ADAL" clId="{F8F0D888-9AF1-4545-9EEF-B77BE6062E12}" dt="2020-05-08T06:22:55.628" v="715" actId="27614"/>
        <pc:sldMkLst>
          <pc:docMk/>
          <pc:sldMk cId="3257608915" sldId="267"/>
        </pc:sldMkLst>
        <pc:spChg chg="add">
          <ac:chgData name="Lidija Blagojević" userId="dd34498d-c5cb-4820-b009-9f6aab0b2998" providerId="ADAL" clId="{F8F0D888-9AF1-4545-9EEF-B77BE6062E12}" dt="2020-05-08T06:22:52.762" v="714" actId="26606"/>
          <ac:spMkLst>
            <pc:docMk/>
            <pc:sldMk cId="3257608915" sldId="267"/>
            <ac:spMk id="7" creationId="{32BC26D8-82FB-445E-AA49-62A77D7C1EE0}"/>
          </ac:spMkLst>
        </pc:spChg>
        <pc:spChg chg="add">
          <ac:chgData name="Lidija Blagojević" userId="dd34498d-c5cb-4820-b009-9f6aab0b2998" providerId="ADAL" clId="{F8F0D888-9AF1-4545-9EEF-B77BE6062E12}" dt="2020-05-08T06:22:52.762" v="714" actId="26606"/>
          <ac:spMkLst>
            <pc:docMk/>
            <pc:sldMk cId="3257608915" sldId="267"/>
            <ac:spMk id="9" creationId="{CB44330D-EA18-4254-AA95-EB49948539B8}"/>
          </ac:spMkLst>
        </pc:spChg>
        <pc:picChg chg="add mod">
          <ac:chgData name="Lidija Blagojević" userId="dd34498d-c5cb-4820-b009-9f6aab0b2998" providerId="ADAL" clId="{F8F0D888-9AF1-4545-9EEF-B77BE6062E12}" dt="2020-05-08T06:22:55.628" v="715" actId="27614"/>
          <ac:picMkLst>
            <pc:docMk/>
            <pc:sldMk cId="3257608915" sldId="267"/>
            <ac:picMk id="2" creationId="{479BDA55-31A8-44F4-ABFA-F8201BE23E1B}"/>
          </ac:picMkLst>
        </pc:picChg>
        <pc:picChg chg="add del mod">
          <ac:chgData name="Lidija Blagojević" userId="dd34498d-c5cb-4820-b009-9f6aab0b2998" providerId="ADAL" clId="{F8F0D888-9AF1-4545-9EEF-B77BE6062E12}" dt="2020-05-08T06:22:45.578" v="711" actId="478"/>
          <ac:picMkLst>
            <pc:docMk/>
            <pc:sldMk cId="3257608915" sldId="267"/>
            <ac:picMk id="3" creationId="{5250EB63-70EA-46E5-98EF-74CD9875C125}"/>
          </ac:picMkLst>
        </pc:picChg>
      </pc:sldChg>
      <pc:sldChg chg="addSp delSp modSp add mod setBg">
        <pc:chgData name="Lidija Blagojević" userId="dd34498d-c5cb-4820-b009-9f6aab0b2998" providerId="ADAL" clId="{F8F0D888-9AF1-4545-9EEF-B77BE6062E12}" dt="2020-05-08T06:24:30.760" v="733" actId="20577"/>
        <pc:sldMkLst>
          <pc:docMk/>
          <pc:sldMk cId="172490806" sldId="268"/>
        </pc:sldMkLst>
        <pc:spChg chg="add del mod">
          <ac:chgData name="Lidija Blagojević" userId="dd34498d-c5cb-4820-b009-9f6aab0b2998" providerId="ADAL" clId="{F8F0D888-9AF1-4545-9EEF-B77BE6062E12}" dt="2020-05-08T06:23:59.034" v="727" actId="478"/>
          <ac:spMkLst>
            <pc:docMk/>
            <pc:sldMk cId="172490806" sldId="268"/>
            <ac:spMk id="3" creationId="{BB03A371-EB80-4F58-BD04-4EA53840FAC5}"/>
          </ac:spMkLst>
        </pc:spChg>
        <pc:spChg chg="add mod">
          <ac:chgData name="Lidija Blagojević" userId="dd34498d-c5cb-4820-b009-9f6aab0b2998" providerId="ADAL" clId="{F8F0D888-9AF1-4545-9EEF-B77BE6062E12}" dt="2020-05-08T06:24:15.113" v="729" actId="1076"/>
          <ac:spMkLst>
            <pc:docMk/>
            <pc:sldMk cId="172490806" sldId="268"/>
            <ac:spMk id="4" creationId="{8BFEC38C-EA67-4307-898D-CE46F5F82878}"/>
          </ac:spMkLst>
        </pc:spChg>
        <pc:spChg chg="add mod">
          <ac:chgData name="Lidija Blagojević" userId="dd34498d-c5cb-4820-b009-9f6aab0b2998" providerId="ADAL" clId="{F8F0D888-9AF1-4545-9EEF-B77BE6062E12}" dt="2020-05-08T06:24:20.657" v="730" actId="767"/>
          <ac:spMkLst>
            <pc:docMk/>
            <pc:sldMk cId="172490806" sldId="268"/>
            <ac:spMk id="5" creationId="{7A413CF9-1FC8-4594-B635-5DB6B5CB3021}"/>
          </ac:spMkLst>
        </pc:spChg>
        <pc:spChg chg="add mod">
          <ac:chgData name="Lidija Blagojević" userId="dd34498d-c5cb-4820-b009-9f6aab0b2998" providerId="ADAL" clId="{F8F0D888-9AF1-4545-9EEF-B77BE6062E12}" dt="2020-05-08T06:24:30.760" v="733" actId="20577"/>
          <ac:spMkLst>
            <pc:docMk/>
            <pc:sldMk cId="172490806" sldId="268"/>
            <ac:spMk id="6" creationId="{36ABC9BA-D7C4-412A-B29D-362F44659915}"/>
          </ac:spMkLst>
        </pc:spChg>
        <pc:spChg chg="add del">
          <ac:chgData name="Lidija Blagojević" userId="dd34498d-c5cb-4820-b009-9f6aab0b2998" providerId="ADAL" clId="{F8F0D888-9AF1-4545-9EEF-B77BE6062E12}" dt="2020-05-08T06:23:05.614" v="719" actId="26606"/>
          <ac:spMkLst>
            <pc:docMk/>
            <pc:sldMk cId="172490806" sldId="268"/>
            <ac:spMk id="7" creationId="{57845966-6EFC-468A-9CC7-BAB4B95854E7}"/>
          </ac:spMkLst>
        </pc:spChg>
        <pc:spChg chg="add del">
          <ac:chgData name="Lidija Blagojević" userId="dd34498d-c5cb-4820-b009-9f6aab0b2998" providerId="ADAL" clId="{F8F0D888-9AF1-4545-9EEF-B77BE6062E12}" dt="2020-05-08T06:23:05.614" v="719" actId="26606"/>
          <ac:spMkLst>
            <pc:docMk/>
            <pc:sldMk cId="172490806" sldId="268"/>
            <ac:spMk id="11" creationId="{ADAD1991-FFD1-4E94-ABAB-7560D33008E4}"/>
          </ac:spMkLst>
        </pc:spChg>
        <pc:spChg chg="add">
          <ac:chgData name="Lidija Blagojević" userId="dd34498d-c5cb-4820-b009-9f6aab0b2998" providerId="ADAL" clId="{F8F0D888-9AF1-4545-9EEF-B77BE6062E12}" dt="2020-05-08T06:23:05.641" v="720" actId="26606"/>
          <ac:spMkLst>
            <pc:docMk/>
            <pc:sldMk cId="172490806" sldId="268"/>
            <ac:spMk id="13" creationId="{3783CA14-24A1-485C-8B30-D6A5D87987AD}"/>
          </ac:spMkLst>
        </pc:spChg>
        <pc:spChg chg="add">
          <ac:chgData name="Lidija Blagojević" userId="dd34498d-c5cb-4820-b009-9f6aab0b2998" providerId="ADAL" clId="{F8F0D888-9AF1-4545-9EEF-B77BE6062E12}" dt="2020-05-08T06:23:05.641" v="720" actId="26606"/>
          <ac:spMkLst>
            <pc:docMk/>
            <pc:sldMk cId="172490806" sldId="268"/>
            <ac:spMk id="14" creationId="{F3060C83-F051-4F0E-ABAD-AA0DFC48B218}"/>
          </ac:spMkLst>
        </pc:spChg>
        <pc:spChg chg="add">
          <ac:chgData name="Lidija Blagojević" userId="dd34498d-c5cb-4820-b009-9f6aab0b2998" providerId="ADAL" clId="{F8F0D888-9AF1-4545-9EEF-B77BE6062E12}" dt="2020-05-08T06:23:05.641" v="720" actId="26606"/>
          <ac:spMkLst>
            <pc:docMk/>
            <pc:sldMk cId="172490806" sldId="268"/>
            <ac:spMk id="15" creationId="{9A97C86A-04D6-40F7-AE84-31AB43E6A846}"/>
          </ac:spMkLst>
        </pc:spChg>
        <pc:spChg chg="add">
          <ac:chgData name="Lidija Blagojević" userId="dd34498d-c5cb-4820-b009-9f6aab0b2998" providerId="ADAL" clId="{F8F0D888-9AF1-4545-9EEF-B77BE6062E12}" dt="2020-05-08T06:23:05.641" v="720" actId="26606"/>
          <ac:spMkLst>
            <pc:docMk/>
            <pc:sldMk cId="172490806" sldId="268"/>
            <ac:spMk id="16" creationId="{83C98ABE-055B-441F-B07E-44F97F083C39}"/>
          </ac:spMkLst>
        </pc:spChg>
        <pc:spChg chg="add">
          <ac:chgData name="Lidija Blagojević" userId="dd34498d-c5cb-4820-b009-9f6aab0b2998" providerId="ADAL" clId="{F8F0D888-9AF1-4545-9EEF-B77BE6062E12}" dt="2020-05-08T06:23:05.641" v="720" actId="26606"/>
          <ac:spMkLst>
            <pc:docMk/>
            <pc:sldMk cId="172490806" sldId="268"/>
            <ac:spMk id="17" creationId="{FF9F2414-84E8-453E-B1F3-389FDE8192D9}"/>
          </ac:spMkLst>
        </pc:spChg>
        <pc:spChg chg="add">
          <ac:chgData name="Lidija Blagojević" userId="dd34498d-c5cb-4820-b009-9f6aab0b2998" providerId="ADAL" clId="{F8F0D888-9AF1-4545-9EEF-B77BE6062E12}" dt="2020-05-08T06:23:05.641" v="720" actId="26606"/>
          <ac:spMkLst>
            <pc:docMk/>
            <pc:sldMk cId="172490806" sldId="268"/>
            <ac:spMk id="18" creationId="{29FDB030-9B49-4CED-8CCD-4D99382388AC}"/>
          </ac:spMkLst>
        </pc:spChg>
        <pc:spChg chg="add">
          <ac:chgData name="Lidija Blagojević" userId="dd34498d-c5cb-4820-b009-9f6aab0b2998" providerId="ADAL" clId="{F8F0D888-9AF1-4545-9EEF-B77BE6062E12}" dt="2020-05-08T06:23:05.641" v="720" actId="26606"/>
          <ac:spMkLst>
            <pc:docMk/>
            <pc:sldMk cId="172490806" sldId="268"/>
            <ac:spMk id="19" creationId="{3ECA69A1-7536-43AC-85EF-C7106179F5ED}"/>
          </ac:spMkLst>
        </pc:spChg>
        <pc:picChg chg="add mod">
          <ac:chgData name="Lidija Blagojević" userId="dd34498d-c5cb-4820-b009-9f6aab0b2998" providerId="ADAL" clId="{F8F0D888-9AF1-4545-9EEF-B77BE6062E12}" dt="2020-05-08T06:23:40.076" v="722" actId="27614"/>
          <ac:picMkLst>
            <pc:docMk/>
            <pc:sldMk cId="172490806" sldId="268"/>
            <ac:picMk id="2" creationId="{04D2FC27-7FD9-477F-8B04-F35C688C07E0}"/>
          </ac:picMkLst>
        </pc:picChg>
        <pc:picChg chg="add del">
          <ac:chgData name="Lidija Blagojević" userId="dd34498d-c5cb-4820-b009-9f6aab0b2998" providerId="ADAL" clId="{F8F0D888-9AF1-4545-9EEF-B77BE6062E12}" dt="2020-05-08T06:23:05.614" v="719" actId="26606"/>
          <ac:picMkLst>
            <pc:docMk/>
            <pc:sldMk cId="172490806" sldId="268"/>
            <ac:picMk id="9" creationId="{75554383-98AF-4A47-BB65-705FAAA4BE6A}"/>
          </ac:picMkLst>
        </pc:picChg>
      </pc:sldChg>
      <pc:sldChg chg="addSp modSp add del">
        <pc:chgData name="Lidija Blagojević" userId="dd34498d-c5cb-4820-b009-9f6aab0b2998" providerId="ADAL" clId="{F8F0D888-9AF1-4545-9EEF-B77BE6062E12}" dt="2020-05-08T11:27:35.605" v="873" actId="2696"/>
        <pc:sldMkLst>
          <pc:docMk/>
          <pc:sldMk cId="2116674721" sldId="269"/>
        </pc:sldMkLst>
        <pc:picChg chg="add mod">
          <ac:chgData name="Lidija Blagojević" userId="dd34498d-c5cb-4820-b009-9f6aab0b2998" providerId="ADAL" clId="{F8F0D888-9AF1-4545-9EEF-B77BE6062E12}" dt="2020-05-08T10:40:11.027" v="872" actId="1076"/>
          <ac:picMkLst>
            <pc:docMk/>
            <pc:sldMk cId="2116674721" sldId="269"/>
            <ac:picMk id="2" creationId="{EDE73AE3-EE6B-4213-B052-11DC162C163E}"/>
          </ac:picMkLst>
        </pc:picChg>
      </pc:sldChg>
      <pc:sldChg chg="addSp modSp add mod setBg">
        <pc:chgData name="Lidija Blagojević" userId="dd34498d-c5cb-4820-b009-9f6aab0b2998" providerId="ADAL" clId="{F8F0D888-9AF1-4545-9EEF-B77BE6062E12}" dt="2020-05-08T11:29:02.819" v="880" actId="1076"/>
        <pc:sldMkLst>
          <pc:docMk/>
          <pc:sldMk cId="3608731995" sldId="269"/>
        </pc:sldMkLst>
        <pc:spChg chg="add">
          <ac:chgData name="Lidija Blagojević" userId="dd34498d-c5cb-4820-b009-9f6aab0b2998" providerId="ADAL" clId="{F8F0D888-9AF1-4545-9EEF-B77BE6062E12}" dt="2020-05-08T11:28:50.733" v="876" actId="26606"/>
          <ac:spMkLst>
            <pc:docMk/>
            <pc:sldMk cId="3608731995" sldId="269"/>
            <ac:spMk id="71" creationId="{F3060C83-F051-4F0E-ABAD-AA0DFC48B218}"/>
          </ac:spMkLst>
        </pc:spChg>
        <pc:spChg chg="add">
          <ac:chgData name="Lidija Blagojević" userId="dd34498d-c5cb-4820-b009-9f6aab0b2998" providerId="ADAL" clId="{F8F0D888-9AF1-4545-9EEF-B77BE6062E12}" dt="2020-05-08T11:28:50.733" v="876" actId="26606"/>
          <ac:spMkLst>
            <pc:docMk/>
            <pc:sldMk cId="3608731995" sldId="269"/>
            <ac:spMk id="73" creationId="{83C98ABE-055B-441F-B07E-44F97F083C39}"/>
          </ac:spMkLst>
        </pc:spChg>
        <pc:spChg chg="add">
          <ac:chgData name="Lidija Blagojević" userId="dd34498d-c5cb-4820-b009-9f6aab0b2998" providerId="ADAL" clId="{F8F0D888-9AF1-4545-9EEF-B77BE6062E12}" dt="2020-05-08T11:28:50.733" v="876" actId="26606"/>
          <ac:spMkLst>
            <pc:docMk/>
            <pc:sldMk cId="3608731995" sldId="269"/>
            <ac:spMk id="75" creationId="{29FDB030-9B49-4CED-8CCD-4D99382388AC}"/>
          </ac:spMkLst>
        </pc:spChg>
        <pc:spChg chg="add">
          <ac:chgData name="Lidija Blagojević" userId="dd34498d-c5cb-4820-b009-9f6aab0b2998" providerId="ADAL" clId="{F8F0D888-9AF1-4545-9EEF-B77BE6062E12}" dt="2020-05-08T11:28:50.733" v="876" actId="26606"/>
          <ac:spMkLst>
            <pc:docMk/>
            <pc:sldMk cId="3608731995" sldId="269"/>
            <ac:spMk id="77" creationId="{3783CA14-24A1-485C-8B30-D6A5D87987AD}"/>
          </ac:spMkLst>
        </pc:spChg>
        <pc:spChg chg="add">
          <ac:chgData name="Lidija Blagojević" userId="dd34498d-c5cb-4820-b009-9f6aab0b2998" providerId="ADAL" clId="{F8F0D888-9AF1-4545-9EEF-B77BE6062E12}" dt="2020-05-08T11:28:50.733" v="876" actId="26606"/>
          <ac:spMkLst>
            <pc:docMk/>
            <pc:sldMk cId="3608731995" sldId="269"/>
            <ac:spMk id="79" creationId="{9A97C86A-04D6-40F7-AE84-31AB43E6A846}"/>
          </ac:spMkLst>
        </pc:spChg>
        <pc:spChg chg="add">
          <ac:chgData name="Lidija Blagojević" userId="dd34498d-c5cb-4820-b009-9f6aab0b2998" providerId="ADAL" clId="{F8F0D888-9AF1-4545-9EEF-B77BE6062E12}" dt="2020-05-08T11:28:50.733" v="876" actId="26606"/>
          <ac:spMkLst>
            <pc:docMk/>
            <pc:sldMk cId="3608731995" sldId="269"/>
            <ac:spMk id="81" creationId="{FF9F2414-84E8-453E-B1F3-389FDE8192D9}"/>
          </ac:spMkLst>
        </pc:spChg>
        <pc:spChg chg="add">
          <ac:chgData name="Lidija Blagojević" userId="dd34498d-c5cb-4820-b009-9f6aab0b2998" providerId="ADAL" clId="{F8F0D888-9AF1-4545-9EEF-B77BE6062E12}" dt="2020-05-08T11:28:50.733" v="876" actId="26606"/>
          <ac:spMkLst>
            <pc:docMk/>
            <pc:sldMk cId="3608731995" sldId="269"/>
            <ac:spMk id="83" creationId="{3ECA69A1-7536-43AC-85EF-C7106179F5ED}"/>
          </ac:spMkLst>
        </pc:spChg>
        <pc:picChg chg="add mod">
          <ac:chgData name="Lidija Blagojević" userId="dd34498d-c5cb-4820-b009-9f6aab0b2998" providerId="ADAL" clId="{F8F0D888-9AF1-4545-9EEF-B77BE6062E12}" dt="2020-05-08T11:29:02.819" v="880" actId="1076"/>
          <ac:picMkLst>
            <pc:docMk/>
            <pc:sldMk cId="3608731995" sldId="269"/>
            <ac:picMk id="1026" creationId="{24931D03-98D0-4459-8640-0FC1B9F842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3A482E-D947-4042-99C6-02772B869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155D4D6-4636-4EDA-98E5-03A921DC5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807C269-B44F-4D04-876B-7986E413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4089-71A1-4300-A295-0557C95BD01E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C4713A8-F937-4215-B9DD-F1BF7F812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7AFF74E-6037-4EAC-BE6C-1ACE47D1F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F39-7117-49FA-8EF7-C9E9D5078F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159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56C1B5-A201-46BE-B4DA-76C9E705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86984A3-8E76-4AAA-9E2E-1A0458798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D44922-638B-4093-B0C3-01F15CF4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4089-71A1-4300-A295-0557C95BD01E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42D3D3B-E0B5-493E-A8FF-408FDEAD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E4D0B9-94BB-49E9-8BA4-3EAC30EB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F39-7117-49FA-8EF7-C9E9D5078F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132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B07E819-ACB3-431F-A6B0-8BB195C38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C3E12F9-48B7-4770-8607-140D190A8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00560CE-626B-44F6-BFEC-6718ED9E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4089-71A1-4300-A295-0557C95BD01E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FAC3B30-0B72-4E3F-86E9-2C3E64BF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484A67-CED0-4AAB-9E07-333F19CE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F39-7117-49FA-8EF7-C9E9D5078F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739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067D6D-0DC4-4F7B-8449-FB7BBDD8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319358-BF64-4B34-A82F-7EE6F18C8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B2349B-8977-41D9-8049-E54B92FB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4089-71A1-4300-A295-0557C95BD01E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73EF6AE-E620-4A5C-9017-A7E41A66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504BB3-29C0-4E4B-AB52-6738F002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F39-7117-49FA-8EF7-C9E9D5078F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042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274C3F-ECE3-43D9-8F7E-102D343C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94B5A8-01BF-4A21-91B7-B6B1225C3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BBFF93-85B5-4FEF-97BE-735FEA8A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4089-71A1-4300-A295-0557C95BD01E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A149BAF-806B-484C-BB35-043C82FB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B453A71-1EEA-43D5-B584-DD40E61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F39-7117-49FA-8EF7-C9E9D5078F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68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471DC2-ED8C-4A50-83D3-2CC76E0E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5346DB-F4FB-4653-A595-7546232D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70D5939-CD9C-4D4C-8A77-DE1F77C39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EC86015-1D39-40D5-ABE1-04F70F1C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4089-71A1-4300-A295-0557C95BD01E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4904D81-E07B-4E32-8C13-A398C201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EA1B01-2127-438A-8BE6-659AAF31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F39-7117-49FA-8EF7-C9E9D5078F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60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3FB4CA-34A5-4B1A-B603-A16BAA1B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B225C4A-9315-4958-B43E-1333CBF59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81B8F20-9CE2-44DD-A6C2-98F54DBA8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4B150A3-116A-49B5-AC2A-F103167E4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5767DCC-0F4F-4981-B8C8-0B165D027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3160993-5B0A-4E4D-AD7D-93CC8D8F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4089-71A1-4300-A295-0557C95BD01E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2020867-39FE-48EC-B796-9F54386A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E7E00EA-6244-413A-80B9-C213B96F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F39-7117-49FA-8EF7-C9E9D5078F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05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0203DB-EF85-41CA-ACC0-24EBC804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318C9CD-E697-493E-8BEF-5910A3A8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4089-71A1-4300-A295-0557C95BD01E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6DEFE29-ED17-4203-BCE7-856282333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062544D-2A9F-4F18-B2C0-4FFD838C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F39-7117-49FA-8EF7-C9E9D5078F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225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25CDF40-048B-4C94-8438-1651A18C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4089-71A1-4300-A295-0557C95BD01E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5DB5787-9397-41A3-BA3B-8C0DA392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4A53473-2670-4A5D-B354-BB5F40C8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F39-7117-49FA-8EF7-C9E9D5078F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045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4D92AB-3382-46CC-A3D0-7DA61C4E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9D4587-DAFF-4C60-BD6F-24D2A70A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39D5C0A-709A-4543-9404-893768BFA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76A7448-C371-44C7-99A0-837EA95E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4089-71A1-4300-A295-0557C95BD01E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80109AE-C725-4752-952E-7E91E07A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0155277-C76E-4583-9E49-5E46D235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F39-7117-49FA-8EF7-C9E9D5078F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74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AF8476-FFDA-4583-9154-25C6F669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7E97693-506D-414D-9AE1-1DE593321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B0CB43A-4E99-4431-9967-F6663BE2C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618D7C9-1630-48FB-BD3F-5AA97C6C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4089-71A1-4300-A295-0557C95BD01E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F084F3-605F-4A7D-B51A-AE91D345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0BE1398-C867-4310-990B-37361A11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F39-7117-49FA-8EF7-C9E9D5078F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938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A3C77B3-7F06-4C37-9D77-79C2F829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99F89BA-9F64-4DF4-9E03-413BB1322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CF09A5-B229-49FD-AFA8-64C8F7C70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F4089-71A1-4300-A295-0557C95BD01E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66B8223-3FD2-49C4-9D8D-D0065C302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C335F6-89F1-4C7A-BD3F-62DEF6E64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95F39-7117-49FA-8EF7-C9E9D5078F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946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E7DC84-D007-443F-9A52-B47DF5A98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Svojstva trigonometrijskih omjera u pravokutnom trokutu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AC6082-CEF7-40A9-B35F-E0DA19E8A0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Lidija Blagojević, prof.</a:t>
            </a:r>
          </a:p>
        </p:txBody>
      </p:sp>
    </p:spTree>
    <p:extLst>
      <p:ext uri="{BB962C8B-B14F-4D97-AF65-F5344CB8AC3E}">
        <p14:creationId xmlns:p14="http://schemas.microsoft.com/office/powerpoint/2010/main" val="18026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54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CDD5BBC-D167-4CCB-96F8-8B7393F81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2802189"/>
            <a:ext cx="5462546" cy="12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5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479BDA55-31A8-44F4-ABFA-F8201BE23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66198"/>
            <a:ext cx="10905066" cy="45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0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alkulator CASIO FX-991 (417 funkcija)">
            <a:extLst>
              <a:ext uri="{FF2B5EF4-FFF2-40B4-BE49-F238E27FC236}">
                <a16:creationId xmlns:a16="http://schemas.microsoft.com/office/drawing/2014/main" id="{24931D03-98D0-4459-8640-0FC1B9F8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670" y="-428414"/>
            <a:ext cx="7563524" cy="756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31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04D2FC27-7FD9-477F-8B04-F35C688C0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033" y="643467"/>
            <a:ext cx="6671934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relica: desno 3">
            <a:extLst>
              <a:ext uri="{FF2B5EF4-FFF2-40B4-BE49-F238E27FC236}">
                <a16:creationId xmlns:a16="http://schemas.microsoft.com/office/drawing/2014/main" id="{8BFEC38C-EA67-4307-898D-CE46F5F82878}"/>
              </a:ext>
            </a:extLst>
          </p:cNvPr>
          <p:cNvSpPr/>
          <p:nvPr/>
        </p:nvSpPr>
        <p:spPr>
          <a:xfrm>
            <a:off x="7872606" y="3816220"/>
            <a:ext cx="1050473" cy="1063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A413CF9-1FC8-4594-B635-5DB6B5CB3021}"/>
              </a:ext>
            </a:extLst>
          </p:cNvPr>
          <p:cNvSpPr txBox="1"/>
          <p:nvPr/>
        </p:nvSpPr>
        <p:spPr>
          <a:xfrm>
            <a:off x="8518849" y="2677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6ABC9BA-D7C4-412A-B29D-362F44659915}"/>
              </a:ext>
            </a:extLst>
          </p:cNvPr>
          <p:cNvSpPr txBox="1"/>
          <p:nvPr/>
        </p:nvSpPr>
        <p:spPr>
          <a:xfrm>
            <a:off x="9274629" y="3816220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DZ</a:t>
            </a:r>
          </a:p>
        </p:txBody>
      </p:sp>
    </p:spTree>
    <p:extLst>
      <p:ext uri="{BB962C8B-B14F-4D97-AF65-F5344CB8AC3E}">
        <p14:creationId xmlns:p14="http://schemas.microsoft.com/office/powerpoint/2010/main" val="17249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54BA02-BC55-4A6B-931F-916EC877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BE1B3B-2B43-4D3F-B594-7CD806104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987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snimka zaslona, ptica&#10;&#10;Opis je automatski generiran">
            <a:extLst>
              <a:ext uri="{FF2B5EF4-FFF2-40B4-BE49-F238E27FC236}">
                <a16:creationId xmlns:a16="http://schemas.microsoft.com/office/drawing/2014/main" id="{B090D002-AB76-4821-B73D-E448B1372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145" y="1494725"/>
            <a:ext cx="5129784" cy="2962449"/>
          </a:xfrm>
          <a:prstGeom prst="rect">
            <a:avLst/>
          </a:prstGeom>
        </p:spPr>
      </p:pic>
      <p:pic>
        <p:nvPicPr>
          <p:cNvPr id="2" name="Slika 1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83E6BAF4-B6D1-4936-9B1F-A77C191B6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321595"/>
            <a:ext cx="5129784" cy="33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2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E339FED-89F7-4923-B126-89FA466AE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35" y="643467"/>
            <a:ext cx="8773330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87BCE7CB-D63C-490B-ADEB-E394D1FCE851}"/>
              </a:ext>
            </a:extLst>
          </p:cNvPr>
          <p:cNvSpPr/>
          <p:nvPr/>
        </p:nvSpPr>
        <p:spPr>
          <a:xfrm>
            <a:off x="3520572" y="3425189"/>
            <a:ext cx="1595535" cy="657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9634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12AF8E0-9C60-4462-9BF7-A3FA6499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46" y="2758498"/>
            <a:ext cx="4822027" cy="231948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1CEE39-A6DC-4DE0-9789-206F1A98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26744" y="889634"/>
            <a:ext cx="0" cy="507492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>
            <a:extLst>
              <a:ext uri="{FF2B5EF4-FFF2-40B4-BE49-F238E27FC236}">
                <a16:creationId xmlns:a16="http://schemas.microsoft.com/office/drawing/2014/main" id="{8C40981B-69D2-468D-BBC7-4C3097FBA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78" y="1714484"/>
            <a:ext cx="4818888" cy="342141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6D6A869D-6D86-45F2-84E1-3CC1636E3E2B}"/>
              </a:ext>
            </a:extLst>
          </p:cNvPr>
          <p:cNvSpPr/>
          <p:nvPr/>
        </p:nvSpPr>
        <p:spPr>
          <a:xfrm>
            <a:off x="8077440" y="3195111"/>
            <a:ext cx="1296955" cy="4945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B7F7C87A-2CF0-43D4-9545-990CFFF3E3AA}"/>
              </a:ext>
            </a:extLst>
          </p:cNvPr>
          <p:cNvSpPr/>
          <p:nvPr/>
        </p:nvSpPr>
        <p:spPr>
          <a:xfrm>
            <a:off x="8077440" y="3918241"/>
            <a:ext cx="1296955" cy="4945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48A1E403-DAFA-464D-A126-ABB23B2766FD}"/>
              </a:ext>
            </a:extLst>
          </p:cNvPr>
          <p:cNvSpPr/>
          <p:nvPr/>
        </p:nvSpPr>
        <p:spPr>
          <a:xfrm>
            <a:off x="8090845" y="4755676"/>
            <a:ext cx="1296955" cy="4945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A65FF8A1-DEC8-41F5-A339-B0625A6927CE}"/>
              </a:ext>
            </a:extLst>
          </p:cNvPr>
          <p:cNvSpPr/>
          <p:nvPr/>
        </p:nvSpPr>
        <p:spPr>
          <a:xfrm>
            <a:off x="1212980" y="3498980"/>
            <a:ext cx="1296955" cy="4945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B4E31A0-2319-4E25-B1F9-B151D4A38667}"/>
              </a:ext>
            </a:extLst>
          </p:cNvPr>
          <p:cNvSpPr txBox="1"/>
          <p:nvPr/>
        </p:nvSpPr>
        <p:spPr>
          <a:xfrm>
            <a:off x="2509935" y="5421509"/>
            <a:ext cx="268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Osnovni trigonometrijski identitet</a:t>
            </a:r>
          </a:p>
        </p:txBody>
      </p:sp>
    </p:spTree>
    <p:extLst>
      <p:ext uri="{BB962C8B-B14F-4D97-AF65-F5344CB8AC3E}">
        <p14:creationId xmlns:p14="http://schemas.microsoft.com/office/powerpoint/2010/main" val="396601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BA1B681E-B962-4B98-AEB7-ABBE7212E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80" y="643467"/>
            <a:ext cx="4986102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6D797EE8-AD3F-4B56-B665-6CA81076BF7A}"/>
                  </a:ext>
                </a:extLst>
              </p:cNvPr>
              <p:cNvSpPr txBox="1"/>
              <p:nvPr/>
            </p:nvSpPr>
            <p:spPr>
              <a:xfrm>
                <a:off x="8317503" y="1567832"/>
                <a:ext cx="3020348" cy="2641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rad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endParaRPr lang="hr-HR" b="0" dirty="0">
                  <a:ea typeface="Cambria Math" panose="02040503050406030204" pitchFamily="18" charset="0"/>
                </a:endParaRPr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</p:txBody>
          </p:sp>
        </mc:Choice>
        <mc:Fallback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6D797EE8-AD3F-4B56-B665-6CA81076B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503" y="1567832"/>
                <a:ext cx="3020348" cy="2641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>
            <a:extLst>
              <a:ext uri="{FF2B5EF4-FFF2-40B4-BE49-F238E27FC236}">
                <a16:creationId xmlns:a16="http://schemas.microsoft.com/office/drawing/2014/main" id="{E9F32895-A417-4842-B81D-D2A82E215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293" y="2838449"/>
            <a:ext cx="1304925" cy="590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48E32A45-B977-4670-A862-1A5285A4F5D2}"/>
                  </a:ext>
                </a:extLst>
              </p:cNvPr>
              <p:cNvSpPr txBox="1"/>
              <p:nvPr/>
            </p:nvSpPr>
            <p:spPr>
              <a:xfrm>
                <a:off x="503853" y="1027104"/>
                <a:ext cx="2605854" cy="3062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endParaRPr lang="hr-H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g>
                        <m:e>
                          <m:eqArr>
                            <m:eqArr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</m:rad>
                    </m:oMath>
                  </m:oMathPara>
                </a14:m>
                <a:endParaRPr lang="hr-HR" dirty="0"/>
              </a:p>
              <a:p>
                <a:endParaRPr lang="hr-H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48E32A45-B977-4670-A862-1A5285A4F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53" y="1027104"/>
                <a:ext cx="2605854" cy="3062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46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7B77945-9629-48B8-8B0D-6316B6417755}"/>
              </a:ext>
            </a:extLst>
          </p:cNvPr>
          <p:cNvSpPr txBox="1"/>
          <p:nvPr/>
        </p:nvSpPr>
        <p:spPr>
          <a:xfrm>
            <a:off x="643467" y="640080"/>
            <a:ext cx="3096427" cy="561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Zadaci, str. 144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0600508-BBFC-4952-996F-F14BA2C219AE}"/>
              </a:ext>
            </a:extLst>
          </p:cNvPr>
          <p:cNvSpPr txBox="1"/>
          <p:nvPr/>
        </p:nvSpPr>
        <p:spPr>
          <a:xfrm>
            <a:off x="4772310" y="2186557"/>
            <a:ext cx="6848715" cy="2484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Rješenje</a:t>
            </a:r>
            <a:r>
              <a:rPr lang="en-US" sz="2000" dirty="0"/>
              <a:t>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b) cos 42°40’ = sin (90°-42°40’) = sin (42°20’)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Ostali</a:t>
            </a:r>
            <a:r>
              <a:rPr lang="en-US" sz="2000" dirty="0"/>
              <a:t> za DZ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5BCC9B4-6070-4D66-8C38-2F34FDF6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362" y="208037"/>
            <a:ext cx="6894236" cy="21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4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22066C4-399C-4C55-A7CD-3640C8B5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5" y="-84237"/>
            <a:ext cx="8908402" cy="1747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739405E4-9522-44F7-8E32-0775B787DCF3}"/>
                  </a:ext>
                </a:extLst>
              </p:cNvPr>
              <p:cNvSpPr txBox="1"/>
              <p:nvPr/>
            </p:nvSpPr>
            <p:spPr>
              <a:xfrm>
                <a:off x="634482" y="2024744"/>
                <a:ext cx="7735077" cy="4896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Rješenje:</a:t>
                </a:r>
              </a:p>
              <a:p>
                <a:r>
                  <a:rPr lang="hr-HR" dirty="0"/>
                  <a:t>b)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     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    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r-HR" dirty="0"/>
                  <a:t> pa je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=1−0.25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𝑜𝑑𝑛𝑜𝑠𝑛𝑜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=0.75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𝑡𝑒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𝑘𝑜𝑟𝑗𝑒𝑛𝑜𝑣𝑎𝑛𝑗𝑒𝑚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𝑑𝑜𝑏𝑖𝑗𝑒𝑚𝑜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=0.866025</m:t>
                    </m:r>
                  </m:oMath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0.866025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=0.57735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𝑐𝑡𝑔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𝑡𝑔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0.57735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=1.73205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endParaRPr lang="hr-HR" b="0" dirty="0">
                  <a:ea typeface="Cambria Math" panose="02040503050406030204" pitchFamily="18" charset="0"/>
                </a:endParaRPr>
              </a:p>
              <a:p>
                <a:r>
                  <a:rPr lang="hr-HR" dirty="0"/>
                  <a:t>e)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r-HR" dirty="0"/>
                  <a:t>     pa je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𝑐𝑡𝑔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r-HR" dirty="0"/>
                  <a:t>         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r-HR" dirty="0"/>
                  <a:t> /</a:t>
                </a:r>
                <a:r>
                  <a:rPr lang="hr-HR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hr-H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𝑡𝑔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+1=</m:t>
                    </m:r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739405E4-9522-44F7-8E32-0775B787D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2" y="2024744"/>
                <a:ext cx="7735077" cy="4896533"/>
              </a:xfrm>
              <a:prstGeom prst="rect">
                <a:avLst/>
              </a:prstGeom>
              <a:blipFill>
                <a:blip r:embed="rId3"/>
                <a:stretch>
                  <a:fillRect l="-630" t="-62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avokutnik 4">
            <a:extLst>
              <a:ext uri="{FF2B5EF4-FFF2-40B4-BE49-F238E27FC236}">
                <a16:creationId xmlns:a16="http://schemas.microsoft.com/office/drawing/2014/main" id="{CB5F2AC0-4083-45F1-A660-24321FD2AF1E}"/>
              </a:ext>
            </a:extLst>
          </p:cNvPr>
          <p:cNvSpPr/>
          <p:nvPr/>
        </p:nvSpPr>
        <p:spPr>
          <a:xfrm>
            <a:off x="699796" y="5964593"/>
            <a:ext cx="1996751" cy="5668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A8CB72B7-8B14-47D6-86F6-9DBE0C79231E}"/>
                  </a:ext>
                </a:extLst>
              </p:cNvPr>
              <p:cNvSpPr txBox="1"/>
              <p:nvPr/>
            </p:nvSpPr>
            <p:spPr>
              <a:xfrm>
                <a:off x="5598367" y="3657600"/>
                <a:ext cx="5057192" cy="2792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hr-HR" dirty="0"/>
                            <m:t>(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𝑗𝑒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</m:oMath>
                </a14:m>
                <a:r>
                  <a:rPr lang="hr-HR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</m:t>
                    </m:r>
                    <m: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je</m:t>
                    </m:r>
                    <m: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A8CB72B7-8B14-47D6-86F6-9DBE0C792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67" y="3657600"/>
                <a:ext cx="5057192" cy="27923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niOkvir 6">
            <a:extLst>
              <a:ext uri="{FF2B5EF4-FFF2-40B4-BE49-F238E27FC236}">
                <a16:creationId xmlns:a16="http://schemas.microsoft.com/office/drawing/2014/main" id="{7E1DDBDB-B84A-4165-962E-2D4F9BE4A9A5}"/>
              </a:ext>
            </a:extLst>
          </p:cNvPr>
          <p:cNvSpPr txBox="1"/>
          <p:nvPr/>
        </p:nvSpPr>
        <p:spPr>
          <a:xfrm>
            <a:off x="9171992" y="2024744"/>
            <a:ext cx="267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DZ sve ostale</a:t>
            </a:r>
          </a:p>
        </p:txBody>
      </p:sp>
    </p:spTree>
    <p:extLst>
      <p:ext uri="{BB962C8B-B14F-4D97-AF65-F5344CB8AC3E}">
        <p14:creationId xmlns:p14="http://schemas.microsoft.com/office/powerpoint/2010/main" val="11656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CAD1474-8C53-4A23-A8B9-E63F2D30F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49" y="335901"/>
            <a:ext cx="8176826" cy="169175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EFFB000-4868-4C19-A723-CDE3C5A91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866" y="2024062"/>
            <a:ext cx="6928722" cy="403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695A4D7-CD82-4891-894B-7DDDF5187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52" y="643467"/>
            <a:ext cx="7378895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DA067614-F6B9-4F99-904D-518CCF073B68}"/>
                  </a:ext>
                </a:extLst>
              </p:cNvPr>
              <p:cNvSpPr txBox="1"/>
              <p:nvPr/>
            </p:nvSpPr>
            <p:spPr>
              <a:xfrm>
                <a:off x="9647853" y="1324947"/>
                <a:ext cx="2080727" cy="144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r-HR" b="0" dirty="0"/>
              </a:p>
              <a:p>
                <a:endParaRPr lang="hr-HR" dirty="0"/>
              </a:p>
              <a:p>
                <a:r>
                  <a:rPr lang="hr-HR" dirty="0"/>
                  <a:t>2b=5/2</a:t>
                </a: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DA067614-F6B9-4F99-904D-518CCF073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853" y="1324947"/>
                <a:ext cx="2080727" cy="1449308"/>
              </a:xfrm>
              <a:prstGeom prst="rect">
                <a:avLst/>
              </a:prstGeom>
              <a:blipFill>
                <a:blip r:embed="rId3"/>
                <a:stretch>
                  <a:fillRect l="-263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91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F1B117DF975488B0393DB22D8D2BE" ma:contentTypeVersion="33" ma:contentTypeDescription="Create a new document." ma:contentTypeScope="" ma:versionID="6bd61e953fc487a4034100e29734eeb1">
  <xsd:schema xmlns:xsd="http://www.w3.org/2001/XMLSchema" xmlns:xs="http://www.w3.org/2001/XMLSchema" xmlns:p="http://schemas.microsoft.com/office/2006/metadata/properties" xmlns:ns3="05ad64a8-3072-44b7-9688-07bbb5c6aecf" xmlns:ns4="0aa6a6ba-acfe-43af-8444-806e67c30b7f" targetNamespace="http://schemas.microsoft.com/office/2006/metadata/properties" ma:root="true" ma:fieldsID="c282dba1f04b6bc9f1f7e3fb1887ee6d" ns3:_="" ns4:_="">
    <xsd:import namespace="05ad64a8-3072-44b7-9688-07bbb5c6aecf"/>
    <xsd:import namespace="0aa6a6ba-acfe-43af-8444-806e67c30b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64a8-3072-44b7-9688-07bbb5c6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6a6ba-acfe-43af-8444-806e67c30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05ad64a8-3072-44b7-9688-07bbb5c6aecf" xsi:nil="true"/>
    <NotebookType xmlns="05ad64a8-3072-44b7-9688-07bbb5c6aecf" xsi:nil="true"/>
    <CultureName xmlns="05ad64a8-3072-44b7-9688-07bbb5c6aecf" xsi:nil="true"/>
    <Owner xmlns="05ad64a8-3072-44b7-9688-07bbb5c6aecf">
      <UserInfo>
        <DisplayName/>
        <AccountId xsi:nil="true"/>
        <AccountType/>
      </UserInfo>
    </Owner>
    <Students xmlns="05ad64a8-3072-44b7-9688-07bbb5c6aecf">
      <UserInfo>
        <DisplayName/>
        <AccountId xsi:nil="true"/>
        <AccountType/>
      </UserInfo>
    </Students>
    <Student_Groups xmlns="05ad64a8-3072-44b7-9688-07bbb5c6aecf">
      <UserInfo>
        <DisplayName/>
        <AccountId xsi:nil="true"/>
        <AccountType/>
      </UserInfo>
    </Student_Groups>
    <Distribution_Groups xmlns="05ad64a8-3072-44b7-9688-07bbb5c6aecf" xsi:nil="true"/>
    <TeamsChannelId xmlns="05ad64a8-3072-44b7-9688-07bbb5c6aecf" xsi:nil="true"/>
    <Math_Settings xmlns="05ad64a8-3072-44b7-9688-07bbb5c6aecf" xsi:nil="true"/>
    <AppVersion xmlns="05ad64a8-3072-44b7-9688-07bbb5c6aecf" xsi:nil="true"/>
    <LMS_Mappings xmlns="05ad64a8-3072-44b7-9688-07bbb5c6aecf" xsi:nil="true"/>
    <Invited_Teachers xmlns="05ad64a8-3072-44b7-9688-07bbb5c6aecf" xsi:nil="true"/>
    <IsNotebookLocked xmlns="05ad64a8-3072-44b7-9688-07bbb5c6aecf" xsi:nil="true"/>
    <DefaultSectionNames xmlns="05ad64a8-3072-44b7-9688-07bbb5c6aecf" xsi:nil="true"/>
    <Self_Registration_Enabled xmlns="05ad64a8-3072-44b7-9688-07bbb5c6aecf" xsi:nil="true"/>
    <Has_Teacher_Only_SectionGroup xmlns="05ad64a8-3072-44b7-9688-07bbb5c6aecf" xsi:nil="true"/>
    <FolderType xmlns="05ad64a8-3072-44b7-9688-07bbb5c6aecf" xsi:nil="true"/>
    <Invited_Students xmlns="05ad64a8-3072-44b7-9688-07bbb5c6aecf" xsi:nil="true"/>
    <Teachers xmlns="05ad64a8-3072-44b7-9688-07bbb5c6aecf">
      <UserInfo>
        <DisplayName/>
        <AccountId xsi:nil="true"/>
        <AccountType/>
      </UserInfo>
    </Teachers>
    <Is_Collaboration_Space_Locked xmlns="05ad64a8-3072-44b7-9688-07bbb5c6aecf" xsi:nil="true"/>
  </documentManagement>
</p:properties>
</file>

<file path=customXml/itemProps1.xml><?xml version="1.0" encoding="utf-8"?>
<ds:datastoreItem xmlns:ds="http://schemas.openxmlformats.org/officeDocument/2006/customXml" ds:itemID="{B273DA8F-E685-4303-ACA9-F6D06CE51E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d64a8-3072-44b7-9688-07bbb5c6aecf"/>
    <ds:schemaRef ds:uri="0aa6a6ba-acfe-43af-8444-806e67c30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AF9D49-DBEC-48B9-B934-4B870B50EC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BD9F5C-5356-46B0-9471-620BF5113109}">
  <ds:schemaRefs>
    <ds:schemaRef ds:uri="http://schemas.microsoft.com/office/2006/metadata/properties"/>
    <ds:schemaRef ds:uri="http://schemas.microsoft.com/office/infopath/2007/PartnerControls"/>
    <ds:schemaRef ds:uri="05ad64a8-3072-44b7-9688-07bbb5c6ae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202</Words>
  <Application>Microsoft Office PowerPoint</Application>
  <PresentationFormat>Široki zaslon</PresentationFormat>
  <Paragraphs>38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Tema sustava Office</vt:lpstr>
      <vt:lpstr>Svojstva trigonometrijskih omjera u pravokutnom trokutu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Svojstva trigonometrijskih omjera u pravokutnom trokutu</dc:title>
  <dc:creator>Lidija Blagojević</dc:creator>
  <cp:lastModifiedBy>Lidija Blagojević</cp:lastModifiedBy>
  <cp:revision>1</cp:revision>
  <dcterms:created xsi:type="dcterms:W3CDTF">2020-05-08T11:28:50Z</dcterms:created>
  <dcterms:modified xsi:type="dcterms:W3CDTF">2020-05-08T12:48:37Z</dcterms:modified>
</cp:coreProperties>
</file>