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5C9D7-D808-40E6-BBE3-F047F1BAD1C5}" v="658" dt="2020-05-12T12:01:13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5C15C9D7-D808-40E6-BBE3-F047F1BAD1C5}"/>
    <pc:docChg chg="undo custSel mod addSld delSld modSld">
      <pc:chgData name="Lidija Blagojević" userId="dd34498d-c5cb-4820-b009-9f6aab0b2998" providerId="ADAL" clId="{5C15C9D7-D808-40E6-BBE3-F047F1BAD1C5}" dt="2020-05-12T12:01:13.527" v="1711" actId="20577"/>
      <pc:docMkLst>
        <pc:docMk/>
      </pc:docMkLst>
      <pc:sldChg chg="modSp">
        <pc:chgData name="Lidija Blagojević" userId="dd34498d-c5cb-4820-b009-9f6aab0b2998" providerId="ADAL" clId="{5C15C9D7-D808-40E6-BBE3-F047F1BAD1C5}" dt="2020-05-12T06:18:56.207" v="89" actId="20577"/>
        <pc:sldMkLst>
          <pc:docMk/>
          <pc:sldMk cId="659246500" sldId="256"/>
        </pc:sldMkLst>
        <pc:spChg chg="mod">
          <ac:chgData name="Lidija Blagojević" userId="dd34498d-c5cb-4820-b009-9f6aab0b2998" providerId="ADAL" clId="{5C15C9D7-D808-40E6-BBE3-F047F1BAD1C5}" dt="2020-05-12T06:18:49.660" v="63" actId="20577"/>
          <ac:spMkLst>
            <pc:docMk/>
            <pc:sldMk cId="659246500" sldId="256"/>
            <ac:spMk id="2" creationId="{DB01945B-FA19-4367-91E0-F46EECA4A127}"/>
          </ac:spMkLst>
        </pc:spChg>
        <pc:spChg chg="mod">
          <ac:chgData name="Lidija Blagojević" userId="dd34498d-c5cb-4820-b009-9f6aab0b2998" providerId="ADAL" clId="{5C15C9D7-D808-40E6-BBE3-F047F1BAD1C5}" dt="2020-05-12T06:18:56.207" v="89" actId="20577"/>
          <ac:spMkLst>
            <pc:docMk/>
            <pc:sldMk cId="659246500" sldId="256"/>
            <ac:spMk id="3" creationId="{1072E355-A84E-40BA-8BC1-967C481E21E8}"/>
          </ac:spMkLst>
        </pc:spChg>
      </pc:sldChg>
      <pc:sldChg chg="add del">
        <pc:chgData name="Lidija Blagojević" userId="dd34498d-c5cb-4820-b009-9f6aab0b2998" providerId="ADAL" clId="{5C15C9D7-D808-40E6-BBE3-F047F1BAD1C5}" dt="2020-05-12T07:11:13.939" v="764" actId="2696"/>
        <pc:sldMkLst>
          <pc:docMk/>
          <pc:sldMk cId="2623881885" sldId="257"/>
        </pc:sldMkLst>
      </pc:sldChg>
      <pc:sldChg chg="addSp delSp modSp add">
        <pc:chgData name="Lidija Blagojević" userId="dd34498d-c5cb-4820-b009-9f6aab0b2998" providerId="ADAL" clId="{5C15C9D7-D808-40E6-BBE3-F047F1BAD1C5}" dt="2020-05-12T11:38:38.507" v="1590" actId="313"/>
        <pc:sldMkLst>
          <pc:docMk/>
          <pc:sldMk cId="738776473" sldId="258"/>
        </pc:sldMkLst>
        <pc:spChg chg="mod">
          <ac:chgData name="Lidija Blagojević" userId="dd34498d-c5cb-4820-b009-9f6aab0b2998" providerId="ADAL" clId="{5C15C9D7-D808-40E6-BBE3-F047F1BAD1C5}" dt="2020-05-12T06:22:55.301" v="156" actId="20577"/>
          <ac:spMkLst>
            <pc:docMk/>
            <pc:sldMk cId="738776473" sldId="258"/>
            <ac:spMk id="2" creationId="{56B61BD6-43DF-4078-8314-65E9E927C173}"/>
          </ac:spMkLst>
        </pc:spChg>
        <pc:spChg chg="del mod">
          <ac:chgData name="Lidija Blagojević" userId="dd34498d-c5cb-4820-b009-9f6aab0b2998" providerId="ADAL" clId="{5C15C9D7-D808-40E6-BBE3-F047F1BAD1C5}" dt="2020-05-12T06:23:17.412" v="162" actId="478"/>
          <ac:spMkLst>
            <pc:docMk/>
            <pc:sldMk cId="738776473" sldId="258"/>
            <ac:spMk id="3" creationId="{A5135CD5-B88D-4488-ACFE-F0E9127406C1}"/>
          </ac:spMkLst>
        </pc:spChg>
        <pc:spChg chg="add mod">
          <ac:chgData name="Lidija Blagojević" userId="dd34498d-c5cb-4820-b009-9f6aab0b2998" providerId="ADAL" clId="{5C15C9D7-D808-40E6-BBE3-F047F1BAD1C5}" dt="2020-05-12T11:38:38.507" v="1590" actId="313"/>
          <ac:spMkLst>
            <pc:docMk/>
            <pc:sldMk cId="738776473" sldId="258"/>
            <ac:spMk id="3" creationId="{BC685FD7-E6F0-4F1A-A8B4-66246E231AD3}"/>
          </ac:spMkLst>
        </pc:spChg>
        <pc:spChg chg="add del mod">
          <ac:chgData name="Lidija Blagojević" userId="dd34498d-c5cb-4820-b009-9f6aab0b2998" providerId="ADAL" clId="{5C15C9D7-D808-40E6-BBE3-F047F1BAD1C5}" dt="2020-05-12T06:24:31.947" v="165"/>
          <ac:spMkLst>
            <pc:docMk/>
            <pc:sldMk cId="738776473" sldId="258"/>
            <ac:spMk id="5" creationId="{37B53B64-55AD-48D0-81FC-13DA9A88D612}"/>
          </ac:spMkLst>
        </pc:spChg>
        <pc:spChg chg="add mod">
          <ac:chgData name="Lidija Blagojević" userId="dd34498d-c5cb-4820-b009-9f6aab0b2998" providerId="ADAL" clId="{5C15C9D7-D808-40E6-BBE3-F047F1BAD1C5}" dt="2020-05-12T10:11:52.938" v="1571" actId="20577"/>
          <ac:spMkLst>
            <pc:docMk/>
            <pc:sldMk cId="738776473" sldId="258"/>
            <ac:spMk id="6" creationId="{7621AEB9-D849-4F6E-AE03-BB3A1B09B235}"/>
          </ac:spMkLst>
        </pc:spChg>
        <pc:spChg chg="add del mod">
          <ac:chgData name="Lidija Blagojević" userId="dd34498d-c5cb-4820-b009-9f6aab0b2998" providerId="ADAL" clId="{5C15C9D7-D808-40E6-BBE3-F047F1BAD1C5}" dt="2020-05-12T06:26:58.813" v="209"/>
          <ac:spMkLst>
            <pc:docMk/>
            <pc:sldMk cId="738776473" sldId="258"/>
            <ac:spMk id="7" creationId="{7C4168EA-AB61-4488-95C0-2D7F400B33CC}"/>
          </ac:spMkLst>
        </pc:spChg>
        <pc:spChg chg="add mod">
          <ac:chgData name="Lidija Blagojević" userId="dd34498d-c5cb-4820-b009-9f6aab0b2998" providerId="ADAL" clId="{5C15C9D7-D808-40E6-BBE3-F047F1BAD1C5}" dt="2020-05-12T10:12:36.346" v="1575" actId="14100"/>
          <ac:spMkLst>
            <pc:docMk/>
            <pc:sldMk cId="738776473" sldId="258"/>
            <ac:spMk id="8" creationId="{4A92906F-1E89-46E4-AF84-8F19E93B7377}"/>
          </ac:spMkLst>
        </pc:spChg>
        <pc:spChg chg="add mod">
          <ac:chgData name="Lidija Blagojević" userId="dd34498d-c5cb-4820-b009-9f6aab0b2998" providerId="ADAL" clId="{5C15C9D7-D808-40E6-BBE3-F047F1BAD1C5}" dt="2020-05-12T06:55:29.803" v="649" actId="207"/>
          <ac:spMkLst>
            <pc:docMk/>
            <pc:sldMk cId="738776473" sldId="258"/>
            <ac:spMk id="9" creationId="{4D86181C-8C34-4991-ADFC-A455BA8FF00A}"/>
          </ac:spMkLst>
        </pc:spChg>
        <pc:spChg chg="add mod">
          <ac:chgData name="Lidija Blagojević" userId="dd34498d-c5cb-4820-b009-9f6aab0b2998" providerId="ADAL" clId="{5C15C9D7-D808-40E6-BBE3-F047F1BAD1C5}" dt="2020-05-12T06:55:48.296" v="652" actId="1076"/>
          <ac:spMkLst>
            <pc:docMk/>
            <pc:sldMk cId="738776473" sldId="258"/>
            <ac:spMk id="10" creationId="{ED09F716-0AE8-4081-8BA0-51E165004BF6}"/>
          </ac:spMkLst>
        </pc:spChg>
        <pc:spChg chg="add mod">
          <ac:chgData name="Lidija Blagojević" userId="dd34498d-c5cb-4820-b009-9f6aab0b2998" providerId="ADAL" clId="{5C15C9D7-D808-40E6-BBE3-F047F1BAD1C5}" dt="2020-05-12T10:09:15.988" v="1570" actId="207"/>
          <ac:spMkLst>
            <pc:docMk/>
            <pc:sldMk cId="738776473" sldId="258"/>
            <ac:spMk id="11" creationId="{5CE47DC4-3A33-4344-A5A4-3E2D70606511}"/>
          </ac:spMkLst>
        </pc:spChg>
        <pc:picChg chg="add mod">
          <ac:chgData name="Lidija Blagojević" userId="dd34498d-c5cb-4820-b009-9f6aab0b2998" providerId="ADAL" clId="{5C15C9D7-D808-40E6-BBE3-F047F1BAD1C5}" dt="2020-05-12T06:55:45.127" v="651" actId="1076"/>
          <ac:picMkLst>
            <pc:docMk/>
            <pc:sldMk cId="738776473" sldId="258"/>
            <ac:picMk id="4" creationId="{A067E3A4-91DE-4D37-88C9-6549D9077CF1}"/>
          </ac:picMkLst>
        </pc:picChg>
      </pc:sldChg>
      <pc:sldChg chg="addSp delSp modSp add">
        <pc:chgData name="Lidija Blagojević" userId="dd34498d-c5cb-4820-b009-9f6aab0b2998" providerId="ADAL" clId="{5C15C9D7-D808-40E6-BBE3-F047F1BAD1C5}" dt="2020-05-12T11:46:05.851" v="1626" actId="20577"/>
        <pc:sldMkLst>
          <pc:docMk/>
          <pc:sldMk cId="372547141" sldId="259"/>
        </pc:sldMkLst>
        <pc:spChg chg="mod">
          <ac:chgData name="Lidija Blagojević" userId="dd34498d-c5cb-4820-b009-9f6aab0b2998" providerId="ADAL" clId="{5C15C9D7-D808-40E6-BBE3-F047F1BAD1C5}" dt="2020-05-12T06:30:46.844" v="340" actId="20577"/>
          <ac:spMkLst>
            <pc:docMk/>
            <pc:sldMk cId="372547141" sldId="259"/>
            <ac:spMk id="2" creationId="{6328FC10-4E0D-41A2-BF3A-A70CCFA6218F}"/>
          </ac:spMkLst>
        </pc:spChg>
        <pc:spChg chg="add mod">
          <ac:chgData name="Lidija Blagojević" userId="dd34498d-c5cb-4820-b009-9f6aab0b2998" providerId="ADAL" clId="{5C15C9D7-D808-40E6-BBE3-F047F1BAD1C5}" dt="2020-05-12T11:40:18.180" v="1599" actId="20577"/>
          <ac:spMkLst>
            <pc:docMk/>
            <pc:sldMk cId="372547141" sldId="259"/>
            <ac:spMk id="3" creationId="{2D03F4B8-3332-42C3-A4B9-FE2BF13A6E60}"/>
          </ac:spMkLst>
        </pc:spChg>
        <pc:spChg chg="del">
          <ac:chgData name="Lidija Blagojević" userId="dd34498d-c5cb-4820-b009-9f6aab0b2998" providerId="ADAL" clId="{5C15C9D7-D808-40E6-BBE3-F047F1BAD1C5}" dt="2020-05-12T06:30:02.783" v="258" actId="478"/>
          <ac:spMkLst>
            <pc:docMk/>
            <pc:sldMk cId="372547141" sldId="259"/>
            <ac:spMk id="3" creationId="{3F1C17FC-9478-48E4-B013-560F66B4E824}"/>
          </ac:spMkLst>
        </pc:spChg>
        <pc:spChg chg="add mod">
          <ac:chgData name="Lidija Blagojević" userId="dd34498d-c5cb-4820-b009-9f6aab0b2998" providerId="ADAL" clId="{5C15C9D7-D808-40E6-BBE3-F047F1BAD1C5}" dt="2020-05-12T06:56:15.825" v="653" actId="207"/>
          <ac:spMkLst>
            <pc:docMk/>
            <pc:sldMk cId="372547141" sldId="259"/>
            <ac:spMk id="5" creationId="{D691873A-B070-41A3-9CB0-FE8D61695495}"/>
          </ac:spMkLst>
        </pc:spChg>
        <pc:spChg chg="add del mod">
          <ac:chgData name="Lidija Blagojević" userId="dd34498d-c5cb-4820-b009-9f6aab0b2998" providerId="ADAL" clId="{5C15C9D7-D808-40E6-BBE3-F047F1BAD1C5}" dt="2020-05-12T10:16:39.623" v="1576"/>
          <ac:spMkLst>
            <pc:docMk/>
            <pc:sldMk cId="372547141" sldId="259"/>
            <ac:spMk id="6" creationId="{BC905FAD-51D1-48BB-89C9-4866584EE5CD}"/>
          </ac:spMkLst>
        </pc:spChg>
        <pc:spChg chg="add mod">
          <ac:chgData name="Lidija Blagojević" userId="dd34498d-c5cb-4820-b009-9f6aab0b2998" providerId="ADAL" clId="{5C15C9D7-D808-40E6-BBE3-F047F1BAD1C5}" dt="2020-05-12T11:40:59.890" v="1608" actId="1076"/>
          <ac:spMkLst>
            <pc:docMk/>
            <pc:sldMk cId="372547141" sldId="259"/>
            <ac:spMk id="6" creationId="{CCB7F542-2745-4AE7-9AE3-873D07FC7723}"/>
          </ac:spMkLst>
        </pc:spChg>
        <pc:spChg chg="add mod">
          <ac:chgData name="Lidija Blagojević" userId="dd34498d-c5cb-4820-b009-9f6aab0b2998" providerId="ADAL" clId="{5C15C9D7-D808-40E6-BBE3-F047F1BAD1C5}" dt="2020-05-12T06:56:15.825" v="653" actId="207"/>
          <ac:spMkLst>
            <pc:docMk/>
            <pc:sldMk cId="372547141" sldId="259"/>
            <ac:spMk id="7" creationId="{A89B163D-FBEB-4A52-9D32-82A39D938CAA}"/>
          </ac:spMkLst>
        </pc:spChg>
        <pc:spChg chg="add mod">
          <ac:chgData name="Lidija Blagojević" userId="dd34498d-c5cb-4820-b009-9f6aab0b2998" providerId="ADAL" clId="{5C15C9D7-D808-40E6-BBE3-F047F1BAD1C5}" dt="2020-05-12T06:56:15.825" v="653" actId="207"/>
          <ac:spMkLst>
            <pc:docMk/>
            <pc:sldMk cId="372547141" sldId="259"/>
            <ac:spMk id="8" creationId="{5F8E20A4-C486-4873-8235-03CB5A3E131E}"/>
          </ac:spMkLst>
        </pc:spChg>
        <pc:spChg chg="add mod">
          <ac:chgData name="Lidija Blagojević" userId="dd34498d-c5cb-4820-b009-9f6aab0b2998" providerId="ADAL" clId="{5C15C9D7-D808-40E6-BBE3-F047F1BAD1C5}" dt="2020-05-12T06:56:25.124" v="654" actId="207"/>
          <ac:spMkLst>
            <pc:docMk/>
            <pc:sldMk cId="372547141" sldId="259"/>
            <ac:spMk id="9" creationId="{71A40CAD-031C-41C8-92B1-A6971280D109}"/>
          </ac:spMkLst>
        </pc:spChg>
        <pc:spChg chg="add">
          <ac:chgData name="Lidija Blagojević" userId="dd34498d-c5cb-4820-b009-9f6aab0b2998" providerId="ADAL" clId="{5C15C9D7-D808-40E6-BBE3-F047F1BAD1C5}" dt="2020-05-12T10:19:21.327" v="1577"/>
          <ac:spMkLst>
            <pc:docMk/>
            <pc:sldMk cId="372547141" sldId="259"/>
            <ac:spMk id="10" creationId="{697E0040-062E-4683-9D6C-DEF6E56C841E}"/>
          </ac:spMkLst>
        </pc:spChg>
        <pc:spChg chg="add mod">
          <ac:chgData name="Lidija Blagojević" userId="dd34498d-c5cb-4820-b009-9f6aab0b2998" providerId="ADAL" clId="{5C15C9D7-D808-40E6-BBE3-F047F1BAD1C5}" dt="2020-05-12T11:43:51.828" v="1618" actId="1076"/>
          <ac:spMkLst>
            <pc:docMk/>
            <pc:sldMk cId="372547141" sldId="259"/>
            <ac:spMk id="11" creationId="{842DFCD6-8D77-47CD-A4E5-B0338D6C6F8C}"/>
          </ac:spMkLst>
        </pc:spChg>
        <pc:spChg chg="add mod">
          <ac:chgData name="Lidija Blagojević" userId="dd34498d-c5cb-4820-b009-9f6aab0b2998" providerId="ADAL" clId="{5C15C9D7-D808-40E6-BBE3-F047F1BAD1C5}" dt="2020-05-12T11:46:05.851" v="1626" actId="20577"/>
          <ac:spMkLst>
            <pc:docMk/>
            <pc:sldMk cId="372547141" sldId="259"/>
            <ac:spMk id="12" creationId="{DEF39433-F20D-495C-8186-EA8E0A0BFE6E}"/>
          </ac:spMkLst>
        </pc:spChg>
        <pc:picChg chg="add mod">
          <ac:chgData name="Lidija Blagojević" userId="dd34498d-c5cb-4820-b009-9f6aab0b2998" providerId="ADAL" clId="{5C15C9D7-D808-40E6-BBE3-F047F1BAD1C5}" dt="2020-05-12T11:43:47.018" v="1617" actId="1076"/>
          <ac:picMkLst>
            <pc:docMk/>
            <pc:sldMk cId="372547141" sldId="259"/>
            <ac:picMk id="4" creationId="{FD7C83D0-4875-4933-B21A-EDA617DDEC36}"/>
          </ac:picMkLst>
        </pc:picChg>
      </pc:sldChg>
      <pc:sldChg chg="addSp delSp modSp add">
        <pc:chgData name="Lidija Blagojević" userId="dd34498d-c5cb-4820-b009-9f6aab0b2998" providerId="ADAL" clId="{5C15C9D7-D808-40E6-BBE3-F047F1BAD1C5}" dt="2020-05-12T11:50:26.291" v="1662" actId="20577"/>
        <pc:sldMkLst>
          <pc:docMk/>
          <pc:sldMk cId="2901391881" sldId="260"/>
        </pc:sldMkLst>
        <pc:spChg chg="add mod">
          <ac:chgData name="Lidija Blagojević" userId="dd34498d-c5cb-4820-b009-9f6aab0b2998" providerId="ADAL" clId="{5C15C9D7-D808-40E6-BBE3-F047F1BAD1C5}" dt="2020-05-12T11:48:32.502" v="1637" actId="1076"/>
          <ac:spMkLst>
            <pc:docMk/>
            <pc:sldMk cId="2901391881" sldId="260"/>
            <ac:spMk id="4" creationId="{676B5E30-A041-4848-94AB-F70604B7E4AD}"/>
          </ac:spMkLst>
        </pc:spChg>
        <pc:spChg chg="mod">
          <ac:chgData name="Lidija Blagojević" userId="dd34498d-c5cb-4820-b009-9f6aab0b2998" providerId="ADAL" clId="{5C15C9D7-D808-40E6-BBE3-F047F1BAD1C5}" dt="2020-05-12T06:57:41.455" v="656" actId="207"/>
          <ac:spMkLst>
            <pc:docMk/>
            <pc:sldMk cId="2901391881" sldId="260"/>
            <ac:spMk id="5" creationId="{D691873A-B070-41A3-9CB0-FE8D61695495}"/>
          </ac:spMkLst>
        </pc:spChg>
        <pc:spChg chg="mod">
          <ac:chgData name="Lidija Blagojević" userId="dd34498d-c5cb-4820-b009-9f6aab0b2998" providerId="ADAL" clId="{5C15C9D7-D808-40E6-BBE3-F047F1BAD1C5}" dt="2020-05-12T06:57:32.282" v="655" actId="207"/>
          <ac:spMkLst>
            <pc:docMk/>
            <pc:sldMk cId="2901391881" sldId="260"/>
            <ac:spMk id="6" creationId="{BC905FAD-51D1-48BB-89C9-4866584EE5CD}"/>
          </ac:spMkLst>
        </pc:spChg>
        <pc:spChg chg="mod">
          <ac:chgData name="Lidija Blagojević" userId="dd34498d-c5cb-4820-b009-9f6aab0b2998" providerId="ADAL" clId="{5C15C9D7-D808-40E6-BBE3-F047F1BAD1C5}" dt="2020-05-12T06:57:32.282" v="655" actId="207"/>
          <ac:spMkLst>
            <pc:docMk/>
            <pc:sldMk cId="2901391881" sldId="260"/>
            <ac:spMk id="7" creationId="{A89B163D-FBEB-4A52-9D32-82A39D938CAA}"/>
          </ac:spMkLst>
        </pc:spChg>
        <pc:spChg chg="mod">
          <ac:chgData name="Lidija Blagojević" userId="dd34498d-c5cb-4820-b009-9f6aab0b2998" providerId="ADAL" clId="{5C15C9D7-D808-40E6-BBE3-F047F1BAD1C5}" dt="2020-05-12T06:57:32.282" v="655" actId="207"/>
          <ac:spMkLst>
            <pc:docMk/>
            <pc:sldMk cId="2901391881" sldId="260"/>
            <ac:spMk id="8" creationId="{5F8E20A4-C486-4873-8235-03CB5A3E131E}"/>
          </ac:spMkLst>
        </pc:spChg>
        <pc:spChg chg="mod">
          <ac:chgData name="Lidija Blagojević" userId="dd34498d-c5cb-4820-b009-9f6aab0b2998" providerId="ADAL" clId="{5C15C9D7-D808-40E6-BBE3-F047F1BAD1C5}" dt="2020-05-12T06:57:53.811" v="657" actId="207"/>
          <ac:spMkLst>
            <pc:docMk/>
            <pc:sldMk cId="2901391881" sldId="260"/>
            <ac:spMk id="9" creationId="{71A40CAD-031C-41C8-92B1-A6971280D109}"/>
          </ac:spMkLst>
        </pc:spChg>
        <pc:spChg chg="add mod">
          <ac:chgData name="Lidija Blagojević" userId="dd34498d-c5cb-4820-b009-9f6aab0b2998" providerId="ADAL" clId="{5C15C9D7-D808-40E6-BBE3-F047F1BAD1C5}" dt="2020-05-12T11:49:12.533" v="1645" actId="20577"/>
          <ac:spMkLst>
            <pc:docMk/>
            <pc:sldMk cId="2901391881" sldId="260"/>
            <ac:spMk id="10" creationId="{C63E5FF6-1062-48F3-B934-1D1E08E4278C}"/>
          </ac:spMkLst>
        </pc:spChg>
        <pc:spChg chg="add mod">
          <ac:chgData name="Lidija Blagojević" userId="dd34498d-c5cb-4820-b009-9f6aab0b2998" providerId="ADAL" clId="{5C15C9D7-D808-40E6-BBE3-F047F1BAD1C5}" dt="2020-05-12T11:50:00.045" v="1654" actId="14100"/>
          <ac:spMkLst>
            <pc:docMk/>
            <pc:sldMk cId="2901391881" sldId="260"/>
            <ac:spMk id="11" creationId="{E1DA859C-1EC4-4071-83CA-CA214669214D}"/>
          </ac:spMkLst>
        </pc:spChg>
        <pc:spChg chg="add mod">
          <ac:chgData name="Lidija Blagojević" userId="dd34498d-c5cb-4820-b009-9f6aab0b2998" providerId="ADAL" clId="{5C15C9D7-D808-40E6-BBE3-F047F1BAD1C5}" dt="2020-05-12T11:50:26.291" v="1662" actId="20577"/>
          <ac:spMkLst>
            <pc:docMk/>
            <pc:sldMk cId="2901391881" sldId="260"/>
            <ac:spMk id="12" creationId="{4BA30C18-4B0F-43E7-A894-33575191D07A}"/>
          </ac:spMkLst>
        </pc:spChg>
        <pc:picChg chg="add mod ord">
          <ac:chgData name="Lidija Blagojević" userId="dd34498d-c5cb-4820-b009-9f6aab0b2998" providerId="ADAL" clId="{5C15C9D7-D808-40E6-BBE3-F047F1BAD1C5}" dt="2020-05-12T10:24:07.896" v="1578" actId="1038"/>
          <ac:picMkLst>
            <pc:docMk/>
            <pc:sldMk cId="2901391881" sldId="260"/>
            <ac:picMk id="3" creationId="{DB72D778-3EE9-45BF-B9DC-53E307D7C47D}"/>
          </ac:picMkLst>
        </pc:picChg>
        <pc:picChg chg="del">
          <ac:chgData name="Lidija Blagojević" userId="dd34498d-c5cb-4820-b009-9f6aab0b2998" providerId="ADAL" clId="{5C15C9D7-D808-40E6-BBE3-F047F1BAD1C5}" dt="2020-05-12T06:34:17.543" v="394" actId="478"/>
          <ac:picMkLst>
            <pc:docMk/>
            <pc:sldMk cId="2901391881" sldId="260"/>
            <ac:picMk id="4" creationId="{FD7C83D0-4875-4933-B21A-EDA617DDEC36}"/>
          </ac:picMkLst>
        </pc:picChg>
      </pc:sldChg>
      <pc:sldChg chg="addSp modSp add">
        <pc:chgData name="Lidija Blagojević" userId="dd34498d-c5cb-4820-b009-9f6aab0b2998" providerId="ADAL" clId="{5C15C9D7-D808-40E6-BBE3-F047F1BAD1C5}" dt="2020-05-12T12:01:13.527" v="1711" actId="20577"/>
        <pc:sldMkLst>
          <pc:docMk/>
          <pc:sldMk cId="3410878425" sldId="261"/>
        </pc:sldMkLst>
        <pc:spChg chg="mod">
          <ac:chgData name="Lidija Blagojević" userId="dd34498d-c5cb-4820-b009-9f6aab0b2998" providerId="ADAL" clId="{5C15C9D7-D808-40E6-BBE3-F047F1BAD1C5}" dt="2020-05-12T06:40:31.772" v="512" actId="20577"/>
          <ac:spMkLst>
            <pc:docMk/>
            <pc:sldMk cId="3410878425" sldId="261"/>
            <ac:spMk id="2" creationId="{1C242F2F-2E27-4C81-9352-3E1D5C8AFCB9}"/>
          </ac:spMkLst>
        </pc:spChg>
        <pc:spChg chg="add mod">
          <ac:chgData name="Lidija Blagojević" userId="dd34498d-c5cb-4820-b009-9f6aab0b2998" providerId="ADAL" clId="{5C15C9D7-D808-40E6-BBE3-F047F1BAD1C5}" dt="2020-05-12T06:58:49.052" v="661" actId="207"/>
          <ac:spMkLst>
            <pc:docMk/>
            <pc:sldMk cId="3410878425" sldId="261"/>
            <ac:spMk id="4" creationId="{95A2A5EA-196D-4DA7-AC4E-E7A3E1ADA1ED}"/>
          </ac:spMkLst>
        </pc:spChg>
        <pc:spChg chg="add mod">
          <ac:chgData name="Lidija Blagojević" userId="dd34498d-c5cb-4820-b009-9f6aab0b2998" providerId="ADAL" clId="{5C15C9D7-D808-40E6-BBE3-F047F1BAD1C5}" dt="2020-05-12T06:58:40.979" v="660" actId="207"/>
          <ac:spMkLst>
            <pc:docMk/>
            <pc:sldMk cId="3410878425" sldId="261"/>
            <ac:spMk id="5" creationId="{F1CF2164-CEE5-406B-8AD8-53D4E252E010}"/>
          </ac:spMkLst>
        </pc:spChg>
        <pc:spChg chg="add mod">
          <ac:chgData name="Lidija Blagojević" userId="dd34498d-c5cb-4820-b009-9f6aab0b2998" providerId="ADAL" clId="{5C15C9D7-D808-40E6-BBE3-F047F1BAD1C5}" dt="2020-05-12T06:59:02.347" v="662" actId="207"/>
          <ac:spMkLst>
            <pc:docMk/>
            <pc:sldMk cId="3410878425" sldId="261"/>
            <ac:spMk id="6" creationId="{094FAB83-DA72-4F5F-9E86-074D835A16B5}"/>
          </ac:spMkLst>
        </pc:spChg>
        <pc:spChg chg="add mod">
          <ac:chgData name="Lidija Blagojević" userId="dd34498d-c5cb-4820-b009-9f6aab0b2998" providerId="ADAL" clId="{5C15C9D7-D808-40E6-BBE3-F047F1BAD1C5}" dt="2020-05-12T07:07:25.414" v="702" actId="1076"/>
          <ac:spMkLst>
            <pc:docMk/>
            <pc:sldMk cId="3410878425" sldId="261"/>
            <ac:spMk id="7" creationId="{DC119609-7604-499F-8E3A-10F9D0BAA917}"/>
          </ac:spMkLst>
        </pc:spChg>
        <pc:spChg chg="add mod">
          <ac:chgData name="Lidija Blagojević" userId="dd34498d-c5cb-4820-b009-9f6aab0b2998" providerId="ADAL" clId="{5C15C9D7-D808-40E6-BBE3-F047F1BAD1C5}" dt="2020-05-12T07:09:37.269" v="763" actId="20577"/>
          <ac:spMkLst>
            <pc:docMk/>
            <pc:sldMk cId="3410878425" sldId="261"/>
            <ac:spMk id="8" creationId="{5F26436B-9376-4BFE-B5E4-A93487282630}"/>
          </ac:spMkLst>
        </pc:spChg>
        <pc:spChg chg="add mod">
          <ac:chgData name="Lidija Blagojević" userId="dd34498d-c5cb-4820-b009-9f6aab0b2998" providerId="ADAL" clId="{5C15C9D7-D808-40E6-BBE3-F047F1BAD1C5}" dt="2020-05-12T11:53:51.373" v="1696" actId="20577"/>
          <ac:spMkLst>
            <pc:docMk/>
            <pc:sldMk cId="3410878425" sldId="261"/>
            <ac:spMk id="9" creationId="{1BC48FAD-66C9-4E68-8E92-10DCCC5CF8B8}"/>
          </ac:spMkLst>
        </pc:spChg>
        <pc:spChg chg="add mod">
          <ac:chgData name="Lidija Blagojević" userId="dd34498d-c5cb-4820-b009-9f6aab0b2998" providerId="ADAL" clId="{5C15C9D7-D808-40E6-BBE3-F047F1BAD1C5}" dt="2020-05-12T12:01:13.527" v="1711" actId="20577"/>
          <ac:spMkLst>
            <pc:docMk/>
            <pc:sldMk cId="3410878425" sldId="261"/>
            <ac:spMk id="10" creationId="{B72D9F18-391C-4CF4-ACBF-7EDFCB413B1C}"/>
          </ac:spMkLst>
        </pc:spChg>
        <pc:picChg chg="add mod">
          <ac:chgData name="Lidija Blagojević" userId="dd34498d-c5cb-4820-b009-9f6aab0b2998" providerId="ADAL" clId="{5C15C9D7-D808-40E6-BBE3-F047F1BAD1C5}" dt="2020-05-12T06:53:50.831" v="641" actId="14100"/>
          <ac:picMkLst>
            <pc:docMk/>
            <pc:sldMk cId="3410878425" sldId="261"/>
            <ac:picMk id="3" creationId="{446BB32F-1C0C-4657-8716-440B6D0CBF90}"/>
          </ac:picMkLst>
        </pc:picChg>
      </pc:sldChg>
      <pc:sldChg chg="modSp add">
        <pc:chgData name="Lidija Blagojević" userId="dd34498d-c5cb-4820-b009-9f6aab0b2998" providerId="ADAL" clId="{5C15C9D7-D808-40E6-BBE3-F047F1BAD1C5}" dt="2020-05-12T07:11:48.208" v="797" actId="1076"/>
        <pc:sldMkLst>
          <pc:docMk/>
          <pc:sldMk cId="31760065" sldId="262"/>
        </pc:sldMkLst>
        <pc:spChg chg="mod">
          <ac:chgData name="Lidija Blagojević" userId="dd34498d-c5cb-4820-b009-9f6aab0b2998" providerId="ADAL" clId="{5C15C9D7-D808-40E6-BBE3-F047F1BAD1C5}" dt="2020-05-12T07:11:48.208" v="797" actId="1076"/>
          <ac:spMkLst>
            <pc:docMk/>
            <pc:sldMk cId="31760065" sldId="262"/>
            <ac:spMk id="2" creationId="{140421BB-5058-469B-945C-B4F331E38385}"/>
          </ac:spMkLst>
        </pc:spChg>
      </pc:sldChg>
      <pc:sldChg chg="addSp delSp modSp add mod setBg">
        <pc:chgData name="Lidija Blagojević" userId="dd34498d-c5cb-4820-b009-9f6aab0b2998" providerId="ADAL" clId="{5C15C9D7-D808-40E6-BBE3-F047F1BAD1C5}" dt="2020-05-12T07:13:30.548" v="805" actId="1076"/>
        <pc:sldMkLst>
          <pc:docMk/>
          <pc:sldMk cId="44975862" sldId="263"/>
        </pc:sldMkLst>
        <pc:spChg chg="del mod">
          <ac:chgData name="Lidija Blagojević" userId="dd34498d-c5cb-4820-b009-9f6aab0b2998" providerId="ADAL" clId="{5C15C9D7-D808-40E6-BBE3-F047F1BAD1C5}" dt="2020-05-12T07:13:16.567" v="800" actId="478"/>
          <ac:spMkLst>
            <pc:docMk/>
            <pc:sldMk cId="44975862" sldId="263"/>
            <ac:spMk id="2" creationId="{A6C959C0-8E5F-46FF-A2E6-86640A0E584B}"/>
          </ac:spMkLst>
        </pc:spChg>
        <pc:spChg chg="add">
          <ac:chgData name="Lidija Blagojević" userId="dd34498d-c5cb-4820-b009-9f6aab0b2998" providerId="ADAL" clId="{5C15C9D7-D808-40E6-BBE3-F047F1BAD1C5}" dt="2020-05-12T07:13:25.516" v="803" actId="26606"/>
          <ac:spMkLst>
            <pc:docMk/>
            <pc:sldMk cId="44975862" sldId="263"/>
            <ac:spMk id="8" creationId="{F3060C83-F051-4F0E-ABAD-AA0DFC48B218}"/>
          </ac:spMkLst>
        </pc:spChg>
        <pc:spChg chg="add">
          <ac:chgData name="Lidija Blagojević" userId="dd34498d-c5cb-4820-b009-9f6aab0b2998" providerId="ADAL" clId="{5C15C9D7-D808-40E6-BBE3-F047F1BAD1C5}" dt="2020-05-12T07:13:25.516" v="803" actId="26606"/>
          <ac:spMkLst>
            <pc:docMk/>
            <pc:sldMk cId="44975862" sldId="263"/>
            <ac:spMk id="10" creationId="{83C98ABE-055B-441F-B07E-44F97F083C39}"/>
          </ac:spMkLst>
        </pc:spChg>
        <pc:spChg chg="add">
          <ac:chgData name="Lidija Blagojević" userId="dd34498d-c5cb-4820-b009-9f6aab0b2998" providerId="ADAL" clId="{5C15C9D7-D808-40E6-BBE3-F047F1BAD1C5}" dt="2020-05-12T07:13:25.516" v="803" actId="26606"/>
          <ac:spMkLst>
            <pc:docMk/>
            <pc:sldMk cId="44975862" sldId="263"/>
            <ac:spMk id="12" creationId="{29FDB030-9B49-4CED-8CCD-4D99382388AC}"/>
          </ac:spMkLst>
        </pc:spChg>
        <pc:spChg chg="add">
          <ac:chgData name="Lidija Blagojević" userId="dd34498d-c5cb-4820-b009-9f6aab0b2998" providerId="ADAL" clId="{5C15C9D7-D808-40E6-BBE3-F047F1BAD1C5}" dt="2020-05-12T07:13:25.516" v="803" actId="26606"/>
          <ac:spMkLst>
            <pc:docMk/>
            <pc:sldMk cId="44975862" sldId="263"/>
            <ac:spMk id="14" creationId="{3783CA14-24A1-485C-8B30-D6A5D87987AD}"/>
          </ac:spMkLst>
        </pc:spChg>
        <pc:spChg chg="add">
          <ac:chgData name="Lidija Blagojević" userId="dd34498d-c5cb-4820-b009-9f6aab0b2998" providerId="ADAL" clId="{5C15C9D7-D808-40E6-BBE3-F047F1BAD1C5}" dt="2020-05-12T07:13:25.516" v="803" actId="26606"/>
          <ac:spMkLst>
            <pc:docMk/>
            <pc:sldMk cId="44975862" sldId="263"/>
            <ac:spMk id="16" creationId="{9A97C86A-04D6-40F7-AE84-31AB43E6A846}"/>
          </ac:spMkLst>
        </pc:spChg>
        <pc:spChg chg="add">
          <ac:chgData name="Lidija Blagojević" userId="dd34498d-c5cb-4820-b009-9f6aab0b2998" providerId="ADAL" clId="{5C15C9D7-D808-40E6-BBE3-F047F1BAD1C5}" dt="2020-05-12T07:13:25.516" v="803" actId="26606"/>
          <ac:spMkLst>
            <pc:docMk/>
            <pc:sldMk cId="44975862" sldId="263"/>
            <ac:spMk id="18" creationId="{FF9F2414-84E8-453E-B1F3-389FDE8192D9}"/>
          </ac:spMkLst>
        </pc:spChg>
        <pc:spChg chg="add">
          <ac:chgData name="Lidija Blagojević" userId="dd34498d-c5cb-4820-b009-9f6aab0b2998" providerId="ADAL" clId="{5C15C9D7-D808-40E6-BBE3-F047F1BAD1C5}" dt="2020-05-12T07:13:25.516" v="803" actId="26606"/>
          <ac:spMkLst>
            <pc:docMk/>
            <pc:sldMk cId="44975862" sldId="263"/>
            <ac:spMk id="20" creationId="{3ECA69A1-7536-43AC-85EF-C7106179F5ED}"/>
          </ac:spMkLst>
        </pc:spChg>
        <pc:picChg chg="add mod">
          <ac:chgData name="Lidija Blagojević" userId="dd34498d-c5cb-4820-b009-9f6aab0b2998" providerId="ADAL" clId="{5C15C9D7-D808-40E6-BBE3-F047F1BAD1C5}" dt="2020-05-12T07:13:30.548" v="805" actId="1076"/>
          <ac:picMkLst>
            <pc:docMk/>
            <pc:sldMk cId="44975862" sldId="263"/>
            <ac:picMk id="3" creationId="{9D7C76E9-27B7-4EC8-A16A-C91B51F2DBDF}"/>
          </ac:picMkLst>
        </pc:picChg>
      </pc:sldChg>
      <pc:sldChg chg="addSp modSp add mod setBg">
        <pc:chgData name="Lidija Blagojević" userId="dd34498d-c5cb-4820-b009-9f6aab0b2998" providerId="ADAL" clId="{5C15C9D7-D808-40E6-BBE3-F047F1BAD1C5}" dt="2020-05-12T07:14:50.943" v="810" actId="26606"/>
        <pc:sldMkLst>
          <pc:docMk/>
          <pc:sldMk cId="428179094" sldId="264"/>
        </pc:sldMkLst>
        <pc:spChg chg="add">
          <ac:chgData name="Lidija Blagojević" userId="dd34498d-c5cb-4820-b009-9f6aab0b2998" providerId="ADAL" clId="{5C15C9D7-D808-40E6-BBE3-F047F1BAD1C5}" dt="2020-05-12T07:14:50.943" v="810" actId="26606"/>
          <ac:spMkLst>
            <pc:docMk/>
            <pc:sldMk cId="428179094" sldId="264"/>
            <ac:spMk id="7" creationId="{F3060C83-F051-4F0E-ABAD-AA0DFC48B218}"/>
          </ac:spMkLst>
        </pc:spChg>
        <pc:spChg chg="add">
          <ac:chgData name="Lidija Blagojević" userId="dd34498d-c5cb-4820-b009-9f6aab0b2998" providerId="ADAL" clId="{5C15C9D7-D808-40E6-BBE3-F047F1BAD1C5}" dt="2020-05-12T07:14:50.943" v="810" actId="26606"/>
          <ac:spMkLst>
            <pc:docMk/>
            <pc:sldMk cId="428179094" sldId="264"/>
            <ac:spMk id="9" creationId="{83C98ABE-055B-441F-B07E-44F97F083C39}"/>
          </ac:spMkLst>
        </pc:spChg>
        <pc:spChg chg="add">
          <ac:chgData name="Lidija Blagojević" userId="dd34498d-c5cb-4820-b009-9f6aab0b2998" providerId="ADAL" clId="{5C15C9D7-D808-40E6-BBE3-F047F1BAD1C5}" dt="2020-05-12T07:14:50.943" v="810" actId="26606"/>
          <ac:spMkLst>
            <pc:docMk/>
            <pc:sldMk cId="428179094" sldId="264"/>
            <ac:spMk id="11" creationId="{29FDB030-9B49-4CED-8CCD-4D99382388AC}"/>
          </ac:spMkLst>
        </pc:spChg>
        <pc:spChg chg="add">
          <ac:chgData name="Lidija Blagojević" userId="dd34498d-c5cb-4820-b009-9f6aab0b2998" providerId="ADAL" clId="{5C15C9D7-D808-40E6-BBE3-F047F1BAD1C5}" dt="2020-05-12T07:14:50.943" v="810" actId="26606"/>
          <ac:spMkLst>
            <pc:docMk/>
            <pc:sldMk cId="428179094" sldId="264"/>
            <ac:spMk id="13" creationId="{3783CA14-24A1-485C-8B30-D6A5D87987AD}"/>
          </ac:spMkLst>
        </pc:spChg>
        <pc:spChg chg="add">
          <ac:chgData name="Lidija Blagojević" userId="dd34498d-c5cb-4820-b009-9f6aab0b2998" providerId="ADAL" clId="{5C15C9D7-D808-40E6-BBE3-F047F1BAD1C5}" dt="2020-05-12T07:14:50.943" v="810" actId="26606"/>
          <ac:spMkLst>
            <pc:docMk/>
            <pc:sldMk cId="428179094" sldId="264"/>
            <ac:spMk id="15" creationId="{9A97C86A-04D6-40F7-AE84-31AB43E6A846}"/>
          </ac:spMkLst>
        </pc:spChg>
        <pc:spChg chg="add">
          <ac:chgData name="Lidija Blagojević" userId="dd34498d-c5cb-4820-b009-9f6aab0b2998" providerId="ADAL" clId="{5C15C9D7-D808-40E6-BBE3-F047F1BAD1C5}" dt="2020-05-12T07:14:50.943" v="810" actId="26606"/>
          <ac:spMkLst>
            <pc:docMk/>
            <pc:sldMk cId="428179094" sldId="264"/>
            <ac:spMk id="17" creationId="{FF9F2414-84E8-453E-B1F3-389FDE8192D9}"/>
          </ac:spMkLst>
        </pc:spChg>
        <pc:spChg chg="add">
          <ac:chgData name="Lidija Blagojević" userId="dd34498d-c5cb-4820-b009-9f6aab0b2998" providerId="ADAL" clId="{5C15C9D7-D808-40E6-BBE3-F047F1BAD1C5}" dt="2020-05-12T07:14:50.943" v="810" actId="26606"/>
          <ac:spMkLst>
            <pc:docMk/>
            <pc:sldMk cId="428179094" sldId="264"/>
            <ac:spMk id="19" creationId="{3ECA69A1-7536-43AC-85EF-C7106179F5ED}"/>
          </ac:spMkLst>
        </pc:spChg>
        <pc:picChg chg="add mod">
          <ac:chgData name="Lidija Blagojević" userId="dd34498d-c5cb-4820-b009-9f6aab0b2998" providerId="ADAL" clId="{5C15C9D7-D808-40E6-BBE3-F047F1BAD1C5}" dt="2020-05-12T07:14:50.943" v="810" actId="26606"/>
          <ac:picMkLst>
            <pc:docMk/>
            <pc:sldMk cId="428179094" sldId="264"/>
            <ac:picMk id="2" creationId="{EF8CBA94-6103-441E-91FF-3655B768D6F0}"/>
          </ac:picMkLst>
        </pc:picChg>
      </pc:sldChg>
      <pc:sldChg chg="addSp delSp modSp add">
        <pc:chgData name="Lidija Blagojević" userId="dd34498d-c5cb-4820-b009-9f6aab0b2998" providerId="ADAL" clId="{5C15C9D7-D808-40E6-BBE3-F047F1BAD1C5}" dt="2020-05-12T08:27:21.611" v="1055" actId="403"/>
        <pc:sldMkLst>
          <pc:docMk/>
          <pc:sldMk cId="152891470" sldId="265"/>
        </pc:sldMkLst>
        <pc:spChg chg="add mod">
          <ac:chgData name="Lidija Blagojević" userId="dd34498d-c5cb-4820-b009-9f6aab0b2998" providerId="ADAL" clId="{5C15C9D7-D808-40E6-BBE3-F047F1BAD1C5}" dt="2020-05-12T07:15:44.809" v="814" actId="767"/>
          <ac:spMkLst>
            <pc:docMk/>
            <pc:sldMk cId="152891470" sldId="265"/>
            <ac:spMk id="3" creationId="{273BE7A6-9B40-4A3D-9C2A-097924F053D4}"/>
          </ac:spMkLst>
        </pc:spChg>
        <pc:spChg chg="add mod">
          <ac:chgData name="Lidija Blagojević" userId="dd34498d-c5cb-4820-b009-9f6aab0b2998" providerId="ADAL" clId="{5C15C9D7-D808-40E6-BBE3-F047F1BAD1C5}" dt="2020-05-12T08:23:35.800" v="838" actId="14100"/>
          <ac:spMkLst>
            <pc:docMk/>
            <pc:sldMk cId="152891470" sldId="265"/>
            <ac:spMk id="5" creationId="{95E7F916-659B-4F34-BE4A-99F0CA38F55B}"/>
          </ac:spMkLst>
        </pc:spChg>
        <pc:spChg chg="add mod">
          <ac:chgData name="Lidija Blagojević" userId="dd34498d-c5cb-4820-b009-9f6aab0b2998" providerId="ADAL" clId="{5C15C9D7-D808-40E6-BBE3-F047F1BAD1C5}" dt="2020-05-12T08:23:58.461" v="840" actId="1076"/>
          <ac:spMkLst>
            <pc:docMk/>
            <pc:sldMk cId="152891470" sldId="265"/>
            <ac:spMk id="8" creationId="{FFA543C9-B6DB-4FE2-85E8-1837C316EABB}"/>
          </ac:spMkLst>
        </pc:spChg>
        <pc:spChg chg="add mod">
          <ac:chgData name="Lidija Blagojević" userId="dd34498d-c5cb-4820-b009-9f6aab0b2998" providerId="ADAL" clId="{5C15C9D7-D808-40E6-BBE3-F047F1BAD1C5}" dt="2020-05-12T08:27:21.611" v="1055" actId="403"/>
          <ac:spMkLst>
            <pc:docMk/>
            <pc:sldMk cId="152891470" sldId="265"/>
            <ac:spMk id="9" creationId="{AEF6C443-74F2-46D9-8DCF-7AB16DE61011}"/>
          </ac:spMkLst>
        </pc:spChg>
        <pc:picChg chg="add mod">
          <ac:chgData name="Lidija Blagojević" userId="dd34498d-c5cb-4820-b009-9f6aab0b2998" providerId="ADAL" clId="{5C15C9D7-D808-40E6-BBE3-F047F1BAD1C5}" dt="2020-05-12T07:15:35.771" v="813" actId="1076"/>
          <ac:picMkLst>
            <pc:docMk/>
            <pc:sldMk cId="152891470" sldId="265"/>
            <ac:picMk id="2" creationId="{687DCA93-FC87-4A5E-A40D-BE7EA65814C7}"/>
          </ac:picMkLst>
        </pc:picChg>
        <pc:picChg chg="add mod">
          <ac:chgData name="Lidija Blagojević" userId="dd34498d-c5cb-4820-b009-9f6aab0b2998" providerId="ADAL" clId="{5C15C9D7-D808-40E6-BBE3-F047F1BAD1C5}" dt="2020-05-12T08:16:59.400" v="817" actId="14100"/>
          <ac:picMkLst>
            <pc:docMk/>
            <pc:sldMk cId="152891470" sldId="265"/>
            <ac:picMk id="4" creationId="{E8C3D1B5-EFB2-451B-BE0A-4A865956A228}"/>
          </ac:picMkLst>
        </pc:picChg>
        <pc:picChg chg="add del">
          <ac:chgData name="Lidija Blagojević" userId="dd34498d-c5cb-4820-b009-9f6aab0b2998" providerId="ADAL" clId="{5C15C9D7-D808-40E6-BBE3-F047F1BAD1C5}" dt="2020-05-12T08:23:35.790" v="837"/>
          <ac:picMkLst>
            <pc:docMk/>
            <pc:sldMk cId="152891470" sldId="265"/>
            <ac:picMk id="6" creationId="{38E1B594-E217-40AA-92D6-4734F98B0990}"/>
          </ac:picMkLst>
        </pc:picChg>
        <pc:picChg chg="add del">
          <ac:chgData name="Lidija Blagojević" userId="dd34498d-c5cb-4820-b009-9f6aab0b2998" providerId="ADAL" clId="{5C15C9D7-D808-40E6-BBE3-F047F1BAD1C5}" dt="2020-05-12T08:23:35.023" v="836"/>
          <ac:picMkLst>
            <pc:docMk/>
            <pc:sldMk cId="152891470" sldId="265"/>
            <ac:picMk id="7" creationId="{B7F0C9B8-43A8-475C-B4A6-1BF142D09D4C}"/>
          </ac:picMkLst>
        </pc:picChg>
      </pc:sldChg>
      <pc:sldChg chg="addSp modSp add mod setBg">
        <pc:chgData name="Lidija Blagojević" userId="dd34498d-c5cb-4820-b009-9f6aab0b2998" providerId="ADAL" clId="{5C15C9D7-D808-40E6-BBE3-F047F1BAD1C5}" dt="2020-05-12T08:32:50.202" v="1072" actId="14100"/>
        <pc:sldMkLst>
          <pc:docMk/>
          <pc:sldMk cId="3924663663" sldId="266"/>
        </pc:sldMkLst>
        <pc:spChg chg="add mod">
          <ac:chgData name="Lidija Blagojević" userId="dd34498d-c5cb-4820-b009-9f6aab0b2998" providerId="ADAL" clId="{5C15C9D7-D808-40E6-BBE3-F047F1BAD1C5}" dt="2020-05-12T08:32:50.202" v="1072" actId="14100"/>
          <ac:spMkLst>
            <pc:docMk/>
            <pc:sldMk cId="3924663663" sldId="266"/>
            <ac:spMk id="3" creationId="{D6D1F7E6-37FF-4AF0-84DD-2C7A96BF833C}"/>
          </ac:spMkLst>
        </pc:spChg>
        <pc:spChg chg="add">
          <ac:chgData name="Lidija Blagojević" userId="dd34498d-c5cb-4820-b009-9f6aab0b2998" providerId="ADAL" clId="{5C15C9D7-D808-40E6-BBE3-F047F1BAD1C5}" dt="2020-05-12T08:32:02.254" v="1058" actId="26606"/>
          <ac:spMkLst>
            <pc:docMk/>
            <pc:sldMk cId="3924663663" sldId="266"/>
            <ac:spMk id="7" creationId="{F3060C83-F051-4F0E-ABAD-AA0DFC48B218}"/>
          </ac:spMkLst>
        </pc:spChg>
        <pc:spChg chg="add">
          <ac:chgData name="Lidija Blagojević" userId="dd34498d-c5cb-4820-b009-9f6aab0b2998" providerId="ADAL" clId="{5C15C9D7-D808-40E6-BBE3-F047F1BAD1C5}" dt="2020-05-12T08:32:02.254" v="1058" actId="26606"/>
          <ac:spMkLst>
            <pc:docMk/>
            <pc:sldMk cId="3924663663" sldId="266"/>
            <ac:spMk id="9" creationId="{83C98ABE-055B-441F-B07E-44F97F083C39}"/>
          </ac:spMkLst>
        </pc:spChg>
        <pc:spChg chg="add">
          <ac:chgData name="Lidija Blagojević" userId="dd34498d-c5cb-4820-b009-9f6aab0b2998" providerId="ADAL" clId="{5C15C9D7-D808-40E6-BBE3-F047F1BAD1C5}" dt="2020-05-12T08:32:02.254" v="1058" actId="26606"/>
          <ac:spMkLst>
            <pc:docMk/>
            <pc:sldMk cId="3924663663" sldId="266"/>
            <ac:spMk id="11" creationId="{29FDB030-9B49-4CED-8CCD-4D99382388AC}"/>
          </ac:spMkLst>
        </pc:spChg>
        <pc:spChg chg="add">
          <ac:chgData name="Lidija Blagojević" userId="dd34498d-c5cb-4820-b009-9f6aab0b2998" providerId="ADAL" clId="{5C15C9D7-D808-40E6-BBE3-F047F1BAD1C5}" dt="2020-05-12T08:32:02.254" v="1058" actId="26606"/>
          <ac:spMkLst>
            <pc:docMk/>
            <pc:sldMk cId="3924663663" sldId="266"/>
            <ac:spMk id="13" creationId="{3783CA14-24A1-485C-8B30-D6A5D87987AD}"/>
          </ac:spMkLst>
        </pc:spChg>
        <pc:spChg chg="add">
          <ac:chgData name="Lidija Blagojević" userId="dd34498d-c5cb-4820-b009-9f6aab0b2998" providerId="ADAL" clId="{5C15C9D7-D808-40E6-BBE3-F047F1BAD1C5}" dt="2020-05-12T08:32:02.254" v="1058" actId="26606"/>
          <ac:spMkLst>
            <pc:docMk/>
            <pc:sldMk cId="3924663663" sldId="266"/>
            <ac:spMk id="15" creationId="{9A97C86A-04D6-40F7-AE84-31AB43E6A846}"/>
          </ac:spMkLst>
        </pc:spChg>
        <pc:spChg chg="add">
          <ac:chgData name="Lidija Blagojević" userId="dd34498d-c5cb-4820-b009-9f6aab0b2998" providerId="ADAL" clId="{5C15C9D7-D808-40E6-BBE3-F047F1BAD1C5}" dt="2020-05-12T08:32:02.254" v="1058" actId="26606"/>
          <ac:spMkLst>
            <pc:docMk/>
            <pc:sldMk cId="3924663663" sldId="266"/>
            <ac:spMk id="17" creationId="{FF9F2414-84E8-453E-B1F3-389FDE8192D9}"/>
          </ac:spMkLst>
        </pc:spChg>
        <pc:spChg chg="add">
          <ac:chgData name="Lidija Blagojević" userId="dd34498d-c5cb-4820-b009-9f6aab0b2998" providerId="ADAL" clId="{5C15C9D7-D808-40E6-BBE3-F047F1BAD1C5}" dt="2020-05-12T08:32:02.254" v="1058" actId="26606"/>
          <ac:spMkLst>
            <pc:docMk/>
            <pc:sldMk cId="3924663663" sldId="266"/>
            <ac:spMk id="19" creationId="{3ECA69A1-7536-43AC-85EF-C7106179F5ED}"/>
          </ac:spMkLst>
        </pc:spChg>
        <pc:picChg chg="add mod">
          <ac:chgData name="Lidija Blagojević" userId="dd34498d-c5cb-4820-b009-9f6aab0b2998" providerId="ADAL" clId="{5C15C9D7-D808-40E6-BBE3-F047F1BAD1C5}" dt="2020-05-12T08:32:05.203" v="1059" actId="27614"/>
          <ac:picMkLst>
            <pc:docMk/>
            <pc:sldMk cId="3924663663" sldId="266"/>
            <ac:picMk id="2" creationId="{937024DF-0149-47DF-A036-0F3021425701}"/>
          </ac:picMkLst>
        </pc:picChg>
      </pc:sldChg>
      <pc:sldChg chg="addSp modSp add mod setBg">
        <pc:chgData name="Lidija Blagojević" userId="dd34498d-c5cb-4820-b009-9f6aab0b2998" providerId="ADAL" clId="{5C15C9D7-D808-40E6-BBE3-F047F1BAD1C5}" dt="2020-05-12T08:33:39.135" v="1078" actId="20577"/>
        <pc:sldMkLst>
          <pc:docMk/>
          <pc:sldMk cId="406631652" sldId="267"/>
        </pc:sldMkLst>
        <pc:spChg chg="add">
          <ac:chgData name="Lidija Blagojević" userId="dd34498d-c5cb-4820-b009-9f6aab0b2998" providerId="ADAL" clId="{5C15C9D7-D808-40E6-BBE3-F047F1BAD1C5}" dt="2020-05-12T08:33:28.033" v="1075" actId="26606"/>
          <ac:spMkLst>
            <pc:docMk/>
            <pc:sldMk cId="406631652" sldId="267"/>
            <ac:spMk id="7" creationId="{F3060C83-F051-4F0E-ABAD-AA0DFC48B218}"/>
          </ac:spMkLst>
        </pc:spChg>
        <pc:spChg chg="add">
          <ac:chgData name="Lidija Blagojević" userId="dd34498d-c5cb-4820-b009-9f6aab0b2998" providerId="ADAL" clId="{5C15C9D7-D808-40E6-BBE3-F047F1BAD1C5}" dt="2020-05-12T08:33:28.033" v="1075" actId="26606"/>
          <ac:spMkLst>
            <pc:docMk/>
            <pc:sldMk cId="406631652" sldId="267"/>
            <ac:spMk id="9" creationId="{83C98ABE-055B-441F-B07E-44F97F083C39}"/>
          </ac:spMkLst>
        </pc:spChg>
        <pc:spChg chg="add mod">
          <ac:chgData name="Lidija Blagojević" userId="dd34498d-c5cb-4820-b009-9f6aab0b2998" providerId="ADAL" clId="{5C15C9D7-D808-40E6-BBE3-F047F1BAD1C5}" dt="2020-05-12T08:33:39.135" v="1078" actId="20577"/>
          <ac:spMkLst>
            <pc:docMk/>
            <pc:sldMk cId="406631652" sldId="267"/>
            <ac:spMk id="10" creationId="{331E8A5E-33F5-4462-874B-CF5F839FC667}"/>
          </ac:spMkLst>
        </pc:spChg>
        <pc:spChg chg="add">
          <ac:chgData name="Lidija Blagojević" userId="dd34498d-c5cb-4820-b009-9f6aab0b2998" providerId="ADAL" clId="{5C15C9D7-D808-40E6-BBE3-F047F1BAD1C5}" dt="2020-05-12T08:33:28.033" v="1075" actId="26606"/>
          <ac:spMkLst>
            <pc:docMk/>
            <pc:sldMk cId="406631652" sldId="267"/>
            <ac:spMk id="11" creationId="{29FDB030-9B49-4CED-8CCD-4D99382388AC}"/>
          </ac:spMkLst>
        </pc:spChg>
        <pc:spChg chg="add">
          <ac:chgData name="Lidija Blagojević" userId="dd34498d-c5cb-4820-b009-9f6aab0b2998" providerId="ADAL" clId="{5C15C9D7-D808-40E6-BBE3-F047F1BAD1C5}" dt="2020-05-12T08:33:28.033" v="1075" actId="26606"/>
          <ac:spMkLst>
            <pc:docMk/>
            <pc:sldMk cId="406631652" sldId="267"/>
            <ac:spMk id="13" creationId="{3783CA14-24A1-485C-8B30-D6A5D87987AD}"/>
          </ac:spMkLst>
        </pc:spChg>
        <pc:spChg chg="add">
          <ac:chgData name="Lidija Blagojević" userId="dd34498d-c5cb-4820-b009-9f6aab0b2998" providerId="ADAL" clId="{5C15C9D7-D808-40E6-BBE3-F047F1BAD1C5}" dt="2020-05-12T08:33:28.033" v="1075" actId="26606"/>
          <ac:spMkLst>
            <pc:docMk/>
            <pc:sldMk cId="406631652" sldId="267"/>
            <ac:spMk id="15" creationId="{9A97C86A-04D6-40F7-AE84-31AB43E6A846}"/>
          </ac:spMkLst>
        </pc:spChg>
        <pc:spChg chg="add">
          <ac:chgData name="Lidija Blagojević" userId="dd34498d-c5cb-4820-b009-9f6aab0b2998" providerId="ADAL" clId="{5C15C9D7-D808-40E6-BBE3-F047F1BAD1C5}" dt="2020-05-12T08:33:28.033" v="1075" actId="26606"/>
          <ac:spMkLst>
            <pc:docMk/>
            <pc:sldMk cId="406631652" sldId="267"/>
            <ac:spMk id="17" creationId="{FF9F2414-84E8-453E-B1F3-389FDE8192D9}"/>
          </ac:spMkLst>
        </pc:spChg>
        <pc:spChg chg="add">
          <ac:chgData name="Lidija Blagojević" userId="dd34498d-c5cb-4820-b009-9f6aab0b2998" providerId="ADAL" clId="{5C15C9D7-D808-40E6-BBE3-F047F1BAD1C5}" dt="2020-05-12T08:33:28.033" v="1075" actId="26606"/>
          <ac:spMkLst>
            <pc:docMk/>
            <pc:sldMk cId="406631652" sldId="267"/>
            <ac:spMk id="19" creationId="{3ECA69A1-7536-43AC-85EF-C7106179F5ED}"/>
          </ac:spMkLst>
        </pc:spChg>
        <pc:picChg chg="add mod">
          <ac:chgData name="Lidija Blagojević" userId="dd34498d-c5cb-4820-b009-9f6aab0b2998" providerId="ADAL" clId="{5C15C9D7-D808-40E6-BBE3-F047F1BAD1C5}" dt="2020-05-12T08:33:28.033" v="1075" actId="26606"/>
          <ac:picMkLst>
            <pc:docMk/>
            <pc:sldMk cId="406631652" sldId="267"/>
            <ac:picMk id="2" creationId="{5E926F22-EC6C-4549-8B7B-B8AD09D4750D}"/>
          </ac:picMkLst>
        </pc:picChg>
      </pc:sldChg>
      <pc:sldChg chg="addSp delSp modSp add mod setBg">
        <pc:chgData name="Lidija Blagojević" userId="dd34498d-c5cb-4820-b009-9f6aab0b2998" providerId="ADAL" clId="{5C15C9D7-D808-40E6-BBE3-F047F1BAD1C5}" dt="2020-05-12T08:34:42.727" v="1087" actId="20577"/>
        <pc:sldMkLst>
          <pc:docMk/>
          <pc:sldMk cId="41361495" sldId="268"/>
        </pc:sldMkLst>
        <pc:spChg chg="add del">
          <ac:chgData name="Lidija Blagojević" userId="dd34498d-c5cb-4820-b009-9f6aab0b2998" providerId="ADAL" clId="{5C15C9D7-D808-40E6-BBE3-F047F1BAD1C5}" dt="2020-05-12T08:34:31.087" v="1082"/>
          <ac:spMkLst>
            <pc:docMk/>
            <pc:sldMk cId="41361495" sldId="268"/>
            <ac:spMk id="3" creationId="{753E8255-162E-49E3-A7B8-22EECD2917F2}"/>
          </ac:spMkLst>
        </pc:spChg>
        <pc:spChg chg="add">
          <ac:chgData name="Lidija Blagojević" userId="dd34498d-c5cb-4820-b009-9f6aab0b2998" providerId="ADAL" clId="{5C15C9D7-D808-40E6-BBE3-F047F1BAD1C5}" dt="2020-05-12T08:34:33.130" v="1083" actId="26606"/>
          <ac:spMkLst>
            <pc:docMk/>
            <pc:sldMk cId="41361495" sldId="268"/>
            <ac:spMk id="7" creationId="{F3060C83-F051-4F0E-ABAD-AA0DFC48B218}"/>
          </ac:spMkLst>
        </pc:spChg>
        <pc:spChg chg="add">
          <ac:chgData name="Lidija Blagojević" userId="dd34498d-c5cb-4820-b009-9f6aab0b2998" providerId="ADAL" clId="{5C15C9D7-D808-40E6-BBE3-F047F1BAD1C5}" dt="2020-05-12T08:34:33.130" v="1083" actId="26606"/>
          <ac:spMkLst>
            <pc:docMk/>
            <pc:sldMk cId="41361495" sldId="268"/>
            <ac:spMk id="9" creationId="{83C98ABE-055B-441F-B07E-44F97F083C39}"/>
          </ac:spMkLst>
        </pc:spChg>
        <pc:spChg chg="add">
          <ac:chgData name="Lidija Blagojević" userId="dd34498d-c5cb-4820-b009-9f6aab0b2998" providerId="ADAL" clId="{5C15C9D7-D808-40E6-BBE3-F047F1BAD1C5}" dt="2020-05-12T08:34:33.130" v="1083" actId="26606"/>
          <ac:spMkLst>
            <pc:docMk/>
            <pc:sldMk cId="41361495" sldId="268"/>
            <ac:spMk id="11" creationId="{29FDB030-9B49-4CED-8CCD-4D99382388AC}"/>
          </ac:spMkLst>
        </pc:spChg>
        <pc:spChg chg="add mod">
          <ac:chgData name="Lidija Blagojević" userId="dd34498d-c5cb-4820-b009-9f6aab0b2998" providerId="ADAL" clId="{5C15C9D7-D808-40E6-BBE3-F047F1BAD1C5}" dt="2020-05-12T08:34:42.727" v="1087" actId="20577"/>
          <ac:spMkLst>
            <pc:docMk/>
            <pc:sldMk cId="41361495" sldId="268"/>
            <ac:spMk id="12" creationId="{0E6A6309-DBEA-481E-9D7E-8D3F27EA2F91}"/>
          </ac:spMkLst>
        </pc:spChg>
        <pc:spChg chg="add">
          <ac:chgData name="Lidija Blagojević" userId="dd34498d-c5cb-4820-b009-9f6aab0b2998" providerId="ADAL" clId="{5C15C9D7-D808-40E6-BBE3-F047F1BAD1C5}" dt="2020-05-12T08:34:33.130" v="1083" actId="26606"/>
          <ac:spMkLst>
            <pc:docMk/>
            <pc:sldMk cId="41361495" sldId="268"/>
            <ac:spMk id="13" creationId="{3783CA14-24A1-485C-8B30-D6A5D87987AD}"/>
          </ac:spMkLst>
        </pc:spChg>
        <pc:spChg chg="add">
          <ac:chgData name="Lidija Blagojević" userId="dd34498d-c5cb-4820-b009-9f6aab0b2998" providerId="ADAL" clId="{5C15C9D7-D808-40E6-BBE3-F047F1BAD1C5}" dt="2020-05-12T08:34:33.130" v="1083" actId="26606"/>
          <ac:spMkLst>
            <pc:docMk/>
            <pc:sldMk cId="41361495" sldId="268"/>
            <ac:spMk id="15" creationId="{9A97C86A-04D6-40F7-AE84-31AB43E6A846}"/>
          </ac:spMkLst>
        </pc:spChg>
        <pc:spChg chg="add">
          <ac:chgData name="Lidija Blagojević" userId="dd34498d-c5cb-4820-b009-9f6aab0b2998" providerId="ADAL" clId="{5C15C9D7-D808-40E6-BBE3-F047F1BAD1C5}" dt="2020-05-12T08:34:33.130" v="1083" actId="26606"/>
          <ac:spMkLst>
            <pc:docMk/>
            <pc:sldMk cId="41361495" sldId="268"/>
            <ac:spMk id="17" creationId="{FF9F2414-84E8-453E-B1F3-389FDE8192D9}"/>
          </ac:spMkLst>
        </pc:spChg>
        <pc:spChg chg="add">
          <ac:chgData name="Lidija Blagojević" userId="dd34498d-c5cb-4820-b009-9f6aab0b2998" providerId="ADAL" clId="{5C15C9D7-D808-40E6-BBE3-F047F1BAD1C5}" dt="2020-05-12T08:34:33.130" v="1083" actId="26606"/>
          <ac:spMkLst>
            <pc:docMk/>
            <pc:sldMk cId="41361495" sldId="268"/>
            <ac:spMk id="19" creationId="{3ECA69A1-7536-43AC-85EF-C7106179F5ED}"/>
          </ac:spMkLst>
        </pc:spChg>
        <pc:picChg chg="add mod">
          <ac:chgData name="Lidija Blagojević" userId="dd34498d-c5cb-4820-b009-9f6aab0b2998" providerId="ADAL" clId="{5C15C9D7-D808-40E6-BBE3-F047F1BAD1C5}" dt="2020-05-12T08:34:33.130" v="1083" actId="26606"/>
          <ac:picMkLst>
            <pc:docMk/>
            <pc:sldMk cId="41361495" sldId="268"/>
            <ac:picMk id="2" creationId="{1CC46BA1-677A-458D-8CEC-BF2CD4A67655}"/>
          </ac:picMkLst>
        </pc:picChg>
      </pc:sldChg>
      <pc:sldChg chg="addSp modSp add">
        <pc:chgData name="Lidija Blagojević" userId="dd34498d-c5cb-4820-b009-9f6aab0b2998" providerId="ADAL" clId="{5C15C9D7-D808-40E6-BBE3-F047F1BAD1C5}" dt="2020-05-12T08:37:48.869" v="1096" actId="20577"/>
        <pc:sldMkLst>
          <pc:docMk/>
          <pc:sldMk cId="2020565157" sldId="269"/>
        </pc:sldMkLst>
        <pc:spChg chg="add mod">
          <ac:chgData name="Lidija Blagojević" userId="dd34498d-c5cb-4820-b009-9f6aab0b2998" providerId="ADAL" clId="{5C15C9D7-D808-40E6-BBE3-F047F1BAD1C5}" dt="2020-05-12T08:37:48.869" v="1096" actId="20577"/>
          <ac:spMkLst>
            <pc:docMk/>
            <pc:sldMk cId="2020565157" sldId="269"/>
            <ac:spMk id="4" creationId="{B3EF0F58-CCAB-4426-BDD7-CAA752724F33}"/>
          </ac:spMkLst>
        </pc:spChg>
        <pc:picChg chg="add mod">
          <ac:chgData name="Lidija Blagojević" userId="dd34498d-c5cb-4820-b009-9f6aab0b2998" providerId="ADAL" clId="{5C15C9D7-D808-40E6-BBE3-F047F1BAD1C5}" dt="2020-05-12T08:35:51.955" v="1090" actId="1076"/>
          <ac:picMkLst>
            <pc:docMk/>
            <pc:sldMk cId="2020565157" sldId="269"/>
            <ac:picMk id="2" creationId="{EA98CE6A-4706-48C7-86DE-0F7C88701559}"/>
          </ac:picMkLst>
        </pc:picChg>
        <pc:picChg chg="add mod">
          <ac:chgData name="Lidija Blagojević" userId="dd34498d-c5cb-4820-b009-9f6aab0b2998" providerId="ADAL" clId="{5C15C9D7-D808-40E6-BBE3-F047F1BAD1C5}" dt="2020-05-12T08:37:33.879" v="1093" actId="1076"/>
          <ac:picMkLst>
            <pc:docMk/>
            <pc:sldMk cId="2020565157" sldId="269"/>
            <ac:picMk id="3" creationId="{E86367E8-3A66-4702-800E-F5616EB8778A}"/>
          </ac:picMkLst>
        </pc:picChg>
      </pc:sldChg>
      <pc:sldChg chg="addSp modSp add mod setBg">
        <pc:chgData name="Lidija Blagojević" userId="dd34498d-c5cb-4820-b009-9f6aab0b2998" providerId="ADAL" clId="{5C15C9D7-D808-40E6-BBE3-F047F1BAD1C5}" dt="2020-05-12T08:40:48.626" v="1102" actId="20577"/>
        <pc:sldMkLst>
          <pc:docMk/>
          <pc:sldMk cId="2786855046" sldId="270"/>
        </pc:sldMkLst>
        <pc:spChg chg="add">
          <ac:chgData name="Lidija Blagojević" userId="dd34498d-c5cb-4820-b009-9f6aab0b2998" providerId="ADAL" clId="{5C15C9D7-D808-40E6-BBE3-F047F1BAD1C5}" dt="2020-05-12T08:40:36.221" v="1099" actId="26606"/>
          <ac:spMkLst>
            <pc:docMk/>
            <pc:sldMk cId="2786855046" sldId="270"/>
            <ac:spMk id="7" creationId="{F3060C83-F051-4F0E-ABAD-AA0DFC48B218}"/>
          </ac:spMkLst>
        </pc:spChg>
        <pc:spChg chg="add">
          <ac:chgData name="Lidija Blagojević" userId="dd34498d-c5cb-4820-b009-9f6aab0b2998" providerId="ADAL" clId="{5C15C9D7-D808-40E6-BBE3-F047F1BAD1C5}" dt="2020-05-12T08:40:36.221" v="1099" actId="26606"/>
          <ac:spMkLst>
            <pc:docMk/>
            <pc:sldMk cId="2786855046" sldId="270"/>
            <ac:spMk id="9" creationId="{83C98ABE-055B-441F-B07E-44F97F083C39}"/>
          </ac:spMkLst>
        </pc:spChg>
        <pc:spChg chg="add mod">
          <ac:chgData name="Lidija Blagojević" userId="dd34498d-c5cb-4820-b009-9f6aab0b2998" providerId="ADAL" clId="{5C15C9D7-D808-40E6-BBE3-F047F1BAD1C5}" dt="2020-05-12T08:40:48.626" v="1102" actId="20577"/>
          <ac:spMkLst>
            <pc:docMk/>
            <pc:sldMk cId="2786855046" sldId="270"/>
            <ac:spMk id="10" creationId="{2BD88C84-BEE3-4D88-9F0C-BD3BA612C807}"/>
          </ac:spMkLst>
        </pc:spChg>
        <pc:spChg chg="add">
          <ac:chgData name="Lidija Blagojević" userId="dd34498d-c5cb-4820-b009-9f6aab0b2998" providerId="ADAL" clId="{5C15C9D7-D808-40E6-BBE3-F047F1BAD1C5}" dt="2020-05-12T08:40:36.221" v="1099" actId="26606"/>
          <ac:spMkLst>
            <pc:docMk/>
            <pc:sldMk cId="2786855046" sldId="270"/>
            <ac:spMk id="11" creationId="{29FDB030-9B49-4CED-8CCD-4D99382388AC}"/>
          </ac:spMkLst>
        </pc:spChg>
        <pc:spChg chg="add">
          <ac:chgData name="Lidija Blagojević" userId="dd34498d-c5cb-4820-b009-9f6aab0b2998" providerId="ADAL" clId="{5C15C9D7-D808-40E6-BBE3-F047F1BAD1C5}" dt="2020-05-12T08:40:36.221" v="1099" actId="26606"/>
          <ac:spMkLst>
            <pc:docMk/>
            <pc:sldMk cId="2786855046" sldId="270"/>
            <ac:spMk id="13" creationId="{3783CA14-24A1-485C-8B30-D6A5D87987AD}"/>
          </ac:spMkLst>
        </pc:spChg>
        <pc:spChg chg="add">
          <ac:chgData name="Lidija Blagojević" userId="dd34498d-c5cb-4820-b009-9f6aab0b2998" providerId="ADAL" clId="{5C15C9D7-D808-40E6-BBE3-F047F1BAD1C5}" dt="2020-05-12T08:40:36.221" v="1099" actId="26606"/>
          <ac:spMkLst>
            <pc:docMk/>
            <pc:sldMk cId="2786855046" sldId="270"/>
            <ac:spMk id="15" creationId="{9A97C86A-04D6-40F7-AE84-31AB43E6A846}"/>
          </ac:spMkLst>
        </pc:spChg>
        <pc:spChg chg="add">
          <ac:chgData name="Lidija Blagojević" userId="dd34498d-c5cb-4820-b009-9f6aab0b2998" providerId="ADAL" clId="{5C15C9D7-D808-40E6-BBE3-F047F1BAD1C5}" dt="2020-05-12T08:40:36.221" v="1099" actId="26606"/>
          <ac:spMkLst>
            <pc:docMk/>
            <pc:sldMk cId="2786855046" sldId="270"/>
            <ac:spMk id="17" creationId="{FF9F2414-84E8-453E-B1F3-389FDE8192D9}"/>
          </ac:spMkLst>
        </pc:spChg>
        <pc:spChg chg="add">
          <ac:chgData name="Lidija Blagojević" userId="dd34498d-c5cb-4820-b009-9f6aab0b2998" providerId="ADAL" clId="{5C15C9D7-D808-40E6-BBE3-F047F1BAD1C5}" dt="2020-05-12T08:40:36.221" v="1099" actId="26606"/>
          <ac:spMkLst>
            <pc:docMk/>
            <pc:sldMk cId="2786855046" sldId="270"/>
            <ac:spMk id="19" creationId="{3ECA69A1-7536-43AC-85EF-C7106179F5ED}"/>
          </ac:spMkLst>
        </pc:spChg>
        <pc:picChg chg="add mod">
          <ac:chgData name="Lidija Blagojević" userId="dd34498d-c5cb-4820-b009-9f6aab0b2998" providerId="ADAL" clId="{5C15C9D7-D808-40E6-BBE3-F047F1BAD1C5}" dt="2020-05-12T08:40:36.221" v="1099" actId="26606"/>
          <ac:picMkLst>
            <pc:docMk/>
            <pc:sldMk cId="2786855046" sldId="270"/>
            <ac:picMk id="2" creationId="{F2333515-523D-42FF-935B-883605F36188}"/>
          </ac:picMkLst>
        </pc:picChg>
      </pc:sldChg>
      <pc:sldChg chg="addSp modSp add">
        <pc:chgData name="Lidija Blagojević" userId="dd34498d-c5cb-4820-b009-9f6aab0b2998" providerId="ADAL" clId="{5C15C9D7-D808-40E6-BBE3-F047F1BAD1C5}" dt="2020-05-12T08:50:58.676" v="1252" actId="20577"/>
        <pc:sldMkLst>
          <pc:docMk/>
          <pc:sldMk cId="1851057149" sldId="271"/>
        </pc:sldMkLst>
        <pc:spChg chg="mod">
          <ac:chgData name="Lidija Blagojević" userId="dd34498d-c5cb-4820-b009-9f6aab0b2998" providerId="ADAL" clId="{5C15C9D7-D808-40E6-BBE3-F047F1BAD1C5}" dt="2020-05-12T08:42:16.055" v="1124" actId="14100"/>
          <ac:spMkLst>
            <pc:docMk/>
            <pc:sldMk cId="1851057149" sldId="271"/>
            <ac:spMk id="2" creationId="{CAE238EE-5B8B-4AD6-B851-22E950808F4E}"/>
          </ac:spMkLst>
        </pc:spChg>
        <pc:spChg chg="add mod">
          <ac:chgData name="Lidija Blagojević" userId="dd34498d-c5cb-4820-b009-9f6aab0b2998" providerId="ADAL" clId="{5C15C9D7-D808-40E6-BBE3-F047F1BAD1C5}" dt="2020-05-12T08:45:54.899" v="1160" actId="1076"/>
          <ac:spMkLst>
            <pc:docMk/>
            <pc:sldMk cId="1851057149" sldId="271"/>
            <ac:spMk id="5" creationId="{6FFDDF0A-4C8C-4AC0-8964-BA1A6D6FFE84}"/>
          </ac:spMkLst>
        </pc:spChg>
        <pc:spChg chg="add mod">
          <ac:chgData name="Lidija Blagojević" userId="dd34498d-c5cb-4820-b009-9f6aab0b2998" providerId="ADAL" clId="{5C15C9D7-D808-40E6-BBE3-F047F1BAD1C5}" dt="2020-05-12T08:44:46.079" v="1148" actId="20577"/>
          <ac:spMkLst>
            <pc:docMk/>
            <pc:sldMk cId="1851057149" sldId="271"/>
            <ac:spMk id="6" creationId="{1D94498F-64B1-46D0-A116-C31DDE159D28}"/>
          </ac:spMkLst>
        </pc:spChg>
        <pc:spChg chg="add mod">
          <ac:chgData name="Lidija Blagojević" userId="dd34498d-c5cb-4820-b009-9f6aab0b2998" providerId="ADAL" clId="{5C15C9D7-D808-40E6-BBE3-F047F1BAD1C5}" dt="2020-05-12T08:45:02.529" v="1156" actId="20577"/>
          <ac:spMkLst>
            <pc:docMk/>
            <pc:sldMk cId="1851057149" sldId="271"/>
            <ac:spMk id="7" creationId="{1D036D9C-5C02-4E19-BF8C-D4503F5B647B}"/>
          </ac:spMkLst>
        </pc:spChg>
        <pc:spChg chg="add mod">
          <ac:chgData name="Lidija Blagojević" userId="dd34498d-c5cb-4820-b009-9f6aab0b2998" providerId="ADAL" clId="{5C15C9D7-D808-40E6-BBE3-F047F1BAD1C5}" dt="2020-05-12T08:46:16.183" v="1164" actId="1076"/>
          <ac:spMkLst>
            <pc:docMk/>
            <pc:sldMk cId="1851057149" sldId="271"/>
            <ac:spMk id="8" creationId="{81F6CBF8-4549-43DE-ADC5-FBE2D39FE215}"/>
          </ac:spMkLst>
        </pc:spChg>
        <pc:spChg chg="add mod">
          <ac:chgData name="Lidija Blagojević" userId="dd34498d-c5cb-4820-b009-9f6aab0b2998" providerId="ADAL" clId="{5C15C9D7-D808-40E6-BBE3-F047F1BAD1C5}" dt="2020-05-12T08:46:01.419" v="1161" actId="1076"/>
          <ac:spMkLst>
            <pc:docMk/>
            <pc:sldMk cId="1851057149" sldId="271"/>
            <ac:spMk id="9" creationId="{C13991A7-36D1-4E44-A1CB-6205682F7B7F}"/>
          </ac:spMkLst>
        </pc:spChg>
        <pc:spChg chg="add mod">
          <ac:chgData name="Lidija Blagojević" userId="dd34498d-c5cb-4820-b009-9f6aab0b2998" providerId="ADAL" clId="{5C15C9D7-D808-40E6-BBE3-F047F1BAD1C5}" dt="2020-05-12T08:47:41.028" v="1211" actId="20577"/>
          <ac:spMkLst>
            <pc:docMk/>
            <pc:sldMk cId="1851057149" sldId="271"/>
            <ac:spMk id="10" creationId="{8DE60312-C718-42CC-A9E1-2D02BC754191}"/>
          </ac:spMkLst>
        </pc:spChg>
        <pc:spChg chg="add mod">
          <ac:chgData name="Lidija Blagojević" userId="dd34498d-c5cb-4820-b009-9f6aab0b2998" providerId="ADAL" clId="{5C15C9D7-D808-40E6-BBE3-F047F1BAD1C5}" dt="2020-05-12T08:50:58.676" v="1252" actId="20577"/>
          <ac:spMkLst>
            <pc:docMk/>
            <pc:sldMk cId="1851057149" sldId="271"/>
            <ac:spMk id="11" creationId="{61808A70-3F55-469F-9FF2-3BC82D57EE26}"/>
          </ac:spMkLst>
        </pc:spChg>
        <pc:picChg chg="add mod">
          <ac:chgData name="Lidija Blagojević" userId="dd34498d-c5cb-4820-b009-9f6aab0b2998" providerId="ADAL" clId="{5C15C9D7-D808-40E6-BBE3-F047F1BAD1C5}" dt="2020-05-12T08:43:29.506" v="1126" actId="1076"/>
          <ac:picMkLst>
            <pc:docMk/>
            <pc:sldMk cId="1851057149" sldId="271"/>
            <ac:picMk id="3" creationId="{CBF5C6CD-943C-4422-9B4D-CED71EFCC396}"/>
          </ac:picMkLst>
        </pc:picChg>
        <pc:picChg chg="add mod">
          <ac:chgData name="Lidija Blagojević" userId="dd34498d-c5cb-4820-b009-9f6aab0b2998" providerId="ADAL" clId="{5C15C9D7-D808-40E6-BBE3-F047F1BAD1C5}" dt="2020-05-12T08:46:10.942" v="1163" actId="1076"/>
          <ac:picMkLst>
            <pc:docMk/>
            <pc:sldMk cId="1851057149" sldId="271"/>
            <ac:picMk id="4" creationId="{BF359552-3365-4B34-9D97-87D4A44FDCB3}"/>
          </ac:picMkLst>
        </pc:picChg>
      </pc:sldChg>
      <pc:sldChg chg="addSp modSp add">
        <pc:chgData name="Lidija Blagojević" userId="dd34498d-c5cb-4820-b009-9f6aab0b2998" providerId="ADAL" clId="{5C15C9D7-D808-40E6-BBE3-F047F1BAD1C5}" dt="2020-05-12T09:03:57.131" v="1569" actId="20577"/>
        <pc:sldMkLst>
          <pc:docMk/>
          <pc:sldMk cId="44371441" sldId="272"/>
        </pc:sldMkLst>
        <pc:spChg chg="add mod">
          <ac:chgData name="Lidija Blagojević" userId="dd34498d-c5cb-4820-b009-9f6aab0b2998" providerId="ADAL" clId="{5C15C9D7-D808-40E6-BBE3-F047F1BAD1C5}" dt="2020-05-12T08:54:04.687" v="1295" actId="20577"/>
          <ac:spMkLst>
            <pc:docMk/>
            <pc:sldMk cId="44371441" sldId="272"/>
            <ac:spMk id="4" creationId="{CF9F4392-A91F-4CC6-AF1D-71527C3D78F3}"/>
          </ac:spMkLst>
        </pc:spChg>
        <pc:spChg chg="add mod">
          <ac:chgData name="Lidija Blagojević" userId="dd34498d-c5cb-4820-b009-9f6aab0b2998" providerId="ADAL" clId="{5C15C9D7-D808-40E6-BBE3-F047F1BAD1C5}" dt="2020-05-12T08:58:29.481" v="1461" actId="1076"/>
          <ac:spMkLst>
            <pc:docMk/>
            <pc:sldMk cId="44371441" sldId="272"/>
            <ac:spMk id="5" creationId="{F094E3BA-6976-4F21-A163-4A0FA5E71E59}"/>
          </ac:spMkLst>
        </pc:spChg>
        <pc:spChg chg="add mod">
          <ac:chgData name="Lidija Blagojević" userId="dd34498d-c5cb-4820-b009-9f6aab0b2998" providerId="ADAL" clId="{5C15C9D7-D808-40E6-BBE3-F047F1BAD1C5}" dt="2020-05-12T09:03:57.131" v="1569" actId="20577"/>
          <ac:spMkLst>
            <pc:docMk/>
            <pc:sldMk cId="44371441" sldId="272"/>
            <ac:spMk id="6" creationId="{94440C02-2281-4764-BAFD-02128A75237F}"/>
          </ac:spMkLst>
        </pc:spChg>
        <pc:spChg chg="add mod">
          <ac:chgData name="Lidija Blagojević" userId="dd34498d-c5cb-4820-b009-9f6aab0b2998" providerId="ADAL" clId="{5C15C9D7-D808-40E6-BBE3-F047F1BAD1C5}" dt="2020-05-12T08:58:14.664" v="1459" actId="20577"/>
          <ac:spMkLst>
            <pc:docMk/>
            <pc:sldMk cId="44371441" sldId="272"/>
            <ac:spMk id="7" creationId="{56CEBC57-EABC-4C17-A99D-102ECE17C839}"/>
          </ac:spMkLst>
        </pc:spChg>
        <pc:spChg chg="add mod">
          <ac:chgData name="Lidija Blagojević" userId="dd34498d-c5cb-4820-b009-9f6aab0b2998" providerId="ADAL" clId="{5C15C9D7-D808-40E6-BBE3-F047F1BAD1C5}" dt="2020-05-12T08:58:46.431" v="1463" actId="1076"/>
          <ac:spMkLst>
            <pc:docMk/>
            <pc:sldMk cId="44371441" sldId="272"/>
            <ac:spMk id="8" creationId="{2CD02064-0A7E-48EB-9FCB-BC2D204A0D97}"/>
          </ac:spMkLst>
        </pc:spChg>
        <pc:spChg chg="add mod">
          <ac:chgData name="Lidija Blagojević" userId="dd34498d-c5cb-4820-b009-9f6aab0b2998" providerId="ADAL" clId="{5C15C9D7-D808-40E6-BBE3-F047F1BAD1C5}" dt="2020-05-12T08:59:05.933" v="1466" actId="1076"/>
          <ac:spMkLst>
            <pc:docMk/>
            <pc:sldMk cId="44371441" sldId="272"/>
            <ac:spMk id="9" creationId="{482C674A-8BB7-4A6D-8F63-D29B811BA8EA}"/>
          </ac:spMkLst>
        </pc:spChg>
        <pc:spChg chg="add mod">
          <ac:chgData name="Lidija Blagojević" userId="dd34498d-c5cb-4820-b009-9f6aab0b2998" providerId="ADAL" clId="{5C15C9D7-D808-40E6-BBE3-F047F1BAD1C5}" dt="2020-05-12T09:03:31.303" v="1536" actId="20577"/>
          <ac:spMkLst>
            <pc:docMk/>
            <pc:sldMk cId="44371441" sldId="272"/>
            <ac:spMk id="10" creationId="{AB404F27-11C8-4AF6-B615-C490F33176B7}"/>
          </ac:spMkLst>
        </pc:spChg>
        <pc:picChg chg="add mod">
          <ac:chgData name="Lidija Blagojević" userId="dd34498d-c5cb-4820-b009-9f6aab0b2998" providerId="ADAL" clId="{5C15C9D7-D808-40E6-BBE3-F047F1BAD1C5}" dt="2020-05-12T08:58:51.297" v="1464" actId="1076"/>
          <ac:picMkLst>
            <pc:docMk/>
            <pc:sldMk cId="44371441" sldId="272"/>
            <ac:picMk id="2" creationId="{0CAA4C6F-2255-49D7-B85A-EEBABC770639}"/>
          </ac:picMkLst>
        </pc:picChg>
        <pc:picChg chg="add mod">
          <ac:chgData name="Lidija Blagojević" userId="dd34498d-c5cb-4820-b009-9f6aab0b2998" providerId="ADAL" clId="{5C15C9D7-D808-40E6-BBE3-F047F1BAD1C5}" dt="2020-05-12T08:58:21.713" v="1460" actId="1076"/>
          <ac:picMkLst>
            <pc:docMk/>
            <pc:sldMk cId="44371441" sldId="272"/>
            <ac:picMk id="3" creationId="{B14229A0-0AE1-47C8-A2E8-D90E8DB60F4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BA4982-D7AF-473B-9326-65A6FBCDA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07EB1F8-9F08-4C82-97C1-A40E48FB0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6625017-8894-4C2A-B036-0DFE1D81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E303-2780-40B5-95F6-8A8B3E50785D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B5A5D6-3B96-47F3-955F-F69309AA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8DF1CCB-E8DC-490F-AD3B-94C94FA0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360-D9A4-4C36-9217-5940AE934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653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D8E44C-4EC0-4EC1-8055-D13BAA7B2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DC53BA7-E28D-4D60-990D-DF620F8BF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7237403-28CB-40AC-8BFD-04DE8036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E303-2780-40B5-95F6-8A8B3E50785D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59EBA0-110D-41EB-B23A-672A41D3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4ABD1D-471A-4349-87BE-8DDC0ED9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360-D9A4-4C36-9217-5940AE934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198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36765EA-FFCB-4B44-8C80-D86DE2010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16DF948-396B-4AEE-B577-17522891F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9AE4F6-657C-4A07-81A7-A2BA3A30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E303-2780-40B5-95F6-8A8B3E50785D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740FF06-EC71-4698-BB77-89E364B6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FF2F588-5135-4745-98B3-1C1067B14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360-D9A4-4C36-9217-5940AE934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084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47B498-1A06-4438-A7B7-2A61591D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0F4375-57BA-4CE4-B33A-4CAA6B370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6189F48-705A-42D6-BB7B-C75DD1AC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E303-2780-40B5-95F6-8A8B3E50785D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6412AC-E4B7-4AA7-95D2-47DE99BB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F0316BB-FA83-4C7C-9EF2-95DFE4AF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360-D9A4-4C36-9217-5940AE934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180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22513C-6DC5-4F75-A151-E35EDAF3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07BBDAA-F4A0-4189-860D-A218174D3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FD46D4-079E-4633-B482-A2F4AF47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E303-2780-40B5-95F6-8A8B3E50785D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E47E51-5FAC-49FD-A870-C98D66BF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4EF216-0946-4C09-B4C5-95E7189F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360-D9A4-4C36-9217-5940AE934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72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72DEE3-6D8D-4F39-A816-6A08F0DE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AA68F9-6819-4E58-AB22-E54B3A7C0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77FC617-5ADE-4E1A-B9BE-33D7DD2C3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F69D6D8-8459-4BF6-A611-6F237E7E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E303-2780-40B5-95F6-8A8B3E50785D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6900A77-6942-4BF1-9A0E-5B0C7144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2897AD4-0560-4939-B2C6-978EFCF4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360-D9A4-4C36-9217-5940AE934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056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10A2B8-213F-4071-BBBF-D0573A3C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82F38F0-2CB0-4F62-B47A-54FA8029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C30F5F6-4B8E-4B04-80C4-58A1F18E1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2F9CD8B-E479-489E-B322-F3DFCA79A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F814E60-D243-4F9F-8E68-02969D8E8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8ABE402-254F-4CEA-972B-12854EC3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E303-2780-40B5-95F6-8A8B3E50785D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5170BE1-1BD5-4559-9A56-391D466B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AFA18E2-9639-4DDA-85B0-91BF2491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360-D9A4-4C36-9217-5940AE934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23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08C529-9374-4E46-ADD0-1EA1B67A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A4E71B4-4EE6-435D-A614-615DAF7B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E303-2780-40B5-95F6-8A8B3E50785D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1239021-6C4E-4105-BC91-2A9D446D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D37AEA2-1981-454D-A1E8-3C9FB02E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360-D9A4-4C36-9217-5940AE934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089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D647D12-4C60-42BF-A970-2FEB129B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E303-2780-40B5-95F6-8A8B3E50785D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777AC5A-5333-495E-B95E-87264060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B1A30C5-7B90-4B9C-992F-F0CC09B2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360-D9A4-4C36-9217-5940AE934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914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81D21-48E5-4F46-A4C3-FA9AA688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D6983C-A999-4BAA-B4E5-0AEC1F503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239BCF8-DF0F-43B9-8F44-DC3C15C07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B1F5B60-A831-4F30-A830-ABD67A590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E303-2780-40B5-95F6-8A8B3E50785D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BD0302D-B308-4D47-BDFE-1B3AD50FA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90B9A17-4F6D-41B6-A78F-C9F8EF3C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360-D9A4-4C36-9217-5940AE934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37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E2F43C-31F0-460A-AF40-85A02FC8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B282E25-836C-4FC9-A7DB-3F85BD353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50F0C67-9D3C-4C7D-A920-242DDA15B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F5264BE-359D-472D-8A5E-40292765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E303-2780-40B5-95F6-8A8B3E50785D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54BA1BB-AE93-4BB7-BC0E-2C05E016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51B4968-6DA0-43D6-A0CF-4D5FD977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360-D9A4-4C36-9217-5940AE934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807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4DCF210-AF48-4BC2-A867-E1CE41DA1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37EF2EC-4118-43A2-88F1-DB3CA7CC8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FF81039-4A44-4203-91DE-B1DC25897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CE303-2780-40B5-95F6-8A8B3E50785D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B7891D-5FBE-438B-9110-7A6F7A288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7EB622-FC1C-41BF-9C2F-1AB480FE7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3A360-D9A4-4C36-9217-5940AE934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216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01945B-FA19-4367-91E0-F46EECA4A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Primjena trigonometrijskih omjera na pravokutni trokut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072E355-A84E-40BA-8BC1-967C481E21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Lidija Blagojević, prof.</a:t>
            </a:r>
          </a:p>
        </p:txBody>
      </p:sp>
    </p:spTree>
    <p:extLst>
      <p:ext uri="{BB962C8B-B14F-4D97-AF65-F5344CB8AC3E}">
        <p14:creationId xmlns:p14="http://schemas.microsoft.com/office/powerpoint/2010/main" val="65924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937024DF-0149-47DF-A036-0F3021425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506" y="643467"/>
            <a:ext cx="6294988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6D1F7E6-37FF-4AF0-84DD-2C7A96BF833C}"/>
              </a:ext>
            </a:extLst>
          </p:cNvPr>
          <p:cNvSpPr txBox="1"/>
          <p:nvPr/>
        </p:nvSpPr>
        <p:spPr>
          <a:xfrm>
            <a:off x="9144000" y="979714"/>
            <a:ext cx="199675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DZ ZAD 2</a:t>
            </a:r>
          </a:p>
        </p:txBody>
      </p:sp>
    </p:spTree>
    <p:extLst>
      <p:ext uri="{BB962C8B-B14F-4D97-AF65-F5344CB8AC3E}">
        <p14:creationId xmlns:p14="http://schemas.microsoft.com/office/powerpoint/2010/main" val="392466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E926F22-EC6C-4549-8B7B-B8AD09D47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106" y="643467"/>
            <a:ext cx="5431787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31E8A5E-33F5-4462-874B-CF5F839FC667}"/>
              </a:ext>
            </a:extLst>
          </p:cNvPr>
          <p:cNvSpPr txBox="1"/>
          <p:nvPr/>
        </p:nvSpPr>
        <p:spPr>
          <a:xfrm>
            <a:off x="9144000" y="979714"/>
            <a:ext cx="199675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DZ ZAD 3</a:t>
            </a:r>
          </a:p>
        </p:txBody>
      </p:sp>
    </p:spTree>
    <p:extLst>
      <p:ext uri="{BB962C8B-B14F-4D97-AF65-F5344CB8AC3E}">
        <p14:creationId xmlns:p14="http://schemas.microsoft.com/office/powerpoint/2010/main" val="40663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CC46BA1-677A-458D-8CEC-BF2CD4A67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834" y="643467"/>
            <a:ext cx="5974332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E6A6309-DBEA-481E-9D7E-8D3F27EA2F91}"/>
              </a:ext>
            </a:extLst>
          </p:cNvPr>
          <p:cNvSpPr txBox="1"/>
          <p:nvPr/>
        </p:nvSpPr>
        <p:spPr>
          <a:xfrm>
            <a:off x="9083166" y="1296172"/>
            <a:ext cx="199675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DZ ZAD 4</a:t>
            </a:r>
          </a:p>
        </p:txBody>
      </p:sp>
    </p:spTree>
    <p:extLst>
      <p:ext uri="{BB962C8B-B14F-4D97-AF65-F5344CB8AC3E}">
        <p14:creationId xmlns:p14="http://schemas.microsoft.com/office/powerpoint/2010/main" val="4136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A98CE6A-4706-48C7-86DE-0F7C88701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051" y="266019"/>
            <a:ext cx="7239000" cy="136207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86367E8-3A66-4702-800E-F5616EB8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718" y="1490662"/>
            <a:ext cx="7639050" cy="387667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3EF0F58-CCAB-4426-BDD7-CAA752724F33}"/>
              </a:ext>
            </a:extLst>
          </p:cNvPr>
          <p:cNvSpPr txBox="1"/>
          <p:nvPr/>
        </p:nvSpPr>
        <p:spPr>
          <a:xfrm>
            <a:off x="9083166" y="1296172"/>
            <a:ext cx="199675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DZ ZAD 5</a:t>
            </a:r>
          </a:p>
        </p:txBody>
      </p:sp>
    </p:spTree>
    <p:extLst>
      <p:ext uri="{BB962C8B-B14F-4D97-AF65-F5344CB8AC3E}">
        <p14:creationId xmlns:p14="http://schemas.microsoft.com/office/powerpoint/2010/main" val="202056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2333515-523D-42FF-935B-883605F36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04" y="643467"/>
            <a:ext cx="6348791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BD88C84-BEE3-4D88-9F0C-BD3BA612C807}"/>
              </a:ext>
            </a:extLst>
          </p:cNvPr>
          <p:cNvSpPr txBox="1"/>
          <p:nvPr/>
        </p:nvSpPr>
        <p:spPr>
          <a:xfrm>
            <a:off x="9083166" y="1296172"/>
            <a:ext cx="199675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DZ ZAD 6</a:t>
            </a:r>
          </a:p>
        </p:txBody>
      </p:sp>
    </p:spTree>
    <p:extLst>
      <p:ext uri="{BB962C8B-B14F-4D97-AF65-F5344CB8AC3E}">
        <p14:creationId xmlns:p14="http://schemas.microsoft.com/office/powerpoint/2010/main" val="2786855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E238EE-5B8B-4AD6-B851-22E95080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002763" cy="745218"/>
          </a:xfrm>
        </p:spPr>
        <p:txBody>
          <a:bodyPr/>
          <a:lstStyle/>
          <a:p>
            <a:r>
              <a:rPr lang="hr-HR" dirty="0"/>
              <a:t>Zadatci, str. 164.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BF5C6CD-943C-4422-9B4D-CED71EFCC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08" y="1198790"/>
            <a:ext cx="10525125" cy="9334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F359552-3365-4B34-9D97-87D4A44FD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3" y="2674326"/>
            <a:ext cx="3362632" cy="262853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FFDDF0A-4C8C-4AC0-8964-BA1A6D6FFE84}"/>
              </a:ext>
            </a:extLst>
          </p:cNvPr>
          <p:cNvSpPr txBox="1"/>
          <p:nvPr/>
        </p:nvSpPr>
        <p:spPr>
          <a:xfrm>
            <a:off x="3456439" y="3988594"/>
            <a:ext cx="132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Kut prema tlu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D94498F-64B1-46D0-A116-C31DDE159D28}"/>
              </a:ext>
            </a:extLst>
          </p:cNvPr>
          <p:cNvSpPr txBox="1"/>
          <p:nvPr/>
        </p:nvSpPr>
        <p:spPr>
          <a:xfrm>
            <a:off x="522514" y="3209731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zid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D036D9C-5C02-4E19-BF8C-D4503F5B647B}"/>
              </a:ext>
            </a:extLst>
          </p:cNvPr>
          <p:cNvSpPr txBox="1"/>
          <p:nvPr/>
        </p:nvSpPr>
        <p:spPr>
          <a:xfrm>
            <a:off x="2612571" y="3209731"/>
            <a:ext cx="110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ljestve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81F6CBF8-4549-43DE-ADC5-FBE2D39FE215}"/>
              </a:ext>
            </a:extLst>
          </p:cNvPr>
          <p:cNvSpPr/>
          <p:nvPr/>
        </p:nvSpPr>
        <p:spPr>
          <a:xfrm>
            <a:off x="2895097" y="4002151"/>
            <a:ext cx="535959" cy="466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C13991A7-36D1-4E44-A1CB-6205682F7B7F}"/>
              </a:ext>
            </a:extLst>
          </p:cNvPr>
          <p:cNvSpPr/>
          <p:nvPr/>
        </p:nvSpPr>
        <p:spPr>
          <a:xfrm>
            <a:off x="903163" y="3429000"/>
            <a:ext cx="535959" cy="466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8DE60312-C718-42CC-A9E1-2D02BC754191}"/>
                  </a:ext>
                </a:extLst>
              </p:cNvPr>
              <p:cNvSpPr txBox="1"/>
              <p:nvPr/>
            </p:nvSpPr>
            <p:spPr>
              <a:xfrm>
                <a:off x="5253135" y="2313992"/>
                <a:ext cx="44880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=75°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hr-HR" b="0" dirty="0"/>
              </a:p>
              <a:p>
                <a:r>
                  <a:rPr lang="hr-HR" dirty="0"/>
                  <a:t>__________</a:t>
                </a:r>
              </a:p>
              <a:p>
                <a:r>
                  <a:rPr lang="hr-HR" dirty="0"/>
                  <a:t>c = ?</a:t>
                </a:r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8DE60312-C718-42CC-A9E1-2D02BC754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135" y="2313992"/>
                <a:ext cx="4488024" cy="1200329"/>
              </a:xfrm>
              <a:prstGeom prst="rect">
                <a:avLst/>
              </a:prstGeom>
              <a:blipFill>
                <a:blip r:embed="rId4"/>
                <a:stretch>
                  <a:fillRect l="-1223" b="-765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>
                <a:extLst>
                  <a:ext uri="{FF2B5EF4-FFF2-40B4-BE49-F238E27FC236}">
                    <a16:creationId xmlns:a16="http://schemas.microsoft.com/office/drawing/2014/main" id="{61808A70-3F55-469F-9FF2-3BC82D57EE26}"/>
                  </a:ext>
                </a:extLst>
              </p:cNvPr>
              <p:cNvSpPr txBox="1"/>
              <p:nvPr/>
            </p:nvSpPr>
            <p:spPr>
              <a:xfrm>
                <a:off x="5253135" y="4204786"/>
                <a:ext cx="3617913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𝑗𝑒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=4.14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kstniOkvir 10">
                <a:extLst>
                  <a:ext uri="{FF2B5EF4-FFF2-40B4-BE49-F238E27FC236}">
                    <a16:creationId xmlns:a16="http://schemas.microsoft.com/office/drawing/2014/main" id="{61808A70-3F55-469F-9FF2-3BC82D57E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135" y="4204786"/>
                <a:ext cx="3617913" cy="474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057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CAA4C6F-2255-49D7-B85A-EEBABC770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639" y="359041"/>
            <a:ext cx="7175090" cy="15621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14229A0-0AE1-47C8-A2E8-D90E8DB60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55" y="2271002"/>
            <a:ext cx="3362632" cy="262853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F9F4392-A91F-4CC6-AF1D-71527C3D78F3}"/>
              </a:ext>
            </a:extLst>
          </p:cNvPr>
          <p:cNvSpPr txBox="1"/>
          <p:nvPr/>
        </p:nvSpPr>
        <p:spPr>
          <a:xfrm>
            <a:off x="3265539" y="3973146"/>
            <a:ext cx="162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kut </a:t>
            </a:r>
            <a:r>
              <a:rPr lang="hr-HR" dirty="0" err="1"/>
              <a:t>uzletanja</a:t>
            </a: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094E3BA-6976-4F21-A163-4A0FA5E71E59}"/>
              </a:ext>
            </a:extLst>
          </p:cNvPr>
          <p:cNvSpPr txBox="1"/>
          <p:nvPr/>
        </p:nvSpPr>
        <p:spPr>
          <a:xfrm>
            <a:off x="798912" y="3215938"/>
            <a:ext cx="103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visina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94440C02-2281-4764-BAFD-02128A75237F}"/>
                  </a:ext>
                </a:extLst>
              </p:cNvPr>
              <p:cNvSpPr txBox="1"/>
              <p:nvPr/>
            </p:nvSpPr>
            <p:spPr>
              <a:xfrm>
                <a:off x="5638799" y="2895600"/>
                <a:ext cx="3362631" cy="34652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=240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hr-H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=0.167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hr-H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=5900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=5.9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hr-HR" b="0" dirty="0"/>
              </a:p>
              <a:p>
                <a:r>
                  <a:rPr lang="hr-HR"/>
                  <a:t>____________________________</a:t>
                </a:r>
                <a:endParaRPr lang="hr-H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hr-HR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=240∙0.167=40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hr-HR" dirty="0"/>
                  <a:t>, to je put zrakoplova, odnosno c u trokutu.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5.9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=0.1475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0.1475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=8°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55′′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94440C02-2281-4764-BAFD-02128A752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99" y="2895600"/>
                <a:ext cx="3362631" cy="3465244"/>
              </a:xfrm>
              <a:prstGeom prst="rect">
                <a:avLst/>
              </a:prstGeom>
              <a:blipFill>
                <a:blip r:embed="rId4"/>
                <a:stretch>
                  <a:fillRect l="-4167" r="-344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niOkvir 6">
            <a:extLst>
              <a:ext uri="{FF2B5EF4-FFF2-40B4-BE49-F238E27FC236}">
                <a16:creationId xmlns:a16="http://schemas.microsoft.com/office/drawing/2014/main" id="{56CEBC57-EABC-4C17-A99D-102ECE17C839}"/>
              </a:ext>
            </a:extLst>
          </p:cNvPr>
          <p:cNvSpPr txBox="1"/>
          <p:nvPr/>
        </p:nvSpPr>
        <p:spPr>
          <a:xfrm>
            <a:off x="2985407" y="2631233"/>
            <a:ext cx="146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Put zrakoplova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2CD02064-0A7E-48EB-9FCB-BC2D204A0D97}"/>
              </a:ext>
            </a:extLst>
          </p:cNvPr>
          <p:cNvSpPr/>
          <p:nvPr/>
        </p:nvSpPr>
        <p:spPr>
          <a:xfrm>
            <a:off x="2524273" y="2778815"/>
            <a:ext cx="535959" cy="466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482C674A-8BB7-4A6D-8F63-D29B811BA8EA}"/>
              </a:ext>
            </a:extLst>
          </p:cNvPr>
          <p:cNvSpPr/>
          <p:nvPr/>
        </p:nvSpPr>
        <p:spPr>
          <a:xfrm>
            <a:off x="1410658" y="3105182"/>
            <a:ext cx="535959" cy="466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B404F27-11C8-4AF6-B615-C490F33176B7}"/>
              </a:ext>
            </a:extLst>
          </p:cNvPr>
          <p:cNvSpPr txBox="1"/>
          <p:nvPr/>
        </p:nvSpPr>
        <p:spPr>
          <a:xfrm>
            <a:off x="9083166" y="1296172"/>
            <a:ext cx="199675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DZ ZAD 14, 15, 16</a:t>
            </a:r>
          </a:p>
        </p:txBody>
      </p:sp>
    </p:spTree>
    <p:extLst>
      <p:ext uri="{BB962C8B-B14F-4D97-AF65-F5344CB8AC3E}">
        <p14:creationId xmlns:p14="http://schemas.microsoft.com/office/powerpoint/2010/main" val="4437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B61BD6-43DF-4078-8314-65E9E927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Računanje kutova kalkulatorom (str.156)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067E3A4-91DE-4D37-88C9-6549D9077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9" y="1585276"/>
            <a:ext cx="10515600" cy="434397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621AEB9-D849-4F6E-AE03-BB3A1B09B235}"/>
              </a:ext>
            </a:extLst>
          </p:cNvPr>
          <p:cNvSpPr txBox="1"/>
          <p:nvPr/>
        </p:nvSpPr>
        <p:spPr>
          <a:xfrm>
            <a:off x="3928188" y="3293706"/>
            <a:ext cx="6811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12.9°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A92906F-1E89-46E4-AF84-8F19E93B7377}"/>
              </a:ext>
            </a:extLst>
          </p:cNvPr>
          <p:cNvSpPr txBox="1"/>
          <p:nvPr/>
        </p:nvSpPr>
        <p:spPr>
          <a:xfrm>
            <a:off x="6096000" y="3318979"/>
            <a:ext cx="116321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sr-Latn-RS"/>
            </a:defPPr>
          </a:lstStyle>
          <a:p>
            <a:r>
              <a:rPr lang="hr-HR" dirty="0"/>
              <a:t>65.34444°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D86181C-8C34-4991-ADFC-A455BA8FF00A}"/>
              </a:ext>
            </a:extLst>
          </p:cNvPr>
          <p:cNvSpPr txBox="1"/>
          <p:nvPr/>
        </p:nvSpPr>
        <p:spPr>
          <a:xfrm>
            <a:off x="4991877" y="5328707"/>
            <a:ext cx="140270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600"/>
            </a:lvl1pPr>
          </a:lstStyle>
          <a:p>
            <a:r>
              <a:rPr lang="hr-HR" dirty="0"/>
              <a:t>17°25’0.12’’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D09F716-0AE8-4081-8BA0-51E165004BF6}"/>
              </a:ext>
            </a:extLst>
          </p:cNvPr>
          <p:cNvSpPr txBox="1"/>
          <p:nvPr/>
        </p:nvSpPr>
        <p:spPr>
          <a:xfrm>
            <a:off x="8708570" y="5272724"/>
            <a:ext cx="140270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83° 27’48’’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CE47DC4-3A33-4344-A5A4-3E2D70606511}"/>
              </a:ext>
            </a:extLst>
          </p:cNvPr>
          <p:cNvSpPr txBox="1"/>
          <p:nvPr/>
        </p:nvSpPr>
        <p:spPr>
          <a:xfrm>
            <a:off x="10282335" y="365125"/>
            <a:ext cx="161419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DZ ostale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C685FD7-E6F0-4F1A-A8B4-66246E231AD3}"/>
              </a:ext>
            </a:extLst>
          </p:cNvPr>
          <p:cNvSpPr txBox="1"/>
          <p:nvPr/>
        </p:nvSpPr>
        <p:spPr>
          <a:xfrm>
            <a:off x="2696547" y="5328707"/>
            <a:ext cx="88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25°12’</a:t>
            </a:r>
          </a:p>
        </p:txBody>
      </p:sp>
    </p:spTree>
    <p:extLst>
      <p:ext uri="{BB962C8B-B14F-4D97-AF65-F5344CB8AC3E}">
        <p14:creationId xmlns:p14="http://schemas.microsoft.com/office/powerpoint/2010/main" val="73877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28FC10-4E0D-41A2-BF3A-A70CCFA6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Računanje </a:t>
            </a:r>
            <a:r>
              <a:rPr lang="hr-HR" dirty="0" err="1"/>
              <a:t>trig</a:t>
            </a:r>
            <a:r>
              <a:rPr lang="hr-HR" dirty="0"/>
              <a:t>. omjera kalkulatorom (str. 156)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D7C83D0-4875-4933-B21A-EDA617DDE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71" y="1865350"/>
            <a:ext cx="10687664" cy="481224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691873A-B070-41A3-9CB0-FE8D61695495}"/>
              </a:ext>
            </a:extLst>
          </p:cNvPr>
          <p:cNvSpPr txBox="1"/>
          <p:nvPr/>
        </p:nvSpPr>
        <p:spPr>
          <a:xfrm>
            <a:off x="3038168" y="5093110"/>
            <a:ext cx="118970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0.69466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89B163D-FBEB-4A52-9D32-82A39D938CAA}"/>
              </a:ext>
            </a:extLst>
          </p:cNvPr>
          <p:cNvSpPr txBox="1"/>
          <p:nvPr/>
        </p:nvSpPr>
        <p:spPr>
          <a:xfrm>
            <a:off x="6096000" y="5093110"/>
            <a:ext cx="143551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0.96569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F8E20A4-C486-4873-8235-03CB5A3E131E}"/>
              </a:ext>
            </a:extLst>
          </p:cNvPr>
          <p:cNvSpPr txBox="1"/>
          <p:nvPr/>
        </p:nvSpPr>
        <p:spPr>
          <a:xfrm>
            <a:off x="7885471" y="5091421"/>
            <a:ext cx="114054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1.033553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1A40CAD-031C-41C8-92B1-A6971280D109}"/>
              </a:ext>
            </a:extLst>
          </p:cNvPr>
          <p:cNvSpPr txBox="1"/>
          <p:nvPr/>
        </p:nvSpPr>
        <p:spPr>
          <a:xfrm>
            <a:off x="9901084" y="2802194"/>
            <a:ext cx="162232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Ostale za DZ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97E0040-062E-4683-9D6C-DEF6E56C841E}"/>
              </a:ext>
            </a:extLst>
          </p:cNvPr>
          <p:cNvSpPr txBox="1"/>
          <p:nvPr/>
        </p:nvSpPr>
        <p:spPr>
          <a:xfrm>
            <a:off x="4572000" y="5093110"/>
            <a:ext cx="133718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0.71934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D03F4B8-3332-42C3-A4B9-FE2BF13A6E60}"/>
              </a:ext>
            </a:extLst>
          </p:cNvPr>
          <p:cNvSpPr txBox="1"/>
          <p:nvPr/>
        </p:nvSpPr>
        <p:spPr>
          <a:xfrm>
            <a:off x="3038168" y="4002833"/>
            <a:ext cx="118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0.275634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CB7F542-2745-4AE7-9AE3-873D07FC7723}"/>
              </a:ext>
            </a:extLst>
          </p:cNvPr>
          <p:cNvSpPr txBox="1"/>
          <p:nvPr/>
        </p:nvSpPr>
        <p:spPr>
          <a:xfrm>
            <a:off x="4572000" y="3991556"/>
            <a:ext cx="118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0.96126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42DFCD6-8D77-47CD-A4E5-B0338D6C6F8C}"/>
              </a:ext>
            </a:extLst>
          </p:cNvPr>
          <p:cNvSpPr txBox="1"/>
          <p:nvPr/>
        </p:nvSpPr>
        <p:spPr>
          <a:xfrm>
            <a:off x="6218903" y="4086807"/>
            <a:ext cx="118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0.28675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EF39433-F20D-495C-8186-EA8E0A0BFE6E}"/>
              </a:ext>
            </a:extLst>
          </p:cNvPr>
          <p:cNvSpPr txBox="1"/>
          <p:nvPr/>
        </p:nvSpPr>
        <p:spPr>
          <a:xfrm>
            <a:off x="7763069" y="4086807"/>
            <a:ext cx="114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3.48741</a:t>
            </a:r>
          </a:p>
        </p:txBody>
      </p:sp>
    </p:spTree>
    <p:extLst>
      <p:ext uri="{BB962C8B-B14F-4D97-AF65-F5344CB8AC3E}">
        <p14:creationId xmlns:p14="http://schemas.microsoft.com/office/powerpoint/2010/main" val="37254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B72D778-3EE9-45BF-B9DC-53E307D7C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49" y="1690688"/>
            <a:ext cx="10414110" cy="480218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328FC10-4E0D-41A2-BF3A-A70CCFA6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Računanje </a:t>
            </a:r>
            <a:r>
              <a:rPr lang="hr-HR" dirty="0" err="1"/>
              <a:t>trig</a:t>
            </a:r>
            <a:r>
              <a:rPr lang="hr-HR" dirty="0"/>
              <a:t>. omjera kalkulatorom (str. 156)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691873A-B070-41A3-9CB0-FE8D61695495}"/>
              </a:ext>
            </a:extLst>
          </p:cNvPr>
          <p:cNvSpPr txBox="1"/>
          <p:nvPr/>
        </p:nvSpPr>
        <p:spPr>
          <a:xfrm>
            <a:off x="3325042" y="4797980"/>
            <a:ext cx="118970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0.80126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C905FAD-51D1-48BB-89C9-4866584EE5CD}"/>
              </a:ext>
            </a:extLst>
          </p:cNvPr>
          <p:cNvSpPr txBox="1"/>
          <p:nvPr/>
        </p:nvSpPr>
        <p:spPr>
          <a:xfrm>
            <a:off x="4866968" y="4797980"/>
            <a:ext cx="133718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0.59832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89B163D-FBEB-4A52-9D32-82A39D938CAA}"/>
              </a:ext>
            </a:extLst>
          </p:cNvPr>
          <p:cNvSpPr txBox="1"/>
          <p:nvPr/>
        </p:nvSpPr>
        <p:spPr>
          <a:xfrm>
            <a:off x="6556378" y="4797980"/>
            <a:ext cx="143551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1.33916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F8E20A4-C486-4873-8235-03CB5A3E131E}"/>
              </a:ext>
            </a:extLst>
          </p:cNvPr>
          <p:cNvSpPr txBox="1"/>
          <p:nvPr/>
        </p:nvSpPr>
        <p:spPr>
          <a:xfrm>
            <a:off x="7991888" y="4797980"/>
            <a:ext cx="114054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0.74673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1A40CAD-031C-41C8-92B1-A6971280D109}"/>
              </a:ext>
            </a:extLst>
          </p:cNvPr>
          <p:cNvSpPr txBox="1"/>
          <p:nvPr/>
        </p:nvSpPr>
        <p:spPr>
          <a:xfrm>
            <a:off x="9901084" y="2802194"/>
            <a:ext cx="162232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Ostale za DZ, DZ 9. (</a:t>
            </a:r>
            <a:r>
              <a:rPr lang="hr-HR" dirty="0" err="1"/>
              <a:t>stra</a:t>
            </a:r>
            <a:r>
              <a:rPr lang="hr-HR" dirty="0"/>
              <a:t> 157)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76B5E30-A041-4848-94AB-F70604B7E4AD}"/>
              </a:ext>
            </a:extLst>
          </p:cNvPr>
          <p:cNvSpPr txBox="1"/>
          <p:nvPr/>
        </p:nvSpPr>
        <p:spPr>
          <a:xfrm>
            <a:off x="3374203" y="4256705"/>
            <a:ext cx="114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0.73016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63E5FF6-1062-48F3-B934-1D1E08E4278C}"/>
              </a:ext>
            </a:extLst>
          </p:cNvPr>
          <p:cNvSpPr txBox="1"/>
          <p:nvPr/>
        </p:nvSpPr>
        <p:spPr>
          <a:xfrm>
            <a:off x="4982547" y="4348065"/>
            <a:ext cx="111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0.68327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1DA859C-1EC4-4071-83CA-CA214669214D}"/>
              </a:ext>
            </a:extLst>
          </p:cNvPr>
          <p:cNvSpPr txBox="1"/>
          <p:nvPr/>
        </p:nvSpPr>
        <p:spPr>
          <a:xfrm>
            <a:off x="6556378" y="4256705"/>
            <a:ext cx="111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1.06862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BA30C18-4B0F-43E7-A894-33575191D07A}"/>
              </a:ext>
            </a:extLst>
          </p:cNvPr>
          <p:cNvSpPr txBox="1"/>
          <p:nvPr/>
        </p:nvSpPr>
        <p:spPr>
          <a:xfrm>
            <a:off x="8089641" y="4256705"/>
            <a:ext cx="9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0.93578</a:t>
            </a:r>
          </a:p>
        </p:txBody>
      </p:sp>
    </p:spTree>
    <p:extLst>
      <p:ext uri="{BB962C8B-B14F-4D97-AF65-F5344CB8AC3E}">
        <p14:creationId xmlns:p14="http://schemas.microsoft.com/office/powerpoint/2010/main" val="290139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242F2F-2E27-4C81-9352-3E1D5C8A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Računanje kutova kalkulatorom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46BB32F-1C0C-4657-8716-440B6D0CB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73" y="1347057"/>
            <a:ext cx="10519185" cy="5007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95A2A5EA-196D-4DA7-AC4E-E7A3E1ADA1ED}"/>
                  </a:ext>
                </a:extLst>
              </p:cNvPr>
              <p:cNvSpPr txBox="1"/>
              <p:nvPr/>
            </p:nvSpPr>
            <p:spPr>
              <a:xfrm>
                <a:off x="7325245" y="2041788"/>
                <a:ext cx="386628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lang="hr-H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0.99148</m:t>
                          </m:r>
                        </m:e>
                      </m:d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=82.5154°</m:t>
                      </m:r>
                    </m:oMath>
                  </m:oMathPara>
                </a14:m>
                <a:endParaRPr lang="hr-H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95A2A5EA-196D-4DA7-AC4E-E7A3E1ADA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45" y="2041788"/>
                <a:ext cx="3866284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F1CF2164-CEE5-406B-8AD8-53D4E252E010}"/>
                  </a:ext>
                </a:extLst>
              </p:cNvPr>
              <p:cNvSpPr txBox="1"/>
              <p:nvPr/>
            </p:nvSpPr>
            <p:spPr>
              <a:xfrm>
                <a:off x="7325245" y="2766410"/>
                <a:ext cx="3768980" cy="86966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𝑐𝑡𝑔</m:t>
                              </m:r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0.36723</m:t>
                              </m:r>
                            </m:den>
                          </m:f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=2.72309</m:t>
                          </m:r>
                        </m:e>
                      </m:func>
                    </m:oMath>
                  </m:oMathPara>
                </a14:m>
                <a:endParaRPr lang="hr-HR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2.72309</m:t>
                          </m:r>
                        </m:e>
                      </m:d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=69.8353°</m:t>
                      </m:r>
                    </m:oMath>
                  </m:oMathPara>
                </a14:m>
                <a:endParaRPr lang="hr-H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F1CF2164-CEE5-406B-8AD8-53D4E252E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45" y="2766410"/>
                <a:ext cx="3768980" cy="869662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niOkvir 5">
            <a:extLst>
              <a:ext uri="{FF2B5EF4-FFF2-40B4-BE49-F238E27FC236}">
                <a16:creationId xmlns:a16="http://schemas.microsoft.com/office/drawing/2014/main" id="{094FAB83-DA72-4F5F-9E86-074D835A16B5}"/>
              </a:ext>
            </a:extLst>
          </p:cNvPr>
          <p:cNvSpPr txBox="1"/>
          <p:nvPr/>
        </p:nvSpPr>
        <p:spPr>
          <a:xfrm>
            <a:off x="8769070" y="233265"/>
            <a:ext cx="291285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Ostale za DZ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DC119609-7604-499F-8E3A-10F9D0BAA917}"/>
                  </a:ext>
                </a:extLst>
              </p:cNvPr>
              <p:cNvSpPr txBox="1"/>
              <p:nvPr/>
            </p:nvSpPr>
            <p:spPr>
              <a:xfrm>
                <a:off x="7325245" y="4810443"/>
                <a:ext cx="386628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lang="hr-H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0.75621</m:t>
                          </m:r>
                        </m:e>
                      </m:d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=40°</m:t>
                      </m:r>
                      <m:sSup>
                        <m:sSupPr>
                          <m:ctrlP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52</m:t>
                          </m:r>
                        </m:e>
                        <m:sup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8′′</m:t>
                      </m:r>
                    </m:oMath>
                  </m:oMathPara>
                </a14:m>
                <a:endParaRPr lang="hr-H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DC119609-7604-499F-8E3A-10F9D0BAA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45" y="4810443"/>
                <a:ext cx="3866284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5F26436B-9376-4BFE-B5E4-A93487282630}"/>
                  </a:ext>
                </a:extLst>
              </p:cNvPr>
              <p:cNvSpPr txBox="1"/>
              <p:nvPr/>
            </p:nvSpPr>
            <p:spPr>
              <a:xfrm>
                <a:off x="7496306" y="5636838"/>
                <a:ext cx="3897221" cy="84600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𝑐𝑡𝑔</m:t>
                              </m:r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24.53452</m:t>
                              </m:r>
                            </m:den>
                          </m:f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=0.04076</m:t>
                          </m:r>
                        </m:e>
                      </m:func>
                    </m:oMath>
                  </m:oMathPara>
                </a14:m>
                <a:endParaRPr lang="hr-HR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0.04076</m:t>
                          </m:r>
                        </m:e>
                      </m:d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=2°</m:t>
                      </m:r>
                      <m:sSup>
                        <m:sSupPr>
                          <m:ctrlP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2′′</m:t>
                      </m:r>
                    </m:oMath>
                  </m:oMathPara>
                </a14:m>
                <a:endParaRPr lang="hr-H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5F26436B-9376-4BFE-B5E4-A93487282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306" y="5636838"/>
                <a:ext cx="3897221" cy="846001"/>
              </a:xfrm>
              <a:prstGeom prst="rect">
                <a:avLst/>
              </a:prstGeom>
              <a:blipFill>
                <a:blip r:embed="rId6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1BC48FAD-66C9-4E68-8E92-10DCCC5CF8B8}"/>
                  </a:ext>
                </a:extLst>
              </p:cNvPr>
              <p:cNvSpPr txBox="1"/>
              <p:nvPr/>
            </p:nvSpPr>
            <p:spPr>
              <a:xfrm flipH="1">
                <a:off x="3331028" y="2226454"/>
                <a:ext cx="2024741" cy="9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a) </a:t>
                </a:r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=36.44992°=36°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59.73′′</m:t>
                    </m:r>
                  </m:oMath>
                </a14:m>
                <a:endParaRPr lang="hr-HR" dirty="0"/>
              </a:p>
            </p:txBody>
          </p:sp>
        </mc:Choice>
        <mc:Fallback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1BC48FAD-66C9-4E68-8E92-10DCCC5CF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31028" y="2226454"/>
                <a:ext cx="2024741" cy="916982"/>
              </a:xfrm>
              <a:prstGeom prst="rect">
                <a:avLst/>
              </a:prstGeom>
              <a:blipFill>
                <a:blip r:embed="rId7"/>
                <a:stretch>
                  <a:fillRect l="-2402" t="-331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B72D9F18-391C-4CF4-ACBF-7EDFCB413B1C}"/>
                  </a:ext>
                </a:extLst>
              </p:cNvPr>
              <p:cNvSpPr txBox="1"/>
              <p:nvPr/>
            </p:nvSpPr>
            <p:spPr>
              <a:xfrm>
                <a:off x="3396343" y="3526971"/>
                <a:ext cx="1470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g)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16.15917°</m:t>
                    </m:r>
                  </m:oMath>
                </a14:m>
                <a:endParaRPr lang="hr-HR" dirty="0"/>
              </a:p>
            </p:txBody>
          </p:sp>
        </mc:Choice>
        <mc:Fallback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B72D9F18-391C-4CF4-ACBF-7EDFCB413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43" y="3526971"/>
                <a:ext cx="1470413" cy="369332"/>
              </a:xfrm>
              <a:prstGeom prst="rect">
                <a:avLst/>
              </a:prstGeom>
              <a:blipFill>
                <a:blip r:embed="rId8"/>
                <a:stretch>
                  <a:fillRect l="-3320" t="-10000" b="-2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87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0421BB-5058-469B-945C-B4F331E3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6" y="2847068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Primjena na pravokutni trokut</a:t>
            </a:r>
          </a:p>
        </p:txBody>
      </p:sp>
    </p:spTree>
    <p:extLst>
      <p:ext uri="{BB962C8B-B14F-4D97-AF65-F5344CB8AC3E}">
        <p14:creationId xmlns:p14="http://schemas.microsoft.com/office/powerpoint/2010/main" val="3176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D7C76E9-27B7-4EC8-A16A-C91B51F2D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650" y="0"/>
            <a:ext cx="6917428" cy="619109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F8CBA94-6103-441E-91FF-3655B768D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70447"/>
            <a:ext cx="10905066" cy="2917104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87DCA93-FC87-4A5E-A40D-BE7EA6581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2" y="0"/>
            <a:ext cx="11620500" cy="398145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73BE7A6-9B40-4A3D-9C2A-097924F053D4}"/>
              </a:ext>
            </a:extLst>
          </p:cNvPr>
          <p:cNvSpPr txBox="1"/>
          <p:nvPr/>
        </p:nvSpPr>
        <p:spPr>
          <a:xfrm>
            <a:off x="1032387" y="390340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8C3D1B5-EFB2-451B-BE0A-4A865956A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87" y="3758752"/>
            <a:ext cx="3362632" cy="2628536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95E7F916-659B-4F34-BE4A-99F0CA38F55B}"/>
              </a:ext>
            </a:extLst>
          </p:cNvPr>
          <p:cNvSpPr/>
          <p:nvPr/>
        </p:nvSpPr>
        <p:spPr>
          <a:xfrm>
            <a:off x="2713703" y="4401879"/>
            <a:ext cx="535959" cy="466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FFA543C9-B6DB-4FE2-85E8-1837C316EABB}"/>
              </a:ext>
            </a:extLst>
          </p:cNvPr>
          <p:cNvSpPr/>
          <p:nvPr/>
        </p:nvSpPr>
        <p:spPr>
          <a:xfrm>
            <a:off x="1763341" y="4168833"/>
            <a:ext cx="535959" cy="466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AEF6C443-74F2-46D9-8DCF-7AB16DE61011}"/>
                  </a:ext>
                </a:extLst>
              </p:cNvPr>
              <p:cNvSpPr txBox="1"/>
              <p:nvPr/>
            </p:nvSpPr>
            <p:spPr>
              <a:xfrm>
                <a:off x="4688959" y="3758751"/>
                <a:ext cx="6911162" cy="2224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hr-HR" sz="2400" dirty="0"/>
                  <a:t>  pa je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=8.53</m:t>
                    </m:r>
                  </m:oMath>
                </a14:m>
                <a:endParaRPr lang="hr-HR" sz="2400" b="0" dirty="0">
                  <a:ea typeface="Cambria Math" panose="02040503050406030204" pitchFamily="18" charset="0"/>
                </a:endParaRPr>
              </a:p>
              <a:p>
                <a:endParaRPr lang="hr-HR" sz="2400" dirty="0"/>
              </a:p>
              <a:p>
                <a:r>
                  <a:rPr lang="hr-HR" sz="2400" dirty="0"/>
                  <a:t>Stranicu b možemo i po Pitagori  a možemo i preko sinusa. Kut alfa dobijemo da od 90°oduzmemo beta. Površina pravokutnog trokuta je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AEF6C443-74F2-46D9-8DCF-7AB16DE61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959" y="3758751"/>
                <a:ext cx="6911162" cy="2224520"/>
              </a:xfrm>
              <a:prstGeom prst="rect">
                <a:avLst/>
              </a:prstGeom>
              <a:blipFill>
                <a:blip r:embed="rId4"/>
                <a:stretch>
                  <a:fillRect l="-1323" b="-191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91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05ad64a8-3072-44b7-9688-07bbb5c6aecf" xsi:nil="true"/>
    <NotebookType xmlns="05ad64a8-3072-44b7-9688-07bbb5c6aecf" xsi:nil="true"/>
    <CultureName xmlns="05ad64a8-3072-44b7-9688-07bbb5c6aecf" xsi:nil="true"/>
    <Owner xmlns="05ad64a8-3072-44b7-9688-07bbb5c6aecf">
      <UserInfo>
        <DisplayName/>
        <AccountId xsi:nil="true"/>
        <AccountType/>
      </UserInfo>
    </Owner>
    <Students xmlns="05ad64a8-3072-44b7-9688-07bbb5c6aecf">
      <UserInfo>
        <DisplayName/>
        <AccountId xsi:nil="true"/>
        <AccountType/>
      </UserInfo>
    </Students>
    <Student_Groups xmlns="05ad64a8-3072-44b7-9688-07bbb5c6aecf">
      <UserInfo>
        <DisplayName/>
        <AccountId xsi:nil="true"/>
        <AccountType/>
      </UserInfo>
    </Student_Groups>
    <Distribution_Groups xmlns="05ad64a8-3072-44b7-9688-07bbb5c6aecf" xsi:nil="true"/>
    <TeamsChannelId xmlns="05ad64a8-3072-44b7-9688-07bbb5c6aecf" xsi:nil="true"/>
    <Math_Settings xmlns="05ad64a8-3072-44b7-9688-07bbb5c6aecf" xsi:nil="true"/>
    <AppVersion xmlns="05ad64a8-3072-44b7-9688-07bbb5c6aecf" xsi:nil="true"/>
    <LMS_Mappings xmlns="05ad64a8-3072-44b7-9688-07bbb5c6aecf" xsi:nil="true"/>
    <Invited_Teachers xmlns="05ad64a8-3072-44b7-9688-07bbb5c6aecf" xsi:nil="true"/>
    <IsNotebookLocked xmlns="05ad64a8-3072-44b7-9688-07bbb5c6aecf" xsi:nil="true"/>
    <DefaultSectionNames xmlns="05ad64a8-3072-44b7-9688-07bbb5c6aecf" xsi:nil="true"/>
    <Self_Registration_Enabled xmlns="05ad64a8-3072-44b7-9688-07bbb5c6aecf" xsi:nil="true"/>
    <Has_Teacher_Only_SectionGroup xmlns="05ad64a8-3072-44b7-9688-07bbb5c6aecf" xsi:nil="true"/>
    <FolderType xmlns="05ad64a8-3072-44b7-9688-07bbb5c6aecf" xsi:nil="true"/>
    <Invited_Students xmlns="05ad64a8-3072-44b7-9688-07bbb5c6aecf" xsi:nil="true"/>
    <Teachers xmlns="05ad64a8-3072-44b7-9688-07bbb5c6aecf">
      <UserInfo>
        <DisplayName/>
        <AccountId xsi:nil="true"/>
        <AccountType/>
      </UserInfo>
    </Teachers>
    <Is_Collaboration_Space_Locked xmlns="05ad64a8-3072-44b7-9688-07bbb5c6aec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F1B117DF975488B0393DB22D8D2BE" ma:contentTypeVersion="33" ma:contentTypeDescription="Create a new document." ma:contentTypeScope="" ma:versionID="6bd61e953fc487a4034100e29734eeb1">
  <xsd:schema xmlns:xsd="http://www.w3.org/2001/XMLSchema" xmlns:xs="http://www.w3.org/2001/XMLSchema" xmlns:p="http://schemas.microsoft.com/office/2006/metadata/properties" xmlns:ns3="05ad64a8-3072-44b7-9688-07bbb5c6aecf" xmlns:ns4="0aa6a6ba-acfe-43af-8444-806e67c30b7f" targetNamespace="http://schemas.microsoft.com/office/2006/metadata/properties" ma:root="true" ma:fieldsID="c282dba1f04b6bc9f1f7e3fb1887ee6d" ns3:_="" ns4:_="">
    <xsd:import namespace="05ad64a8-3072-44b7-9688-07bbb5c6aecf"/>
    <xsd:import namespace="0aa6a6ba-acfe-43af-8444-806e67c30b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64a8-3072-44b7-9688-07bbb5c6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6a6ba-acfe-43af-8444-806e67c30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ACE459-BB54-47CF-A557-D275EC421F89}">
  <ds:schemaRefs>
    <ds:schemaRef ds:uri="http://schemas.microsoft.com/office/2006/metadata/properties"/>
    <ds:schemaRef ds:uri="http://schemas.microsoft.com/office/infopath/2007/PartnerControls"/>
    <ds:schemaRef ds:uri="05ad64a8-3072-44b7-9688-07bbb5c6aecf"/>
  </ds:schemaRefs>
</ds:datastoreItem>
</file>

<file path=customXml/itemProps2.xml><?xml version="1.0" encoding="utf-8"?>
<ds:datastoreItem xmlns:ds="http://schemas.openxmlformats.org/officeDocument/2006/customXml" ds:itemID="{85F51671-892C-430E-98A0-67FC02CFFF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5E258B-C230-49BE-9E72-A113100061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d64a8-3072-44b7-9688-07bbb5c6aecf"/>
    <ds:schemaRef ds:uri="0aa6a6ba-acfe-43af-8444-806e67c30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316</Words>
  <Application>Microsoft Office PowerPoint</Application>
  <PresentationFormat>Široki zaslon</PresentationFormat>
  <Paragraphs>69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Tema sustava Office</vt:lpstr>
      <vt:lpstr>Primjena trigonometrijskih omjera na pravokutni trokut</vt:lpstr>
      <vt:lpstr>Računanje kutova kalkulatorom (str.156)</vt:lpstr>
      <vt:lpstr>Računanje trig. omjera kalkulatorom (str. 156)</vt:lpstr>
      <vt:lpstr>Računanje trig. omjera kalkulatorom (str. 156)</vt:lpstr>
      <vt:lpstr>Računanje kutova kalkulatorom</vt:lpstr>
      <vt:lpstr>Primjena na pravokutni trokut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Zadatci, str. 164.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trigonometrijskih omjera na pravokutni trokut</dc:title>
  <dc:creator>Lidija Blagojević</dc:creator>
  <cp:lastModifiedBy>Lidija Blagojević</cp:lastModifiedBy>
  <cp:revision>1</cp:revision>
  <dcterms:created xsi:type="dcterms:W3CDTF">2020-05-12T08:40:36Z</dcterms:created>
  <dcterms:modified xsi:type="dcterms:W3CDTF">2020-05-12T12:01:18Z</dcterms:modified>
</cp:coreProperties>
</file>