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56" r:id="rId2"/>
    <p:sldId id="387" r:id="rId3"/>
    <p:sldId id="389" r:id="rId4"/>
    <p:sldId id="39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6666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1" autoAdjust="0"/>
    <p:restoredTop sz="92721" autoAdjust="0"/>
  </p:normalViewPr>
  <p:slideViewPr>
    <p:cSldViewPr>
      <p:cViewPr>
        <p:scale>
          <a:sx n="93" d="100"/>
          <a:sy n="93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Kliknite da biste uredili stilove teksta matrice</a:t>
            </a:r>
          </a:p>
          <a:p>
            <a:pPr lvl="1"/>
            <a:r>
              <a:rPr lang="en-US" noProof="0" smtClean="0"/>
              <a:t>Druga razina</a:t>
            </a:r>
          </a:p>
          <a:p>
            <a:pPr lvl="2"/>
            <a:r>
              <a:rPr lang="en-US" noProof="0" smtClean="0"/>
              <a:t>Treća razina</a:t>
            </a:r>
          </a:p>
          <a:p>
            <a:pPr lvl="3"/>
            <a:r>
              <a:rPr lang="en-US" noProof="0" smtClean="0"/>
              <a:t>Četvrta razina</a:t>
            </a:r>
          </a:p>
          <a:p>
            <a:pPr lvl="4"/>
            <a:r>
              <a:rPr lang="en-US" noProof="0" smtClean="0"/>
              <a:t>Peta razina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1DA6CF-7BA2-4961-B4B6-A3616B8D3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7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F0B9F-784C-4CF3-887B-FB1C2F32407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F2362-4C68-4458-8970-EFD3DD55997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8F213-1FFE-42EA-A396-6A751338B00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5C1A1-EB37-4D03-BC94-88464561002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r-Latn-C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r-Latn-C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DA9B4-35ED-4446-A273-64DF439333C6}" type="datetime1">
              <a:rPr lang="en-US" smtClean="0"/>
              <a:t>7/29/2015</a:t>
            </a:fld>
            <a:endParaRPr lang="en-US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87E13-FE28-4FAA-8294-4A5C39713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96B12-80C6-4196-AF94-98A755EEF3F2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7A7B4-A20A-4DC5-A4E0-DB29D8D80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28600"/>
            <a:ext cx="1981200" cy="5791200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91200" cy="5791200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FA939-63EA-49F8-A743-453EEB3AA8C5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1D4AB-DC1A-43CE-A915-D95613ACE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638A-ABC2-45E5-B7C1-46BFCF2D1082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474D4-8E4E-4DF8-80B2-A770F24C8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tekst i 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862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F06D9-48E3-4775-9DF2-CBEA9799D223}" type="datetime1">
              <a:rPr lang="en-US" smtClean="0"/>
              <a:t>7/29/2015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C88DC-3236-4E47-BB18-FC00AA0C7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Naslov i dva sadržaja iznad tek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38862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half" idx="3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155C5-5357-4FBA-994C-17BDE589506B}" type="datetime1">
              <a:rPr lang="en-US" smtClean="0"/>
              <a:t>7/29/2015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56966-6832-40A4-8681-D2D7B2E5D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slov i tekst iznad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B62C-42A3-457A-964A-EE4E50FC9735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EEFD6-49BC-4956-93E3-258146599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slov i sadržaj iznad tek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FA16B-B1EB-46E9-946E-BB174BD51E1C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6A834-7F2E-4DCC-B941-91187CF84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57AA5-7D17-4D39-9D31-C44590233B4C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1642D-B8F3-4686-95BE-477BEAE67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FCF46-C59D-4C87-B613-210A7B4C73B0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2F47-BEF6-4684-8290-D5B458BB5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8BF61-8838-4FEC-AD8D-BA1932EB7223}" type="datetime1">
              <a:rPr lang="en-US" smtClean="0"/>
              <a:t>7/29/2015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5E93-A2F2-49DF-AF68-F94CA4E92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C53AD-3F92-40EE-9389-0E3075DC6077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15FD9-5BCB-4695-9BF2-9AE72F3FD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0F508-1824-49B1-99E4-5AF878DA06C4}" type="datetime1">
              <a:rPr lang="en-US" smtClean="0"/>
              <a:t>7/29/2015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97F63-07CC-493F-A120-AA0C28978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0F440-E87F-4A37-BAFF-DF61E6DDF284}" type="datetime1">
              <a:rPr lang="en-US" smtClean="0"/>
              <a:t>7/29/2015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0CFD-61B4-4B3A-B1BA-464A80184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78AA1-2467-4F63-B81A-0BD76D8E1BAB}" type="datetime1">
              <a:rPr lang="en-US" smtClean="0"/>
              <a:t>7/29/2015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556E-EF13-47F6-9D09-D25E10F5F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FB004-3B6C-4A1D-8A6D-F10886D769A3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5B9EA-3B40-41CF-BE75-3BB6A972C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7C675-6E2B-424F-BCCE-0CA5ED1D453E}" type="datetime1">
              <a:rPr lang="en-US" smtClean="0"/>
              <a:t>7/29/2015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D79DE-A73A-45C7-8A7B-0E28DB466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r-Latn-C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r-Latn-C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228600"/>
            <a:ext cx="75263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 naslova matrice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stilove teksta matrice</a:t>
            </a:r>
          </a:p>
          <a:p>
            <a:pPr lvl="1"/>
            <a:r>
              <a:rPr lang="en-US" smtClean="0"/>
              <a:t>Druga razina</a:t>
            </a:r>
          </a:p>
          <a:p>
            <a:pPr lvl="2"/>
            <a:r>
              <a:rPr lang="en-US" smtClean="0"/>
              <a:t>Treća razina</a:t>
            </a:r>
          </a:p>
          <a:p>
            <a:pPr lvl="3"/>
            <a:r>
              <a:rPr lang="en-US" smtClean="0"/>
              <a:t>Četvrta razina</a:t>
            </a:r>
          </a:p>
          <a:p>
            <a:pPr lvl="4"/>
            <a:r>
              <a:rPr lang="en-US" smtClean="0"/>
              <a:t>Peta razina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02CAD498-9C78-4DD9-96A6-EFC6F91706DD}" type="datetime1">
              <a:rPr lang="en-US" smtClean="0"/>
              <a:t>7/29/2015</a:t>
            </a:fld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372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464A5CFF-3C48-49BD-BD41-1606B5582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1" r:id="rId1"/>
    <p:sldLayoutId id="2147483770" r:id="rId2"/>
    <p:sldLayoutId id="2147483769" r:id="rId3"/>
    <p:sldLayoutId id="2147483768" r:id="rId4"/>
    <p:sldLayoutId id="2147483767" r:id="rId5"/>
    <p:sldLayoutId id="2147483766" r:id="rId6"/>
    <p:sldLayoutId id="2147483765" r:id="rId7"/>
    <p:sldLayoutId id="2147483764" r:id="rId8"/>
    <p:sldLayoutId id="2147483763" r:id="rId9"/>
    <p:sldLayoutId id="2147483762" r:id="rId10"/>
    <p:sldLayoutId id="2147483761" r:id="rId11"/>
    <p:sldLayoutId id="2147483760" r:id="rId12"/>
    <p:sldLayoutId id="2147483759" r:id="rId13"/>
    <p:sldLayoutId id="2147483758" r:id="rId14"/>
    <p:sldLayoutId id="2147483757" r:id="rId15"/>
    <p:sldLayoutId id="2147483756" r:id="rId16"/>
    <p:sldLayoutId id="2147483755" r:id="rId17"/>
  </p:sldLayoutIdLst>
  <p:transition advTm="1000">
    <p:push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441325" indent="-441325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85850" indent="-465138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498600" indent="-228600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906588" indent="-228600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4pPr>
      <a:lvl5pPr marL="2314575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5pPr>
      <a:lvl6pPr marL="2771775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6pPr>
      <a:lvl7pPr marL="3228975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7pPr>
      <a:lvl8pPr marL="3686175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8pPr>
      <a:lvl9pPr marL="4143375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867FB68-7DA8-41A4-BC0C-4D090E88BD7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427163"/>
            <a:ext cx="7189787" cy="16097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smtClean="0"/>
              <a:t>Monitor</a:t>
            </a:r>
            <a:endParaRPr lang="en-US" sz="600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16013" y="4868863"/>
            <a:ext cx="64008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  <a:spcAft>
                <a:spcPct val="40000"/>
              </a:spcAft>
              <a:buClr>
                <a:schemeClr val="hlink"/>
              </a:buClr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 advTm="3000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542E29-8BA9-4CC0-BD3F-D471355FF99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Monitor</a:t>
            </a:r>
            <a:endParaRPr lang="en-US" smtClean="0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386138" cy="44196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hr-H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Monitor je </a:t>
            </a:r>
            <a:r>
              <a:rPr lang="hr-HR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izlazni uređaj</a:t>
            </a:r>
            <a:r>
              <a:rPr lang="hr-H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koji </a:t>
            </a:r>
            <a:r>
              <a:rPr lang="hr-HR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podatke iz računala</a:t>
            </a:r>
            <a:r>
              <a:rPr lang="hr-H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prikazuje na svom zaslonu </a:t>
            </a:r>
            <a:r>
              <a:rPr lang="hr-HR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 čovjeku razumljivom obliku</a:t>
            </a:r>
            <a:r>
              <a:rPr lang="hr-H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endParaRPr lang="en-US" sz="2000" smtClean="0"/>
          </a:p>
        </p:txBody>
      </p:sp>
      <p:pic>
        <p:nvPicPr>
          <p:cNvPr id="4102" name="Picture 6" descr="tf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140200" y="1557338"/>
            <a:ext cx="3886200" cy="4089400"/>
          </a:xfrm>
          <a:noFill/>
        </p:spPr>
      </p:pic>
    </p:spTree>
  </p:cSld>
  <p:clrMapOvr>
    <a:masterClrMapping/>
  </p:clrMapOvr>
  <p:transition advTm="4000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67612-FE3E-4A35-A23F-C10C5598604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err="1" smtClean="0"/>
              <a:t>Pixel</a:t>
            </a:r>
            <a:endParaRPr lang="en-US" dirty="0" smtClean="0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418388" cy="4419600"/>
          </a:xfrm>
        </p:spPr>
        <p:txBody>
          <a:bodyPr/>
          <a:lstStyle/>
          <a:p>
            <a:pPr>
              <a:defRPr/>
            </a:pP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Slika se na zaslonu monitora sastoji od </a:t>
            </a:r>
            <a:r>
              <a:rPr lang="hr-H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niza osnovnih dijelova</a:t>
            </a: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koji se nazivaju </a:t>
            </a:r>
            <a:r>
              <a:rPr lang="hr-H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zaslonske točke</a:t>
            </a: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hr-HR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engl</a:t>
            </a: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hr-HR" i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pixel</a:t>
            </a: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picture element).</a:t>
            </a:r>
            <a:r>
              <a:rPr lang="hr-HR" sz="2000" dirty="0" smtClean="0"/>
              <a:t> </a:t>
            </a:r>
            <a:endParaRPr lang="en-US" sz="2000" dirty="0" smtClean="0"/>
          </a:p>
        </p:txBody>
      </p:sp>
      <p:pic>
        <p:nvPicPr>
          <p:cNvPr id="5126" name="Picture 5" descr="150px-Raster_graphic_fish_20x23squares_sdtv-exampl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476375" y="3213100"/>
            <a:ext cx="3095625" cy="2744788"/>
          </a:xfrm>
          <a:noFill/>
        </p:spPr>
      </p:pic>
      <p:pic>
        <p:nvPicPr>
          <p:cNvPr id="5127" name="Picture 7" descr="62_pixel_gros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148263" y="3213100"/>
            <a:ext cx="2879725" cy="2640013"/>
          </a:xfrm>
          <a:noFill/>
        </p:spPr>
      </p:pic>
    </p:spTree>
  </p:cSld>
  <p:clrMapOvr>
    <a:masterClrMapping/>
  </p:clrMapOvr>
  <p:transition advTm="5000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B3ED95-0D02-45AF-8510-4C4EDD6EE26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Razlučivost</a:t>
            </a:r>
            <a:endParaRPr lang="en-US" smtClean="0"/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3357563"/>
            <a:ext cx="8248650" cy="200025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hr-HR" dirty="0" smtClean="0">
                <a:solidFill>
                  <a:schemeClr val="hlink"/>
                </a:solidFill>
              </a:rPr>
              <a:t>Kakvoća</a:t>
            </a: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slike na zaslonu monitora</a:t>
            </a:r>
            <a:b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r-HR" dirty="0" smtClean="0"/>
              <a:t>ovisi </a:t>
            </a:r>
            <a:r>
              <a:rPr lang="hr-HR" dirty="0" smtClean="0">
                <a:solidFill>
                  <a:schemeClr val="hlink"/>
                </a:solidFill>
              </a:rPr>
              <a:t>o broju zaslonskih točaka. </a:t>
            </a:r>
          </a:p>
          <a:p>
            <a:pPr>
              <a:lnSpc>
                <a:spcPct val="110000"/>
              </a:lnSpc>
              <a:defRPr/>
            </a:pP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Mjera za kakvoću slike u tom smislu, </a:t>
            </a:r>
            <a:b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zove se </a:t>
            </a:r>
            <a:r>
              <a:rPr lang="hr-HR" dirty="0" smtClean="0">
                <a:solidFill>
                  <a:schemeClr val="hlink"/>
                </a:solidFill>
              </a:rPr>
              <a:t>razlučivost</a:t>
            </a:r>
            <a:r>
              <a:rPr lang="hr-HR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(rezolucija).</a:t>
            </a:r>
            <a:r>
              <a:rPr lang="hr-HR" dirty="0" smtClean="0"/>
              <a:t> </a:t>
            </a:r>
            <a:endParaRPr lang="en-US" dirty="0" smtClean="0"/>
          </a:p>
        </p:txBody>
      </p:sp>
      <p:pic>
        <p:nvPicPr>
          <p:cNvPr id="6150" name="Picture 5" descr="Resolution_illustr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628775"/>
            <a:ext cx="78486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6" descr="pixel"/>
          <p:cNvPicPr>
            <a:picLocks noChangeAspect="1" noChangeArrowheads="1"/>
          </p:cNvPicPr>
          <p:nvPr/>
        </p:nvPicPr>
        <p:blipFill>
          <a:blip r:embed="rId4"/>
          <a:srcRect b="6326"/>
          <a:stretch>
            <a:fillRect/>
          </a:stretch>
        </p:blipFill>
        <p:spPr bwMode="auto">
          <a:xfrm>
            <a:off x="6084888" y="3141663"/>
            <a:ext cx="214788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obljeno">
  <a:themeElements>
    <a:clrScheme name="">
      <a:dk1>
        <a:srgbClr val="BECBD8"/>
      </a:dk1>
      <a:lt1>
        <a:srgbClr val="FFFFFF"/>
      </a:lt1>
      <a:dk2>
        <a:srgbClr val="232949"/>
      </a:dk2>
      <a:lt2>
        <a:srgbClr val="FFFFFF"/>
      </a:lt2>
      <a:accent1>
        <a:srgbClr val="0099CC"/>
      </a:accent1>
      <a:accent2>
        <a:srgbClr val="B5DBE3"/>
      </a:accent2>
      <a:accent3>
        <a:srgbClr val="ACACB1"/>
      </a:accent3>
      <a:accent4>
        <a:srgbClr val="DADADA"/>
      </a:accent4>
      <a:accent5>
        <a:srgbClr val="AACAE2"/>
      </a:accent5>
      <a:accent6>
        <a:srgbClr val="A4C6CE"/>
      </a:accent6>
      <a:hlink>
        <a:srgbClr val="FFCC66"/>
      </a:hlink>
      <a:folHlink>
        <a:srgbClr val="475171"/>
      </a:folHlink>
    </a:clrScheme>
    <a:fontScheme name="Zaoblje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obljeno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obljeno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obljeno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11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424C6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12">
        <a:dk1>
          <a:srgbClr val="BECBD8"/>
        </a:dk1>
        <a:lt1>
          <a:srgbClr val="FFFFFF"/>
        </a:lt1>
        <a:dk2>
          <a:srgbClr val="232949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CB1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424C6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13">
        <a:dk1>
          <a:srgbClr val="BECBD8"/>
        </a:dk1>
        <a:lt1>
          <a:srgbClr val="FFFFFF"/>
        </a:lt1>
        <a:dk2>
          <a:srgbClr val="232949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CB1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66"/>
        </a:hlink>
        <a:folHlink>
          <a:srgbClr val="424C6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14">
        <a:dk1>
          <a:srgbClr val="BECBD8"/>
        </a:dk1>
        <a:lt1>
          <a:srgbClr val="FFFFFF"/>
        </a:lt1>
        <a:dk2>
          <a:srgbClr val="232949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CB1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66"/>
        </a:hlink>
        <a:folHlink>
          <a:srgbClr val="2F4D7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15">
        <a:dk1>
          <a:srgbClr val="BECBD8"/>
        </a:dk1>
        <a:lt1>
          <a:srgbClr val="FFFFFF"/>
        </a:lt1>
        <a:dk2>
          <a:srgbClr val="232949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CB1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66"/>
        </a:hlink>
        <a:folHlink>
          <a:srgbClr val="3C477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obljeno 16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66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</TotalTime>
  <Words>57</Words>
  <Application>Microsoft Office PowerPoint</Application>
  <PresentationFormat>Prikaz na zaslonu (4:3)</PresentationFormat>
  <Paragraphs>16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Zaobljeno</vt:lpstr>
      <vt:lpstr>Monitor</vt:lpstr>
      <vt:lpstr>Monitor</vt:lpstr>
      <vt:lpstr>Pixel</vt:lpstr>
      <vt:lpstr>Razlučivost</vt:lpstr>
    </vt:vector>
  </TitlesOfParts>
  <Company>MZOŠ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2007</dc:title>
  <dc:creator>Ostali</dc:creator>
  <cp:lastModifiedBy>xy</cp:lastModifiedBy>
  <cp:revision>348</cp:revision>
  <dcterms:created xsi:type="dcterms:W3CDTF">2008-06-17T13:53:05Z</dcterms:created>
  <dcterms:modified xsi:type="dcterms:W3CDTF">2015-07-29T13:54:54Z</dcterms:modified>
</cp:coreProperties>
</file>