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5" r:id="rId6"/>
    <p:sldId id="264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ija Blagojević" initials="LB" lastIdx="1" clrIdx="0">
    <p:extLst>
      <p:ext uri="{19B8F6BF-5375-455C-9EA6-DF929625EA0E}">
        <p15:presenceInfo xmlns:p15="http://schemas.microsoft.com/office/powerpoint/2012/main" userId="Lidija Blagoje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6E9C9-5CDE-437F-83CF-8AA0674E2673}" v="22" dt="2020-10-05T17:50:28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8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B106E9C9-5CDE-437F-83CF-8AA0674E2673}"/>
    <pc:docChg chg="custSel addSld delSld modSld">
      <pc:chgData name="Lidija Blagojević" userId="dd34498d-c5cb-4820-b009-9f6aab0b2998" providerId="ADAL" clId="{B106E9C9-5CDE-437F-83CF-8AA0674E2673}" dt="2020-10-05T17:51:09.889" v="473" actId="20577"/>
      <pc:docMkLst>
        <pc:docMk/>
      </pc:docMkLst>
      <pc:sldChg chg="modSp mod">
        <pc:chgData name="Lidija Blagojević" userId="dd34498d-c5cb-4820-b009-9f6aab0b2998" providerId="ADAL" clId="{B106E9C9-5CDE-437F-83CF-8AA0674E2673}" dt="2020-10-05T15:20:10.092" v="73" actId="20577"/>
        <pc:sldMkLst>
          <pc:docMk/>
          <pc:sldMk cId="303447833" sldId="256"/>
        </pc:sldMkLst>
        <pc:spChg chg="mod">
          <ac:chgData name="Lidija Blagojević" userId="dd34498d-c5cb-4820-b009-9f6aab0b2998" providerId="ADAL" clId="{B106E9C9-5CDE-437F-83CF-8AA0674E2673}" dt="2020-10-05T15:20:10.092" v="73" actId="20577"/>
          <ac:spMkLst>
            <pc:docMk/>
            <pc:sldMk cId="303447833" sldId="256"/>
            <ac:spMk id="5" creationId="{00000000-0000-0000-0000-000000000000}"/>
          </ac:spMkLst>
        </pc:spChg>
      </pc:sldChg>
      <pc:sldChg chg="del">
        <pc:chgData name="Lidija Blagojević" userId="dd34498d-c5cb-4820-b009-9f6aab0b2998" providerId="ADAL" clId="{B106E9C9-5CDE-437F-83CF-8AA0674E2673}" dt="2020-10-05T16:39:16.835" v="345" actId="47"/>
        <pc:sldMkLst>
          <pc:docMk/>
          <pc:sldMk cId="332819362" sldId="257"/>
        </pc:sldMkLst>
      </pc:sldChg>
      <pc:sldChg chg="del">
        <pc:chgData name="Lidija Blagojević" userId="dd34498d-c5cb-4820-b009-9f6aab0b2998" providerId="ADAL" clId="{B106E9C9-5CDE-437F-83CF-8AA0674E2673}" dt="2020-10-05T16:39:20.205" v="346" actId="47"/>
        <pc:sldMkLst>
          <pc:docMk/>
          <pc:sldMk cId="2901108143" sldId="258"/>
        </pc:sldMkLst>
      </pc:sldChg>
      <pc:sldChg chg="del">
        <pc:chgData name="Lidija Blagojević" userId="dd34498d-c5cb-4820-b009-9f6aab0b2998" providerId="ADAL" clId="{B106E9C9-5CDE-437F-83CF-8AA0674E2673}" dt="2020-10-05T16:39:23.537" v="347" actId="47"/>
        <pc:sldMkLst>
          <pc:docMk/>
          <pc:sldMk cId="1361967517" sldId="259"/>
        </pc:sldMkLst>
      </pc:sldChg>
      <pc:sldChg chg="del">
        <pc:chgData name="Lidija Blagojević" userId="dd34498d-c5cb-4820-b009-9f6aab0b2998" providerId="ADAL" clId="{B106E9C9-5CDE-437F-83CF-8AA0674E2673}" dt="2020-10-05T16:39:24.323" v="348" actId="47"/>
        <pc:sldMkLst>
          <pc:docMk/>
          <pc:sldMk cId="1724236144" sldId="260"/>
        </pc:sldMkLst>
      </pc:sldChg>
      <pc:sldChg chg="del">
        <pc:chgData name="Lidija Blagojević" userId="dd34498d-c5cb-4820-b009-9f6aab0b2998" providerId="ADAL" clId="{B106E9C9-5CDE-437F-83CF-8AA0674E2673}" dt="2020-10-05T16:39:24.881" v="349" actId="47"/>
        <pc:sldMkLst>
          <pc:docMk/>
          <pc:sldMk cId="3777814265" sldId="261"/>
        </pc:sldMkLst>
      </pc:sldChg>
      <pc:sldChg chg="addSp delSp modSp mod">
        <pc:chgData name="Lidija Blagojević" userId="dd34498d-c5cb-4820-b009-9f6aab0b2998" providerId="ADAL" clId="{B106E9C9-5CDE-437F-83CF-8AA0674E2673}" dt="2020-10-05T16:34:18.543" v="332" actId="14100"/>
        <pc:sldMkLst>
          <pc:docMk/>
          <pc:sldMk cId="1676007206" sldId="262"/>
        </pc:sldMkLst>
        <pc:spChg chg="del">
          <ac:chgData name="Lidija Blagojević" userId="dd34498d-c5cb-4820-b009-9f6aab0b2998" providerId="ADAL" clId="{B106E9C9-5CDE-437F-83CF-8AA0674E2673}" dt="2020-10-05T15:51:03.362" v="321" actId="478"/>
          <ac:spMkLst>
            <pc:docMk/>
            <pc:sldMk cId="1676007206" sldId="262"/>
            <ac:spMk id="2" creationId="{BBD7FEF3-45FA-45F7-9B8D-6201C3AAE2C6}"/>
          </ac:spMkLst>
        </pc:spChg>
        <pc:spChg chg="add del mod">
          <ac:chgData name="Lidija Blagojević" userId="dd34498d-c5cb-4820-b009-9f6aab0b2998" providerId="ADAL" clId="{B106E9C9-5CDE-437F-83CF-8AA0674E2673}" dt="2020-10-05T15:51:07.697" v="324" actId="478"/>
          <ac:spMkLst>
            <pc:docMk/>
            <pc:sldMk cId="1676007206" sldId="262"/>
            <ac:spMk id="5" creationId="{B759916B-45DB-487A-A6EB-258069C1273D}"/>
          </ac:spMkLst>
        </pc:spChg>
        <pc:picChg chg="del">
          <ac:chgData name="Lidija Blagojević" userId="dd34498d-c5cb-4820-b009-9f6aab0b2998" providerId="ADAL" clId="{B106E9C9-5CDE-437F-83CF-8AA0674E2673}" dt="2020-10-05T15:50:59.403" v="320" actId="478"/>
          <ac:picMkLst>
            <pc:docMk/>
            <pc:sldMk cId="1676007206" sldId="262"/>
            <ac:picMk id="3" creationId="{E13C8275-AEC6-4136-96B1-41DFEB9F0F85}"/>
          </ac:picMkLst>
        </pc:picChg>
        <pc:picChg chg="add mod">
          <ac:chgData name="Lidija Blagojević" userId="dd34498d-c5cb-4820-b009-9f6aab0b2998" providerId="ADAL" clId="{B106E9C9-5CDE-437F-83CF-8AA0674E2673}" dt="2020-10-05T15:51:15.962" v="326" actId="14100"/>
          <ac:picMkLst>
            <pc:docMk/>
            <pc:sldMk cId="1676007206" sldId="262"/>
            <ac:picMk id="6" creationId="{62C4CB58-22FE-4C95-8BA1-BA5B550FE28C}"/>
          </ac:picMkLst>
        </pc:picChg>
        <pc:picChg chg="add mod">
          <ac:chgData name="Lidija Blagojević" userId="dd34498d-c5cb-4820-b009-9f6aab0b2998" providerId="ADAL" clId="{B106E9C9-5CDE-437F-83CF-8AA0674E2673}" dt="2020-10-05T16:34:18.543" v="332" actId="14100"/>
          <ac:picMkLst>
            <pc:docMk/>
            <pc:sldMk cId="1676007206" sldId="262"/>
            <ac:picMk id="7" creationId="{F6320AAF-02AC-4A54-B5AF-55FD09AB2E92}"/>
          </ac:picMkLst>
        </pc:picChg>
      </pc:sldChg>
      <pc:sldChg chg="addSp delSp modSp mod">
        <pc:chgData name="Lidija Blagojević" userId="dd34498d-c5cb-4820-b009-9f6aab0b2998" providerId="ADAL" clId="{B106E9C9-5CDE-437F-83CF-8AA0674E2673}" dt="2020-10-05T15:38:07.456" v="319" actId="14100"/>
        <pc:sldMkLst>
          <pc:docMk/>
          <pc:sldMk cId="1331869974" sldId="263"/>
        </pc:sldMkLst>
        <pc:spChg chg="del">
          <ac:chgData name="Lidija Blagojević" userId="dd34498d-c5cb-4820-b009-9f6aab0b2998" providerId="ADAL" clId="{B106E9C9-5CDE-437F-83CF-8AA0674E2673}" dt="2020-10-05T15:35:28.384" v="126" actId="478"/>
          <ac:spMkLst>
            <pc:docMk/>
            <pc:sldMk cId="1331869974" sldId="263"/>
            <ac:spMk id="2" creationId="{BBD7FEF3-45FA-45F7-9B8D-6201C3AAE2C6}"/>
          </ac:spMkLst>
        </pc:spChg>
        <pc:spChg chg="add del mod">
          <ac:chgData name="Lidija Blagojević" userId="dd34498d-c5cb-4820-b009-9f6aab0b2998" providerId="ADAL" clId="{B106E9C9-5CDE-437F-83CF-8AA0674E2673}" dt="2020-10-05T15:36:49.750" v="131" actId="478"/>
          <ac:spMkLst>
            <pc:docMk/>
            <pc:sldMk cId="1331869974" sldId="263"/>
            <ac:spMk id="5" creationId="{D9BB8961-7F93-4FA5-AF05-EAF4C34C7FDD}"/>
          </ac:spMkLst>
        </pc:spChg>
        <pc:spChg chg="add mod">
          <ac:chgData name="Lidija Blagojević" userId="dd34498d-c5cb-4820-b009-9f6aab0b2998" providerId="ADAL" clId="{B106E9C9-5CDE-437F-83CF-8AA0674E2673}" dt="2020-10-05T15:38:07.456" v="319" actId="14100"/>
          <ac:spMkLst>
            <pc:docMk/>
            <pc:sldMk cId="1331869974" sldId="263"/>
            <ac:spMk id="8" creationId="{A1231366-58EA-42DA-87B7-E6507A1ADBCF}"/>
          </ac:spMkLst>
        </pc:spChg>
        <pc:picChg chg="del">
          <ac:chgData name="Lidija Blagojević" userId="dd34498d-c5cb-4820-b009-9f6aab0b2998" providerId="ADAL" clId="{B106E9C9-5CDE-437F-83CF-8AA0674E2673}" dt="2020-10-05T15:35:31.782" v="127" actId="478"/>
          <ac:picMkLst>
            <pc:docMk/>
            <pc:sldMk cId="1331869974" sldId="263"/>
            <ac:picMk id="3" creationId="{817C23D4-CFE4-4D5D-8D06-C6D69E245ED8}"/>
          </ac:picMkLst>
        </pc:picChg>
        <pc:picChg chg="add del">
          <ac:chgData name="Lidija Blagojević" userId="dd34498d-c5cb-4820-b009-9f6aab0b2998" providerId="ADAL" clId="{B106E9C9-5CDE-437F-83CF-8AA0674E2673}" dt="2020-10-05T15:36:40.179" v="129" actId="478"/>
          <ac:picMkLst>
            <pc:docMk/>
            <pc:sldMk cId="1331869974" sldId="263"/>
            <ac:picMk id="6" creationId="{2E372140-EE9F-4483-81D4-7D28881BD98C}"/>
          </ac:picMkLst>
        </pc:picChg>
        <pc:picChg chg="add mod">
          <ac:chgData name="Lidija Blagojević" userId="dd34498d-c5cb-4820-b009-9f6aab0b2998" providerId="ADAL" clId="{B106E9C9-5CDE-437F-83CF-8AA0674E2673}" dt="2020-10-05T15:36:54.867" v="132" actId="1076"/>
          <ac:picMkLst>
            <pc:docMk/>
            <pc:sldMk cId="1331869974" sldId="263"/>
            <ac:picMk id="7" creationId="{3D990444-7CB9-43D7-A60F-EE44F1B7B693}"/>
          </ac:picMkLst>
        </pc:picChg>
      </pc:sldChg>
      <pc:sldChg chg="addSp delSp modSp mod">
        <pc:chgData name="Lidija Blagojević" userId="dd34498d-c5cb-4820-b009-9f6aab0b2998" providerId="ADAL" clId="{B106E9C9-5CDE-437F-83CF-8AA0674E2673}" dt="2020-10-05T15:33:52.411" v="125" actId="1076"/>
        <pc:sldMkLst>
          <pc:docMk/>
          <pc:sldMk cId="320861171" sldId="264"/>
        </pc:sldMkLst>
        <pc:spChg chg="mod">
          <ac:chgData name="Lidija Blagojević" userId="dd34498d-c5cb-4820-b009-9f6aab0b2998" providerId="ADAL" clId="{B106E9C9-5CDE-437F-83CF-8AA0674E2673}" dt="2020-10-05T15:20:32.908" v="117" actId="14100"/>
          <ac:spMkLst>
            <pc:docMk/>
            <pc:sldMk cId="320861171" sldId="264"/>
            <ac:spMk id="2" creationId="{5C299E21-59C8-4111-91AF-00E983262EB6}"/>
          </ac:spMkLst>
        </pc:spChg>
        <pc:picChg chg="add mod">
          <ac:chgData name="Lidija Blagojević" userId="dd34498d-c5cb-4820-b009-9f6aab0b2998" providerId="ADAL" clId="{B106E9C9-5CDE-437F-83CF-8AA0674E2673}" dt="2020-10-05T15:30:59.423" v="121" actId="1076"/>
          <ac:picMkLst>
            <pc:docMk/>
            <pc:sldMk cId="320861171" sldId="264"/>
            <ac:picMk id="3" creationId="{1C429A1F-7FBB-4C35-82FF-5D8710F41BE1}"/>
          </ac:picMkLst>
        </pc:picChg>
        <pc:picChg chg="add del">
          <ac:chgData name="Lidija Blagojević" userId="dd34498d-c5cb-4820-b009-9f6aab0b2998" providerId="ADAL" clId="{B106E9C9-5CDE-437F-83CF-8AA0674E2673}" dt="2020-10-05T15:33:45.172" v="123" actId="478"/>
          <ac:picMkLst>
            <pc:docMk/>
            <pc:sldMk cId="320861171" sldId="264"/>
            <ac:picMk id="4" creationId="{7A39A9CE-6060-4F02-BF4A-1A8333DD5046}"/>
          </ac:picMkLst>
        </pc:picChg>
        <pc:picChg chg="add mod">
          <ac:chgData name="Lidija Blagojević" userId="dd34498d-c5cb-4820-b009-9f6aab0b2998" providerId="ADAL" clId="{B106E9C9-5CDE-437F-83CF-8AA0674E2673}" dt="2020-10-05T15:33:52.411" v="125" actId="1076"/>
          <ac:picMkLst>
            <pc:docMk/>
            <pc:sldMk cId="320861171" sldId="264"/>
            <ac:picMk id="5" creationId="{23C4659B-D706-4C50-B526-B021059A58A6}"/>
          </ac:picMkLst>
        </pc:picChg>
      </pc:sldChg>
      <pc:sldChg chg="addSp delSp modSp mod">
        <pc:chgData name="Lidija Blagojević" userId="dd34498d-c5cb-4820-b009-9f6aab0b2998" providerId="ADAL" clId="{B106E9C9-5CDE-437F-83CF-8AA0674E2673}" dt="2020-10-05T16:39:07.828" v="344" actId="1076"/>
        <pc:sldMkLst>
          <pc:docMk/>
          <pc:sldMk cId="3510590127" sldId="265"/>
        </pc:sldMkLst>
        <pc:picChg chg="del mod">
          <ac:chgData name="Lidija Blagojević" userId="dd34498d-c5cb-4820-b009-9f6aab0b2998" providerId="ADAL" clId="{B106E9C9-5CDE-437F-83CF-8AA0674E2673}" dt="2020-10-05T16:34:25.940" v="336" actId="478"/>
          <ac:picMkLst>
            <pc:docMk/>
            <pc:sldMk cId="3510590127" sldId="265"/>
            <ac:picMk id="2" creationId="{76191C35-ED0C-4C24-A3C6-BF8C728EC66F}"/>
          </ac:picMkLst>
        </pc:picChg>
        <pc:picChg chg="del mod">
          <ac:chgData name="Lidija Blagojević" userId="dd34498d-c5cb-4820-b009-9f6aab0b2998" providerId="ADAL" clId="{B106E9C9-5CDE-437F-83CF-8AA0674E2673}" dt="2020-10-05T16:34:24.030" v="334" actId="478"/>
          <ac:picMkLst>
            <pc:docMk/>
            <pc:sldMk cId="3510590127" sldId="265"/>
            <ac:picMk id="3" creationId="{88E353A2-D59B-4756-9DFE-9AD075693E32}"/>
          </ac:picMkLst>
        </pc:picChg>
        <pc:picChg chg="add mod">
          <ac:chgData name="Lidija Blagojević" userId="dd34498d-c5cb-4820-b009-9f6aab0b2998" providerId="ADAL" clId="{B106E9C9-5CDE-437F-83CF-8AA0674E2673}" dt="2020-10-05T16:39:07.828" v="344" actId="1076"/>
          <ac:picMkLst>
            <pc:docMk/>
            <pc:sldMk cId="3510590127" sldId="265"/>
            <ac:picMk id="4" creationId="{1161C679-98C4-418F-BE35-21C16C326E75}"/>
          </ac:picMkLst>
        </pc:picChg>
        <pc:picChg chg="del mod">
          <ac:chgData name="Lidija Blagojević" userId="dd34498d-c5cb-4820-b009-9f6aab0b2998" providerId="ADAL" clId="{B106E9C9-5CDE-437F-83CF-8AA0674E2673}" dt="2020-10-05T16:34:28.141" v="338" actId="478"/>
          <ac:picMkLst>
            <pc:docMk/>
            <pc:sldMk cId="3510590127" sldId="265"/>
            <ac:picMk id="5" creationId="{142F9CAF-5FE7-4569-BD13-3972763AC0E8}"/>
          </ac:picMkLst>
        </pc:picChg>
      </pc:sldChg>
      <pc:sldChg chg="addSp modSp new mod">
        <pc:chgData name="Lidija Blagojević" userId="dd34498d-c5cb-4820-b009-9f6aab0b2998" providerId="ADAL" clId="{B106E9C9-5CDE-437F-83CF-8AA0674E2673}" dt="2020-10-05T16:39:38.064" v="352" actId="1076"/>
        <pc:sldMkLst>
          <pc:docMk/>
          <pc:sldMk cId="891713140" sldId="266"/>
        </pc:sldMkLst>
        <pc:picChg chg="add mod">
          <ac:chgData name="Lidija Blagojević" userId="dd34498d-c5cb-4820-b009-9f6aab0b2998" providerId="ADAL" clId="{B106E9C9-5CDE-437F-83CF-8AA0674E2673}" dt="2020-10-05T16:39:38.064" v="352" actId="1076"/>
          <ac:picMkLst>
            <pc:docMk/>
            <pc:sldMk cId="891713140" sldId="266"/>
            <ac:picMk id="2" creationId="{110DD775-DE7B-4C58-99BB-3D56551C7F02}"/>
          </ac:picMkLst>
        </pc:picChg>
      </pc:sldChg>
      <pc:sldChg chg="addSp modSp new mod">
        <pc:chgData name="Lidija Blagojević" userId="dd34498d-c5cb-4820-b009-9f6aab0b2998" providerId="ADAL" clId="{B106E9C9-5CDE-437F-83CF-8AA0674E2673}" dt="2020-10-05T16:41:10.994" v="355" actId="1076"/>
        <pc:sldMkLst>
          <pc:docMk/>
          <pc:sldMk cId="3045292376" sldId="267"/>
        </pc:sldMkLst>
        <pc:picChg chg="add mod">
          <ac:chgData name="Lidija Blagojević" userId="dd34498d-c5cb-4820-b009-9f6aab0b2998" providerId="ADAL" clId="{B106E9C9-5CDE-437F-83CF-8AA0674E2673}" dt="2020-10-05T16:41:10.994" v="355" actId="1076"/>
          <ac:picMkLst>
            <pc:docMk/>
            <pc:sldMk cId="3045292376" sldId="267"/>
            <ac:picMk id="2" creationId="{C2AC11FC-F216-425F-88E0-1464AEEE4CBF}"/>
          </ac:picMkLst>
        </pc:picChg>
      </pc:sldChg>
      <pc:sldChg chg="addSp modSp new mod">
        <pc:chgData name="Lidija Blagojević" userId="dd34498d-c5cb-4820-b009-9f6aab0b2998" providerId="ADAL" clId="{B106E9C9-5CDE-437F-83CF-8AA0674E2673}" dt="2020-10-05T16:43:19.616" v="358" actId="1076"/>
        <pc:sldMkLst>
          <pc:docMk/>
          <pc:sldMk cId="3938187511" sldId="268"/>
        </pc:sldMkLst>
        <pc:picChg chg="add mod">
          <ac:chgData name="Lidija Blagojević" userId="dd34498d-c5cb-4820-b009-9f6aab0b2998" providerId="ADAL" clId="{B106E9C9-5CDE-437F-83CF-8AA0674E2673}" dt="2020-10-05T16:43:19.616" v="358" actId="1076"/>
          <ac:picMkLst>
            <pc:docMk/>
            <pc:sldMk cId="3938187511" sldId="268"/>
            <ac:picMk id="2" creationId="{C206F6F9-F920-4A22-84B3-1BFDE5A0D82E}"/>
          </ac:picMkLst>
        </pc:picChg>
      </pc:sldChg>
      <pc:sldChg chg="addSp new">
        <pc:chgData name="Lidija Blagojević" userId="dd34498d-c5cb-4820-b009-9f6aab0b2998" providerId="ADAL" clId="{B106E9C9-5CDE-437F-83CF-8AA0674E2673}" dt="2020-10-05T16:47:30.590" v="360"/>
        <pc:sldMkLst>
          <pc:docMk/>
          <pc:sldMk cId="75444158" sldId="269"/>
        </pc:sldMkLst>
        <pc:picChg chg="add">
          <ac:chgData name="Lidija Blagojević" userId="dd34498d-c5cb-4820-b009-9f6aab0b2998" providerId="ADAL" clId="{B106E9C9-5CDE-437F-83CF-8AA0674E2673}" dt="2020-10-05T16:47:30.590" v="360"/>
          <ac:picMkLst>
            <pc:docMk/>
            <pc:sldMk cId="75444158" sldId="269"/>
            <ac:picMk id="2" creationId="{7BFB404E-DE64-4C8F-9800-37015AF684A8}"/>
          </ac:picMkLst>
        </pc:picChg>
      </pc:sldChg>
      <pc:sldChg chg="addSp modSp new mod">
        <pc:chgData name="Lidija Blagojević" userId="dd34498d-c5cb-4820-b009-9f6aab0b2998" providerId="ADAL" clId="{B106E9C9-5CDE-437F-83CF-8AA0674E2673}" dt="2020-10-05T16:55:27.842" v="379" actId="1076"/>
        <pc:sldMkLst>
          <pc:docMk/>
          <pc:sldMk cId="2235207556" sldId="270"/>
        </pc:sldMkLst>
        <pc:picChg chg="add mod">
          <ac:chgData name="Lidija Blagojević" userId="dd34498d-c5cb-4820-b009-9f6aab0b2998" providerId="ADAL" clId="{B106E9C9-5CDE-437F-83CF-8AA0674E2673}" dt="2020-10-05T16:55:27.842" v="379" actId="1076"/>
          <ac:picMkLst>
            <pc:docMk/>
            <pc:sldMk cId="2235207556" sldId="270"/>
            <ac:picMk id="2" creationId="{08AF9EE8-511E-49D2-8A04-0A1E96F5494E}"/>
          </ac:picMkLst>
        </pc:picChg>
      </pc:sldChg>
      <pc:sldChg chg="addSp modSp new mod">
        <pc:chgData name="Lidija Blagojević" userId="dd34498d-c5cb-4820-b009-9f6aab0b2998" providerId="ADAL" clId="{B106E9C9-5CDE-437F-83CF-8AA0674E2673}" dt="2020-10-05T16:55:20.619" v="378" actId="1076"/>
        <pc:sldMkLst>
          <pc:docMk/>
          <pc:sldMk cId="630235983" sldId="271"/>
        </pc:sldMkLst>
        <pc:picChg chg="add mod">
          <ac:chgData name="Lidija Blagojević" userId="dd34498d-c5cb-4820-b009-9f6aab0b2998" providerId="ADAL" clId="{B106E9C9-5CDE-437F-83CF-8AA0674E2673}" dt="2020-10-05T16:55:20.619" v="378" actId="1076"/>
          <ac:picMkLst>
            <pc:docMk/>
            <pc:sldMk cId="630235983" sldId="271"/>
            <ac:picMk id="2" creationId="{FBB1E0F5-7331-4078-B1F7-DA79855F63F6}"/>
          </ac:picMkLst>
        </pc:picChg>
      </pc:sldChg>
      <pc:sldChg chg="addSp modSp new mod">
        <pc:chgData name="Lidija Blagojević" userId="dd34498d-c5cb-4820-b009-9f6aab0b2998" providerId="ADAL" clId="{B106E9C9-5CDE-437F-83CF-8AA0674E2673}" dt="2020-10-05T16:51:52.715" v="370" actId="1076"/>
        <pc:sldMkLst>
          <pc:docMk/>
          <pc:sldMk cId="998513999" sldId="272"/>
        </pc:sldMkLst>
        <pc:picChg chg="add mod">
          <ac:chgData name="Lidija Blagojević" userId="dd34498d-c5cb-4820-b009-9f6aab0b2998" providerId="ADAL" clId="{B106E9C9-5CDE-437F-83CF-8AA0674E2673}" dt="2020-10-05T16:51:52.715" v="370" actId="1076"/>
          <ac:picMkLst>
            <pc:docMk/>
            <pc:sldMk cId="998513999" sldId="272"/>
            <ac:picMk id="2" creationId="{27391F37-51C1-40BB-9E62-408D566FA1FE}"/>
          </ac:picMkLst>
        </pc:picChg>
      </pc:sldChg>
      <pc:sldChg chg="addSp delSp modSp new mod">
        <pc:chgData name="Lidija Blagojević" userId="dd34498d-c5cb-4820-b009-9f6aab0b2998" providerId="ADAL" clId="{B106E9C9-5CDE-437F-83CF-8AA0674E2673}" dt="2020-10-05T16:55:02.007" v="376" actId="1076"/>
        <pc:sldMkLst>
          <pc:docMk/>
          <pc:sldMk cId="2358525077" sldId="273"/>
        </pc:sldMkLst>
        <pc:picChg chg="add del mod">
          <ac:chgData name="Lidija Blagojević" userId="dd34498d-c5cb-4820-b009-9f6aab0b2998" providerId="ADAL" clId="{B106E9C9-5CDE-437F-83CF-8AA0674E2673}" dt="2020-10-05T16:54:54.383" v="374" actId="478"/>
          <ac:picMkLst>
            <pc:docMk/>
            <pc:sldMk cId="2358525077" sldId="273"/>
            <ac:picMk id="2" creationId="{98C4EDA7-6073-46BB-A4E8-4B20DEBF7E1F}"/>
          </ac:picMkLst>
        </pc:picChg>
        <pc:picChg chg="add mod">
          <ac:chgData name="Lidija Blagojević" userId="dd34498d-c5cb-4820-b009-9f6aab0b2998" providerId="ADAL" clId="{B106E9C9-5CDE-437F-83CF-8AA0674E2673}" dt="2020-10-05T16:55:02.007" v="376" actId="1076"/>
          <ac:picMkLst>
            <pc:docMk/>
            <pc:sldMk cId="2358525077" sldId="273"/>
            <ac:picMk id="3" creationId="{EE1952A4-18FC-48F8-8B9E-2225EBF71B01}"/>
          </ac:picMkLst>
        </pc:picChg>
      </pc:sldChg>
      <pc:sldChg chg="addSp modSp new mod">
        <pc:chgData name="Lidija Blagojević" userId="dd34498d-c5cb-4820-b009-9f6aab0b2998" providerId="ADAL" clId="{B106E9C9-5CDE-437F-83CF-8AA0674E2673}" dt="2020-10-05T17:06:02.099" v="450" actId="20577"/>
        <pc:sldMkLst>
          <pc:docMk/>
          <pc:sldMk cId="3546360210" sldId="274"/>
        </pc:sldMkLst>
        <pc:spChg chg="add mod">
          <ac:chgData name="Lidija Blagojević" userId="dd34498d-c5cb-4820-b009-9f6aab0b2998" providerId="ADAL" clId="{B106E9C9-5CDE-437F-83CF-8AA0674E2673}" dt="2020-10-05T17:06:02.099" v="450" actId="20577"/>
          <ac:spMkLst>
            <pc:docMk/>
            <pc:sldMk cId="3546360210" sldId="274"/>
            <ac:spMk id="2" creationId="{4757EE33-5191-4315-B21A-46B739B14A19}"/>
          </ac:spMkLst>
        </pc:spChg>
      </pc:sldChg>
      <pc:sldChg chg="addSp delSp modSp new mod addCm">
        <pc:chgData name="Lidija Blagojević" userId="dd34498d-c5cb-4820-b009-9f6aab0b2998" providerId="ADAL" clId="{B106E9C9-5CDE-437F-83CF-8AA0674E2673}" dt="2020-10-05T17:51:09.889" v="473" actId="20577"/>
        <pc:sldMkLst>
          <pc:docMk/>
          <pc:sldMk cId="1499812507" sldId="275"/>
        </pc:sldMkLst>
        <pc:spChg chg="add del mod">
          <ac:chgData name="Lidija Blagojević" userId="dd34498d-c5cb-4820-b009-9f6aab0b2998" providerId="ADAL" clId="{B106E9C9-5CDE-437F-83CF-8AA0674E2673}" dt="2020-10-05T17:50:13.030" v="455"/>
          <ac:spMkLst>
            <pc:docMk/>
            <pc:sldMk cId="1499812507" sldId="275"/>
            <ac:spMk id="2" creationId="{72B3D003-1A40-4277-8D1D-A87228101C9C}"/>
          </ac:spMkLst>
        </pc:spChg>
        <pc:spChg chg="add mod">
          <ac:chgData name="Lidija Blagojević" userId="dd34498d-c5cb-4820-b009-9f6aab0b2998" providerId="ADAL" clId="{B106E9C9-5CDE-437F-83CF-8AA0674E2673}" dt="2020-10-05T17:51:09.889" v="473" actId="20577"/>
          <ac:spMkLst>
            <pc:docMk/>
            <pc:sldMk cId="1499812507" sldId="275"/>
            <ac:spMk id="3" creationId="{377CB1DF-67A3-4D8A-8A4B-2436AB9A4A47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5T19:49:26.02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5536" y="1854572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Diskriminanta</a:t>
            </a:r>
            <a:r>
              <a:rPr lang="hr-HR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kvadratne jednadžbe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72200" y="3435846"/>
            <a:ext cx="2537370" cy="2769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r-H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Lidija Blagojević, prof. savjetnik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BFB404E-DE64-4C8F-9800-37015AF68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839"/>
            <a:ext cx="9144000" cy="33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8AF9EE8-511E-49D2-8A04-0A1E96F54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9622"/>
            <a:ext cx="74771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0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BB1E0F5-7331-4078-B1F7-DA79855F6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630"/>
            <a:ext cx="9144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3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7391F37-51C1-40BB-9E62-408D566FA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03598"/>
            <a:ext cx="50863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E1952A4-18FC-48F8-8B9E-2225EBF71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15566"/>
            <a:ext cx="49720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25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757EE33-5191-4315-B21A-46B739B14A19}"/>
              </a:ext>
            </a:extLst>
          </p:cNvPr>
          <p:cNvSpPr txBox="1"/>
          <p:nvPr/>
        </p:nvSpPr>
        <p:spPr>
          <a:xfrm>
            <a:off x="1835696" y="134761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DZ , str 46. </a:t>
            </a:r>
            <a:r>
              <a:rPr lang="hr-HR" dirty="0" err="1"/>
              <a:t>Zad</a:t>
            </a:r>
            <a:r>
              <a:rPr lang="hr-HR" dirty="0"/>
              <a:t> 1. d, e, f h</a:t>
            </a:r>
          </a:p>
          <a:p>
            <a:r>
              <a:rPr lang="hr-HR" dirty="0"/>
              <a:t>Str 47 2. i 3. cijeli, 4. f, g i 5. b</a:t>
            </a:r>
          </a:p>
        </p:txBody>
      </p:sp>
    </p:spTree>
    <p:extLst>
      <p:ext uri="{BB962C8B-B14F-4D97-AF65-F5344CB8AC3E}">
        <p14:creationId xmlns:p14="http://schemas.microsoft.com/office/powerpoint/2010/main" val="354636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377CB1DF-67A3-4D8A-8A4B-2436AB9A4A47}"/>
              </a:ext>
            </a:extLst>
          </p:cNvPr>
          <p:cNvSpPr txBox="1"/>
          <p:nvPr/>
        </p:nvSpPr>
        <p:spPr>
          <a:xfrm>
            <a:off x="1835696" y="127560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menti.com    74 75 10 2</a:t>
            </a:r>
          </a:p>
          <a:p>
            <a:endParaRPr lang="hr-HR" b="1" dirty="0"/>
          </a:p>
          <a:p>
            <a:r>
              <a:rPr lang="hr-H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9981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299E21-59C8-4111-91AF-00E98326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6"/>
            <a:ext cx="7668344" cy="857250"/>
          </a:xfrm>
        </p:spPr>
        <p:txBody>
          <a:bodyPr>
            <a:normAutofit fontScale="90000"/>
          </a:bodyPr>
          <a:lstStyle/>
          <a:p>
            <a:r>
              <a:rPr lang="hr-HR" dirty="0"/>
              <a:t>Riješi sljedeće kvadratne jednadžbe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C429A1F-7FBB-4C35-82FF-5D8710F41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-44605"/>
            <a:ext cx="9144000" cy="9269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3C4659B-D706-4C50-B526-B021059A5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6" y="972747"/>
            <a:ext cx="9144000" cy="31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3D990444-7CB9-43D7-A60F-EE44F1B7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70"/>
            <a:ext cx="9144000" cy="35756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1231366-58EA-42DA-87B7-E6507A1ADBCF}"/>
              </a:ext>
            </a:extLst>
          </p:cNvPr>
          <p:cNvSpPr txBox="1"/>
          <p:nvPr/>
        </p:nvSpPr>
        <p:spPr>
          <a:xfrm>
            <a:off x="539552" y="393990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Izraz pod korijenom određuje kakva će biti rješenja (koliko će ih biti i kakva će biti međusobno te kojem će skupu brojeva pripadati)</a:t>
            </a:r>
          </a:p>
        </p:txBody>
      </p:sp>
    </p:spTree>
    <p:extLst>
      <p:ext uri="{BB962C8B-B14F-4D97-AF65-F5344CB8AC3E}">
        <p14:creationId xmlns:p14="http://schemas.microsoft.com/office/powerpoint/2010/main" val="133186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62C4CB58-22FE-4C95-8BA1-BA5B550FE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572" cy="134761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6320AAF-02AC-4A54-B5AF-55FD09AB2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36936"/>
            <a:ext cx="8040191" cy="24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0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161C679-98C4-418F-BE35-21C16C326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6" y="339502"/>
            <a:ext cx="8980626" cy="40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9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10DD775-DE7B-4C58-99BB-3D56551C7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83518"/>
            <a:ext cx="9144000" cy="34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1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2AC11FC-F216-425F-88E0-1464AEEE4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9144000" cy="20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9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206F6F9-F920-4A22-84B3-1BFDE5A0D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9582"/>
            <a:ext cx="83629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87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1B117DF975488B0393DB22D8D2BE" ma:contentTypeVersion="33" ma:contentTypeDescription="Create a new document." ma:contentTypeScope="" ma:versionID="6bd61e953fc487a4034100e29734eeb1">
  <xsd:schema xmlns:xsd="http://www.w3.org/2001/XMLSchema" xmlns:xs="http://www.w3.org/2001/XMLSchema" xmlns:p="http://schemas.microsoft.com/office/2006/metadata/properties" xmlns:ns3="05ad64a8-3072-44b7-9688-07bbb5c6aecf" xmlns:ns4="0aa6a6ba-acfe-43af-8444-806e67c30b7f" targetNamespace="http://schemas.microsoft.com/office/2006/metadata/properties" ma:root="true" ma:fieldsID="c282dba1f04b6bc9f1f7e3fb1887ee6d" ns3:_="" ns4:_="">
    <xsd:import namespace="05ad64a8-3072-44b7-9688-07bbb5c6aecf"/>
    <xsd:import namespace="0aa6a6ba-acfe-43af-8444-806e67c30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64a8-3072-44b7-9688-07bbb5c6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6a6ba-acfe-43af-8444-806e67c30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05ad64a8-3072-44b7-9688-07bbb5c6aecf" xsi:nil="true"/>
    <NotebookType xmlns="05ad64a8-3072-44b7-9688-07bbb5c6aecf" xsi:nil="true"/>
    <CultureName xmlns="05ad64a8-3072-44b7-9688-07bbb5c6aecf" xsi:nil="true"/>
    <Owner xmlns="05ad64a8-3072-44b7-9688-07bbb5c6aecf">
      <UserInfo>
        <DisplayName/>
        <AccountId xsi:nil="true"/>
        <AccountType/>
      </UserInfo>
    </Owner>
    <Students xmlns="05ad64a8-3072-44b7-9688-07bbb5c6aecf">
      <UserInfo>
        <DisplayName/>
        <AccountId xsi:nil="true"/>
        <AccountType/>
      </UserInfo>
    </Students>
    <Student_Groups xmlns="05ad64a8-3072-44b7-9688-07bbb5c6aecf">
      <UserInfo>
        <DisplayName/>
        <AccountId xsi:nil="true"/>
        <AccountType/>
      </UserInfo>
    </Student_Groups>
    <Distribution_Groups xmlns="05ad64a8-3072-44b7-9688-07bbb5c6aecf" xsi:nil="true"/>
    <TeamsChannelId xmlns="05ad64a8-3072-44b7-9688-07bbb5c6aecf" xsi:nil="true"/>
    <Math_Settings xmlns="05ad64a8-3072-44b7-9688-07bbb5c6aecf" xsi:nil="true"/>
    <AppVersion xmlns="05ad64a8-3072-44b7-9688-07bbb5c6aecf" xsi:nil="true"/>
    <LMS_Mappings xmlns="05ad64a8-3072-44b7-9688-07bbb5c6aecf" xsi:nil="true"/>
    <Invited_Teachers xmlns="05ad64a8-3072-44b7-9688-07bbb5c6aecf" xsi:nil="true"/>
    <IsNotebookLocked xmlns="05ad64a8-3072-44b7-9688-07bbb5c6aecf" xsi:nil="true"/>
    <DefaultSectionNames xmlns="05ad64a8-3072-44b7-9688-07bbb5c6aecf" xsi:nil="true"/>
    <Self_Registration_Enabled xmlns="05ad64a8-3072-44b7-9688-07bbb5c6aecf" xsi:nil="true"/>
    <Has_Teacher_Only_SectionGroup xmlns="05ad64a8-3072-44b7-9688-07bbb5c6aecf" xsi:nil="true"/>
    <FolderType xmlns="05ad64a8-3072-44b7-9688-07bbb5c6aecf" xsi:nil="true"/>
    <Invited_Students xmlns="05ad64a8-3072-44b7-9688-07bbb5c6aecf" xsi:nil="true"/>
    <Teachers xmlns="05ad64a8-3072-44b7-9688-07bbb5c6aecf">
      <UserInfo>
        <DisplayName/>
        <AccountId xsi:nil="true"/>
        <AccountType/>
      </UserInfo>
    </Teachers>
    <Is_Collaboration_Space_Locked xmlns="05ad64a8-3072-44b7-9688-07bbb5c6aecf" xsi:nil="true"/>
  </documentManagement>
</p:properties>
</file>

<file path=customXml/itemProps1.xml><?xml version="1.0" encoding="utf-8"?>
<ds:datastoreItem xmlns:ds="http://schemas.openxmlformats.org/officeDocument/2006/customXml" ds:itemID="{AC3248AA-32A6-4656-982D-8E9AA46522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054186-EDEA-4DFF-9AA1-20A2D8EBA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d64a8-3072-44b7-9688-07bbb5c6aecf"/>
    <ds:schemaRef ds:uri="0aa6a6ba-acfe-43af-8444-806e67c30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EFFE74-A29A-48F4-9528-00640165D96D}">
  <ds:schemaRefs>
    <ds:schemaRef ds:uri="http://schemas.microsoft.com/office/2006/metadata/properties"/>
    <ds:schemaRef ds:uri="http://schemas.microsoft.com/office/infopath/2007/PartnerControls"/>
    <ds:schemaRef ds:uri="05ad64a8-3072-44b7-9688-07bbb5c6ae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9189</TotalTime>
  <Words>79</Words>
  <Application>Microsoft Office PowerPoint</Application>
  <PresentationFormat>Prikaz na zaslonu (16:9)</PresentationFormat>
  <Paragraphs>9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Theme</vt:lpstr>
      <vt:lpstr>PowerPoint prezentacija</vt:lpstr>
      <vt:lpstr>PowerPoint prezentacija</vt:lpstr>
      <vt:lpstr>Riješi sljedeće kvadratne jednadžbe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Lidija Blagojević</cp:lastModifiedBy>
  <cp:revision>62</cp:revision>
  <dcterms:created xsi:type="dcterms:W3CDTF">2014-04-01T16:27:38Z</dcterms:created>
  <dcterms:modified xsi:type="dcterms:W3CDTF">2020-10-05T17:52:17Z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0x010100C67F1B117DF975488B0393DB22D8D2BE</vt:lpwstr>
  </property>
</Properties>
</file>