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D07DB0-66D7-4E35-B93D-E8A4819666C2}" v="8" dt="2020-10-05T17:47:13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BFD07DB0-66D7-4E35-B93D-E8A4819666C2}"/>
    <pc:docChg chg="custSel addSld delSld modSld">
      <pc:chgData name="Lidija Blagojević" userId="dd34498d-c5cb-4820-b009-9f6aab0b2998" providerId="ADAL" clId="{BFD07DB0-66D7-4E35-B93D-E8A4819666C2}" dt="2020-10-05T17:48:15.048" v="112" actId="20577"/>
      <pc:docMkLst>
        <pc:docMk/>
      </pc:docMkLst>
      <pc:sldChg chg="modSp mod">
        <pc:chgData name="Lidija Blagojević" userId="dd34498d-c5cb-4820-b009-9f6aab0b2998" providerId="ADAL" clId="{BFD07DB0-66D7-4E35-B93D-E8A4819666C2}" dt="2020-10-05T17:31:24.848" v="47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BFD07DB0-66D7-4E35-B93D-E8A4819666C2}" dt="2020-10-05T17:31:24.848" v="47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modSp new mod">
        <pc:chgData name="Lidija Blagojević" userId="dd34498d-c5cb-4820-b009-9f6aab0b2998" providerId="ADAL" clId="{BFD07DB0-66D7-4E35-B93D-E8A4819666C2}" dt="2020-10-05T17:41:12.692" v="53" actId="1076"/>
        <pc:sldMkLst>
          <pc:docMk/>
          <pc:sldMk cId="1736132124" sldId="257"/>
        </pc:sldMkLst>
        <pc:picChg chg="add mod">
          <ac:chgData name="Lidija Blagojević" userId="dd34498d-c5cb-4820-b009-9f6aab0b2998" providerId="ADAL" clId="{BFD07DB0-66D7-4E35-B93D-E8A4819666C2}" dt="2020-10-05T17:41:12.692" v="53" actId="1076"/>
          <ac:picMkLst>
            <pc:docMk/>
            <pc:sldMk cId="1736132124" sldId="257"/>
            <ac:picMk id="2" creationId="{BC9DEC41-FF7F-451A-AD2D-EB5CEE53C2A9}"/>
          </ac:picMkLst>
        </pc:picChg>
      </pc:sldChg>
      <pc:sldChg chg="del">
        <pc:chgData name="Lidija Blagojević" userId="dd34498d-c5cb-4820-b009-9f6aab0b2998" providerId="ADAL" clId="{BFD07DB0-66D7-4E35-B93D-E8A4819666C2}" dt="2020-10-05T17:38:20.406" v="48" actId="47"/>
        <pc:sldMkLst>
          <pc:docMk/>
          <pc:sldMk cId="3806747706" sldId="257"/>
        </pc:sldMkLst>
      </pc:sldChg>
      <pc:sldChg chg="addSp modSp new mod">
        <pc:chgData name="Lidija Blagojević" userId="dd34498d-c5cb-4820-b009-9f6aab0b2998" providerId="ADAL" clId="{BFD07DB0-66D7-4E35-B93D-E8A4819666C2}" dt="2020-10-05T17:43:25.021" v="59" actId="14100"/>
        <pc:sldMkLst>
          <pc:docMk/>
          <pc:sldMk cId="2146548432" sldId="258"/>
        </pc:sldMkLst>
        <pc:picChg chg="add mod">
          <ac:chgData name="Lidija Blagojević" userId="dd34498d-c5cb-4820-b009-9f6aab0b2998" providerId="ADAL" clId="{BFD07DB0-66D7-4E35-B93D-E8A4819666C2}" dt="2020-10-05T17:41:49.419" v="56" actId="1076"/>
          <ac:picMkLst>
            <pc:docMk/>
            <pc:sldMk cId="2146548432" sldId="258"/>
            <ac:picMk id="2" creationId="{0A6377C8-4AF9-468F-ACE3-FAE12B63319D}"/>
          </ac:picMkLst>
        </pc:picChg>
        <pc:picChg chg="add mod">
          <ac:chgData name="Lidija Blagojević" userId="dd34498d-c5cb-4820-b009-9f6aab0b2998" providerId="ADAL" clId="{BFD07DB0-66D7-4E35-B93D-E8A4819666C2}" dt="2020-10-05T17:43:25.021" v="59" actId="14100"/>
          <ac:picMkLst>
            <pc:docMk/>
            <pc:sldMk cId="2146548432" sldId="258"/>
            <ac:picMk id="3" creationId="{9707E972-6116-4292-86C4-B79A8EEC839C}"/>
          </ac:picMkLst>
        </pc:picChg>
      </pc:sldChg>
      <pc:sldChg chg="del">
        <pc:chgData name="Lidija Blagojević" userId="dd34498d-c5cb-4820-b009-9f6aab0b2998" providerId="ADAL" clId="{BFD07DB0-66D7-4E35-B93D-E8A4819666C2}" dt="2020-10-05T17:38:20.406" v="48" actId="47"/>
        <pc:sldMkLst>
          <pc:docMk/>
          <pc:sldMk cId="4052875882" sldId="258"/>
        </pc:sldMkLst>
      </pc:sldChg>
      <pc:sldChg chg="addSp delSp modSp new mod">
        <pc:chgData name="Lidija Blagojević" userId="dd34498d-c5cb-4820-b009-9f6aab0b2998" providerId="ADAL" clId="{BFD07DB0-66D7-4E35-B93D-E8A4819666C2}" dt="2020-10-05T17:48:15.048" v="112" actId="20577"/>
        <pc:sldMkLst>
          <pc:docMk/>
          <pc:sldMk cId="27513690" sldId="259"/>
        </pc:sldMkLst>
        <pc:spChg chg="add mod">
          <ac:chgData name="Lidija Blagojević" userId="dd34498d-c5cb-4820-b009-9f6aab0b2998" providerId="ADAL" clId="{BFD07DB0-66D7-4E35-B93D-E8A4819666C2}" dt="2020-10-05T17:48:15.048" v="112" actId="20577"/>
          <ac:spMkLst>
            <pc:docMk/>
            <pc:sldMk cId="27513690" sldId="259"/>
            <ac:spMk id="5" creationId="{A362108D-0973-4A64-BE98-A84B2CC88F82}"/>
          </ac:spMkLst>
        </pc:spChg>
        <pc:picChg chg="add del mod">
          <ac:chgData name="Lidija Blagojević" userId="dd34498d-c5cb-4820-b009-9f6aab0b2998" providerId="ADAL" clId="{BFD07DB0-66D7-4E35-B93D-E8A4819666C2}" dt="2020-10-05T17:45:38.750" v="65" actId="21"/>
          <ac:picMkLst>
            <pc:docMk/>
            <pc:sldMk cId="27513690" sldId="259"/>
            <ac:picMk id="2" creationId="{F53C4B24-5F6A-476F-8868-C96593117D71}"/>
          </ac:picMkLst>
        </pc:picChg>
        <pc:picChg chg="add del mod">
          <ac:chgData name="Lidija Blagojević" userId="dd34498d-c5cb-4820-b009-9f6aab0b2998" providerId="ADAL" clId="{BFD07DB0-66D7-4E35-B93D-E8A4819666C2}" dt="2020-10-05T17:45:49.181" v="69" actId="478"/>
          <ac:picMkLst>
            <pc:docMk/>
            <pc:sldMk cId="27513690" sldId="259"/>
            <ac:picMk id="3" creationId="{11F6C7E7-35A5-4606-ACD4-3C4E36967B1A}"/>
          </ac:picMkLst>
        </pc:picChg>
        <pc:picChg chg="add mod">
          <ac:chgData name="Lidija Blagojević" userId="dd34498d-c5cb-4820-b009-9f6aab0b2998" providerId="ADAL" clId="{BFD07DB0-66D7-4E35-B93D-E8A4819666C2}" dt="2020-10-05T17:46:07.951" v="72" actId="1076"/>
          <ac:picMkLst>
            <pc:docMk/>
            <pc:sldMk cId="27513690" sldId="259"/>
            <ac:picMk id="4" creationId="{DDD2A5F8-817A-43AF-8ABE-7164AF4B1114}"/>
          </ac:picMkLst>
        </pc:picChg>
      </pc:sldChg>
      <pc:sldChg chg="del">
        <pc:chgData name="Lidija Blagojević" userId="dd34498d-c5cb-4820-b009-9f6aab0b2998" providerId="ADAL" clId="{BFD07DB0-66D7-4E35-B93D-E8A4819666C2}" dt="2020-10-05T17:38:20.406" v="48" actId="47"/>
        <pc:sldMkLst>
          <pc:docMk/>
          <pc:sldMk cId="4293917845" sldId="259"/>
        </pc:sldMkLst>
      </pc:sldChg>
      <pc:sldChg chg="addSp modSp new mod">
        <pc:chgData name="Lidija Blagojević" userId="dd34498d-c5cb-4820-b009-9f6aab0b2998" providerId="ADAL" clId="{BFD07DB0-66D7-4E35-B93D-E8A4819666C2}" dt="2020-10-05T17:45:44.435" v="67" actId="1076"/>
        <pc:sldMkLst>
          <pc:docMk/>
          <pc:sldMk cId="692287463" sldId="260"/>
        </pc:sldMkLst>
        <pc:picChg chg="add mod">
          <ac:chgData name="Lidija Blagojević" userId="dd34498d-c5cb-4820-b009-9f6aab0b2998" providerId="ADAL" clId="{BFD07DB0-66D7-4E35-B93D-E8A4819666C2}" dt="2020-10-05T17:45:44.435" v="67" actId="1076"/>
          <ac:picMkLst>
            <pc:docMk/>
            <pc:sldMk cId="692287463" sldId="260"/>
            <ac:picMk id="2" creationId="{BF61D2DF-651F-49F2-A62A-51812A6A89AC}"/>
          </ac:picMkLst>
        </pc:picChg>
      </pc:sldChg>
      <pc:sldChg chg="del">
        <pc:chgData name="Lidija Blagojević" userId="dd34498d-c5cb-4820-b009-9f6aab0b2998" providerId="ADAL" clId="{BFD07DB0-66D7-4E35-B93D-E8A4819666C2}" dt="2020-10-05T17:38:20.406" v="48" actId="47"/>
        <pc:sldMkLst>
          <pc:docMk/>
          <pc:sldMk cId="2234582073" sldId="260"/>
        </pc:sldMkLst>
      </pc:sldChg>
      <pc:sldChg chg="del">
        <pc:chgData name="Lidija Blagojević" userId="dd34498d-c5cb-4820-b009-9f6aab0b2998" providerId="ADAL" clId="{BFD07DB0-66D7-4E35-B93D-E8A4819666C2}" dt="2020-10-05T17:38:20.406" v="48" actId="47"/>
        <pc:sldMkLst>
          <pc:docMk/>
          <pc:sldMk cId="292874409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Faktorizacija</a:t>
            </a:r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kvadratnog trinoma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C9DEC41-FF7F-451A-AD2D-EB5CEE53C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15566"/>
            <a:ext cx="6153337" cy="396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3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0A6377C8-4AF9-468F-ACE3-FAE12B633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3478"/>
            <a:ext cx="8467725" cy="1638300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9707E972-6116-4292-86C4-B79A8EEC8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95686"/>
            <a:ext cx="673099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4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F61D2DF-651F-49F2-A62A-51812A6A8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915566"/>
            <a:ext cx="4762648" cy="244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8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DDD2A5F8-817A-43AF-8ABE-7164AF4B1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15566"/>
            <a:ext cx="5846018" cy="3109818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A362108D-0973-4A64-BE98-A84B2CC88F82}"/>
              </a:ext>
            </a:extLst>
          </p:cNvPr>
          <p:cNvSpPr txBox="1"/>
          <p:nvPr/>
        </p:nvSpPr>
        <p:spPr>
          <a:xfrm>
            <a:off x="6588224" y="1347614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Dz</a:t>
            </a:r>
            <a:r>
              <a:rPr lang="hr-HR" dirty="0"/>
              <a:t> 7 a, c, d</a:t>
            </a:r>
          </a:p>
          <a:p>
            <a:r>
              <a:rPr lang="hr-HR" dirty="0"/>
              <a:t>8. b, c</a:t>
            </a:r>
          </a:p>
          <a:p>
            <a:r>
              <a:rPr lang="hr-HR" dirty="0"/>
              <a:t>9. f, c</a:t>
            </a:r>
          </a:p>
          <a:p>
            <a:r>
              <a:rPr lang="hr-HR" dirty="0"/>
              <a:t>10. </a:t>
            </a:r>
            <a:r>
              <a:rPr lang="hr-HR"/>
              <a:t>b, 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1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2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9228</TotalTime>
  <Words>31</Words>
  <Application>Microsoft Office PowerPoint</Application>
  <PresentationFormat>Prikaz na zaslonu (16:9)</PresentationFormat>
  <Paragraphs>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64</cp:revision>
  <dcterms:created xsi:type="dcterms:W3CDTF">2014-04-01T16:27:38Z</dcterms:created>
  <dcterms:modified xsi:type="dcterms:W3CDTF">2020-10-05T17:48:17Z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