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56" r:id="rId5"/>
    <p:sldId id="277" r:id="rId6"/>
    <p:sldId id="278" r:id="rId7"/>
    <p:sldId id="279" r:id="rId8"/>
    <p:sldId id="280" r:id="rId9"/>
    <p:sldId id="281" r:id="rId10"/>
    <p:sldId id="283" r:id="rId11"/>
    <p:sldId id="282" r:id="rId12"/>
    <p:sldId id="284" r:id="rId13"/>
    <p:sldId id="285" r:id="rId14"/>
    <p:sldId id="295" r:id="rId15"/>
    <p:sldId id="286" r:id="rId16"/>
    <p:sldId id="287" r:id="rId17"/>
    <p:sldId id="288" r:id="rId18"/>
    <p:sldId id="289" r:id="rId19"/>
    <p:sldId id="290" r:id="rId20"/>
    <p:sldId id="296" r:id="rId21"/>
    <p:sldId id="291" r:id="rId22"/>
    <p:sldId id="292" r:id="rId23"/>
    <p:sldId id="293" r:id="rId24"/>
    <p:sldId id="294" r:id="rId25"/>
    <p:sldId id="276" r:id="rId26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dija Blagojević" initials="LB" lastIdx="1" clrIdx="0">
    <p:extLst>
      <p:ext uri="{19B8F6BF-5375-455C-9EA6-DF929625EA0E}">
        <p15:presenceInfo xmlns:p15="http://schemas.microsoft.com/office/powerpoint/2012/main" userId="Lidija Blagojević" providerId="None"/>
      </p:ext>
    </p:extLst>
  </p:cmAuthor>
  <p:cmAuthor id="2" name="Lidija Blagojević" initials="LB [2]" lastIdx="1" clrIdx="1">
    <p:extLst>
      <p:ext uri="{19B8F6BF-5375-455C-9EA6-DF929625EA0E}">
        <p15:presenceInfo xmlns:p15="http://schemas.microsoft.com/office/powerpoint/2012/main" userId="S::lidija.blagojevic@skole.hr::dd34498d-c5cb-4820-b009-9f6aab0b29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4F2776-2C9A-2599-A3ED-61A4C4CDFC12}" v="2" dt="2020-10-13T15:53:10.681"/>
    <p1510:client id="{1623EDBE-7F84-4AB2-9DA7-B14C29A5D96E}" v="142" dt="2020-10-14T07:32:28.9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01" y="2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dija Blagojević" userId="S::lidija.blagojevic@skole.hr::dd34498d-c5cb-4820-b009-9f6aab0b2998" providerId="AD" clId="Web-{054F2776-2C9A-2599-A3ED-61A4C4CDFC12}"/>
    <pc:docChg chg="modSld">
      <pc:chgData name="Lidija Blagojević" userId="S::lidija.blagojevic@skole.hr::dd34498d-c5cb-4820-b009-9f6aab0b2998" providerId="AD" clId="Web-{054F2776-2C9A-2599-A3ED-61A4C4CDFC12}" dt="2020-10-13T15:53:10.681" v="1" actId="14100"/>
      <pc:docMkLst>
        <pc:docMk/>
      </pc:docMkLst>
      <pc:sldChg chg="addCm">
        <pc:chgData name="Lidija Blagojević" userId="S::lidija.blagojevic@skole.hr::dd34498d-c5cb-4820-b009-9f6aab0b2998" providerId="AD" clId="Web-{054F2776-2C9A-2599-A3ED-61A4C4CDFC12}" dt="2020-10-13T15:45:59.545" v="0"/>
        <pc:sldMkLst>
          <pc:docMk/>
          <pc:sldMk cId="1075372287" sldId="292"/>
        </pc:sldMkLst>
      </pc:sldChg>
      <pc:sldChg chg="modSp">
        <pc:chgData name="Lidija Blagojević" userId="S::lidija.blagojevic@skole.hr::dd34498d-c5cb-4820-b009-9f6aab0b2998" providerId="AD" clId="Web-{054F2776-2C9A-2599-A3ED-61A4C4CDFC12}" dt="2020-10-13T15:53:10.681" v="1" actId="14100"/>
        <pc:sldMkLst>
          <pc:docMk/>
          <pc:sldMk cId="3083187071" sldId="293"/>
        </pc:sldMkLst>
        <pc:spChg chg="mod">
          <ac:chgData name="Lidija Blagojević" userId="S::lidija.blagojevic@skole.hr::dd34498d-c5cb-4820-b009-9f6aab0b2998" providerId="AD" clId="Web-{054F2776-2C9A-2599-A3ED-61A4C4CDFC12}" dt="2020-10-13T15:53:10.681" v="1" actId="14100"/>
          <ac:spMkLst>
            <pc:docMk/>
            <pc:sldMk cId="3083187071" sldId="293"/>
            <ac:spMk id="8" creationId="{1863B5AF-42DA-482E-9DE8-813260266A0B}"/>
          </ac:spMkLst>
        </pc:spChg>
      </pc:sldChg>
    </pc:docChg>
  </pc:docChgLst>
  <pc:docChgLst>
    <pc:chgData name="Lidija Blagojević" userId="dd34498d-c5cb-4820-b009-9f6aab0b2998" providerId="ADAL" clId="{1623EDBE-7F84-4AB2-9DA7-B14C29A5D96E}"/>
    <pc:docChg chg="undo custSel addSld modSld">
      <pc:chgData name="Lidija Blagojević" userId="dd34498d-c5cb-4820-b009-9f6aab0b2998" providerId="ADAL" clId="{1623EDBE-7F84-4AB2-9DA7-B14C29A5D96E}" dt="2020-10-14T07:32:35.329" v="516" actId="1076"/>
      <pc:docMkLst>
        <pc:docMk/>
      </pc:docMkLst>
      <pc:sldChg chg="addSp modSp mod">
        <pc:chgData name="Lidija Blagojević" userId="dd34498d-c5cb-4820-b009-9f6aab0b2998" providerId="ADAL" clId="{1623EDBE-7F84-4AB2-9DA7-B14C29A5D96E}" dt="2020-10-14T05:11:26.628" v="97" actId="20577"/>
        <pc:sldMkLst>
          <pc:docMk/>
          <pc:sldMk cId="303447833" sldId="256"/>
        </pc:sldMkLst>
        <pc:spChg chg="add mod">
          <ac:chgData name="Lidija Blagojević" userId="dd34498d-c5cb-4820-b009-9f6aab0b2998" providerId="ADAL" clId="{1623EDBE-7F84-4AB2-9DA7-B14C29A5D96E}" dt="2020-10-14T05:11:26.628" v="97" actId="20577"/>
          <ac:spMkLst>
            <pc:docMk/>
            <pc:sldMk cId="303447833" sldId="256"/>
            <ac:spMk id="2" creationId="{E2DAFA07-6401-4F7C-9CF1-F9FD8303504B}"/>
          </ac:spMkLst>
        </pc:spChg>
      </pc:sldChg>
      <pc:sldChg chg="addSp delSp modSp mod">
        <pc:chgData name="Lidija Blagojević" userId="dd34498d-c5cb-4820-b009-9f6aab0b2998" providerId="ADAL" clId="{1623EDBE-7F84-4AB2-9DA7-B14C29A5D96E}" dt="2020-10-14T07:32:35.329" v="516" actId="1076"/>
        <pc:sldMkLst>
          <pc:docMk/>
          <pc:sldMk cId="2101829586" sldId="276"/>
        </pc:sldMkLst>
        <pc:spChg chg="del">
          <ac:chgData name="Lidija Blagojević" userId="dd34498d-c5cb-4820-b009-9f6aab0b2998" providerId="ADAL" clId="{1623EDBE-7F84-4AB2-9DA7-B14C29A5D96E}" dt="2020-10-14T07:32:27.682" v="513" actId="478"/>
          <ac:spMkLst>
            <pc:docMk/>
            <pc:sldMk cId="2101829586" sldId="276"/>
            <ac:spMk id="3" creationId="{2F27A199-C26E-4874-B2EE-336D8B83BFB0}"/>
          </ac:spMkLst>
        </pc:spChg>
        <pc:picChg chg="add mod">
          <ac:chgData name="Lidija Blagojević" userId="dd34498d-c5cb-4820-b009-9f6aab0b2998" providerId="ADAL" clId="{1623EDBE-7F84-4AB2-9DA7-B14C29A5D96E}" dt="2020-10-14T07:32:35.329" v="516" actId="1076"/>
          <ac:picMkLst>
            <pc:docMk/>
            <pc:sldMk cId="2101829586" sldId="276"/>
            <ac:picMk id="4" creationId="{99E261D7-B77B-43A4-B73E-A16BE6296982}"/>
          </ac:picMkLst>
        </pc:picChg>
      </pc:sldChg>
      <pc:sldChg chg="addSp modSp mod">
        <pc:chgData name="Lidija Blagojević" userId="dd34498d-c5cb-4820-b009-9f6aab0b2998" providerId="ADAL" clId="{1623EDBE-7F84-4AB2-9DA7-B14C29A5D96E}" dt="2020-10-14T05:07:56.304" v="5" actId="1076"/>
        <pc:sldMkLst>
          <pc:docMk/>
          <pc:sldMk cId="2148680940" sldId="279"/>
        </pc:sldMkLst>
        <pc:spChg chg="mod">
          <ac:chgData name="Lidija Blagojević" userId="dd34498d-c5cb-4820-b009-9f6aab0b2998" providerId="ADAL" clId="{1623EDBE-7F84-4AB2-9DA7-B14C29A5D96E}" dt="2020-10-14T05:04:33.592" v="0" actId="14100"/>
          <ac:spMkLst>
            <pc:docMk/>
            <pc:sldMk cId="2148680940" sldId="279"/>
            <ac:spMk id="2" creationId="{DD470256-CD4F-4C31-949E-133CF5A31B2F}"/>
          </ac:spMkLst>
        </pc:spChg>
        <pc:picChg chg="add mod">
          <ac:chgData name="Lidija Blagojević" userId="dd34498d-c5cb-4820-b009-9f6aab0b2998" providerId="ADAL" clId="{1623EDBE-7F84-4AB2-9DA7-B14C29A5D96E}" dt="2020-10-14T05:07:56.304" v="5" actId="1076"/>
          <ac:picMkLst>
            <pc:docMk/>
            <pc:sldMk cId="2148680940" sldId="279"/>
            <ac:picMk id="1026" creationId="{CAF07B25-E0C1-4F40-AC77-8DB3BDED37AE}"/>
          </ac:picMkLst>
        </pc:picChg>
      </pc:sldChg>
      <pc:sldChg chg="modSp mod">
        <pc:chgData name="Lidija Blagojević" userId="dd34498d-c5cb-4820-b009-9f6aab0b2998" providerId="ADAL" clId="{1623EDBE-7F84-4AB2-9DA7-B14C29A5D96E}" dt="2020-10-14T05:39:44.259" v="118" actId="14100"/>
        <pc:sldMkLst>
          <pc:docMk/>
          <pc:sldMk cId="1220036870" sldId="281"/>
        </pc:sldMkLst>
        <pc:spChg chg="mod">
          <ac:chgData name="Lidija Blagojević" userId="dd34498d-c5cb-4820-b009-9f6aab0b2998" providerId="ADAL" clId="{1623EDBE-7F84-4AB2-9DA7-B14C29A5D96E}" dt="2020-10-14T05:37:30.970" v="113" actId="20577"/>
          <ac:spMkLst>
            <pc:docMk/>
            <pc:sldMk cId="1220036870" sldId="281"/>
            <ac:spMk id="2" creationId="{DD17C14E-1DDC-44A6-B5E6-D1042FDD0DCD}"/>
          </ac:spMkLst>
        </pc:spChg>
        <pc:spChg chg="mod">
          <ac:chgData name="Lidija Blagojević" userId="dd34498d-c5cb-4820-b009-9f6aab0b2998" providerId="ADAL" clId="{1623EDBE-7F84-4AB2-9DA7-B14C29A5D96E}" dt="2020-10-14T05:39:44.259" v="118" actId="14100"/>
          <ac:spMkLst>
            <pc:docMk/>
            <pc:sldMk cId="1220036870" sldId="281"/>
            <ac:spMk id="5" creationId="{8FA2D21F-DAE6-4AA2-8F92-4C348C9A2C1F}"/>
          </ac:spMkLst>
        </pc:spChg>
      </pc:sldChg>
      <pc:sldChg chg="modSp mod">
        <pc:chgData name="Lidija Blagojević" userId="dd34498d-c5cb-4820-b009-9f6aab0b2998" providerId="ADAL" clId="{1623EDBE-7F84-4AB2-9DA7-B14C29A5D96E}" dt="2020-10-14T05:56:18.697" v="142" actId="20577"/>
        <pc:sldMkLst>
          <pc:docMk/>
          <pc:sldMk cId="3797639473" sldId="282"/>
        </pc:sldMkLst>
        <pc:spChg chg="mod">
          <ac:chgData name="Lidija Blagojević" userId="dd34498d-c5cb-4820-b009-9f6aab0b2998" providerId="ADAL" clId="{1623EDBE-7F84-4AB2-9DA7-B14C29A5D96E}" dt="2020-10-14T05:56:18.697" v="142" actId="20577"/>
          <ac:spMkLst>
            <pc:docMk/>
            <pc:sldMk cId="3797639473" sldId="282"/>
            <ac:spMk id="2" creationId="{DD17C14E-1DDC-44A6-B5E6-D1042FDD0DCD}"/>
          </ac:spMkLst>
        </pc:spChg>
        <pc:spChg chg="mod">
          <ac:chgData name="Lidija Blagojević" userId="dd34498d-c5cb-4820-b009-9f6aab0b2998" providerId="ADAL" clId="{1623EDBE-7F84-4AB2-9DA7-B14C29A5D96E}" dt="2020-10-14T05:55:55.153" v="128" actId="1076"/>
          <ac:spMkLst>
            <pc:docMk/>
            <pc:sldMk cId="3797639473" sldId="282"/>
            <ac:spMk id="5" creationId="{8FA2D21F-DAE6-4AA2-8F92-4C348C9A2C1F}"/>
          </ac:spMkLst>
        </pc:spChg>
      </pc:sldChg>
      <pc:sldChg chg="modSp mod">
        <pc:chgData name="Lidija Blagojević" userId="dd34498d-c5cb-4820-b009-9f6aab0b2998" providerId="ADAL" clId="{1623EDBE-7F84-4AB2-9DA7-B14C29A5D96E}" dt="2020-10-14T06:21:04.515" v="192" actId="20577"/>
        <pc:sldMkLst>
          <pc:docMk/>
          <pc:sldMk cId="4160478268" sldId="283"/>
        </pc:sldMkLst>
        <pc:spChg chg="mod">
          <ac:chgData name="Lidija Blagojević" userId="dd34498d-c5cb-4820-b009-9f6aab0b2998" providerId="ADAL" clId="{1623EDBE-7F84-4AB2-9DA7-B14C29A5D96E}" dt="2020-10-14T06:21:04.515" v="192" actId="20577"/>
          <ac:spMkLst>
            <pc:docMk/>
            <pc:sldMk cId="4160478268" sldId="283"/>
            <ac:spMk id="6" creationId="{F176CFBB-4CFE-46EC-98E1-BF6E6A3C0FBD}"/>
          </ac:spMkLst>
        </pc:spChg>
      </pc:sldChg>
      <pc:sldChg chg="modSp mod">
        <pc:chgData name="Lidija Blagojević" userId="dd34498d-c5cb-4820-b009-9f6aab0b2998" providerId="ADAL" clId="{1623EDBE-7F84-4AB2-9DA7-B14C29A5D96E}" dt="2020-10-14T06:18:31.396" v="146" actId="20577"/>
        <pc:sldMkLst>
          <pc:docMk/>
          <pc:sldMk cId="3107922612" sldId="285"/>
        </pc:sldMkLst>
        <pc:spChg chg="mod">
          <ac:chgData name="Lidija Blagojević" userId="dd34498d-c5cb-4820-b009-9f6aab0b2998" providerId="ADAL" clId="{1623EDBE-7F84-4AB2-9DA7-B14C29A5D96E}" dt="2020-10-14T06:18:31.396" v="146" actId="20577"/>
          <ac:spMkLst>
            <pc:docMk/>
            <pc:sldMk cId="3107922612" sldId="285"/>
            <ac:spMk id="6" creationId="{F9E5E2D4-4234-4BDC-9648-4101EBF504FF}"/>
          </ac:spMkLst>
        </pc:spChg>
      </pc:sldChg>
      <pc:sldChg chg="delSp modSp">
        <pc:chgData name="Lidija Blagojević" userId="dd34498d-c5cb-4820-b009-9f6aab0b2998" providerId="ADAL" clId="{1623EDBE-7F84-4AB2-9DA7-B14C29A5D96E}" dt="2020-10-14T06:35:04.247" v="248" actId="1076"/>
        <pc:sldMkLst>
          <pc:docMk/>
          <pc:sldMk cId="3526359690" sldId="287"/>
        </pc:sldMkLst>
        <pc:picChg chg="mod">
          <ac:chgData name="Lidija Blagojević" userId="dd34498d-c5cb-4820-b009-9f6aab0b2998" providerId="ADAL" clId="{1623EDBE-7F84-4AB2-9DA7-B14C29A5D96E}" dt="2020-10-14T06:35:04.247" v="248" actId="1076"/>
          <ac:picMkLst>
            <pc:docMk/>
            <pc:sldMk cId="3526359690" sldId="287"/>
            <ac:picMk id="4098" creationId="{5A604DA8-88EC-4B89-A3FF-6DA4B78397EE}"/>
          </ac:picMkLst>
        </pc:picChg>
        <pc:picChg chg="del">
          <ac:chgData name="Lidija Blagojević" userId="dd34498d-c5cb-4820-b009-9f6aab0b2998" providerId="ADAL" clId="{1623EDBE-7F84-4AB2-9DA7-B14C29A5D96E}" dt="2020-10-14T06:34:53.610" v="245" actId="478"/>
          <ac:picMkLst>
            <pc:docMk/>
            <pc:sldMk cId="3526359690" sldId="287"/>
            <ac:picMk id="4100" creationId="{D94D92EE-7B40-475C-8D6A-F4DDECE7C1E0}"/>
          </ac:picMkLst>
        </pc:picChg>
      </pc:sldChg>
      <pc:sldChg chg="modSp mod">
        <pc:chgData name="Lidija Blagojević" userId="dd34498d-c5cb-4820-b009-9f6aab0b2998" providerId="ADAL" clId="{1623EDBE-7F84-4AB2-9DA7-B14C29A5D96E}" dt="2020-10-14T07:06:16.780" v="472" actId="1076"/>
        <pc:sldMkLst>
          <pc:docMk/>
          <pc:sldMk cId="1995172650" sldId="289"/>
        </pc:sldMkLst>
        <pc:spChg chg="mod">
          <ac:chgData name="Lidija Blagojević" userId="dd34498d-c5cb-4820-b009-9f6aab0b2998" providerId="ADAL" clId="{1623EDBE-7F84-4AB2-9DA7-B14C29A5D96E}" dt="2020-10-14T07:05:58.706" v="467" actId="20577"/>
          <ac:spMkLst>
            <pc:docMk/>
            <pc:sldMk cId="1995172650" sldId="289"/>
            <ac:spMk id="2" creationId="{349CDCCC-1E58-4E61-B5C5-301F0D6615EF}"/>
          </ac:spMkLst>
        </pc:spChg>
        <pc:spChg chg="mod">
          <ac:chgData name="Lidija Blagojević" userId="dd34498d-c5cb-4820-b009-9f6aab0b2998" providerId="ADAL" clId="{1623EDBE-7F84-4AB2-9DA7-B14C29A5D96E}" dt="2020-10-14T07:06:16.780" v="472" actId="1076"/>
          <ac:spMkLst>
            <pc:docMk/>
            <pc:sldMk cId="1995172650" sldId="289"/>
            <ac:spMk id="5" creationId="{9568296F-69E0-439A-820A-4B92AA191C71}"/>
          </ac:spMkLst>
        </pc:spChg>
        <pc:picChg chg="mod">
          <ac:chgData name="Lidija Blagojević" userId="dd34498d-c5cb-4820-b009-9f6aab0b2998" providerId="ADAL" clId="{1623EDBE-7F84-4AB2-9DA7-B14C29A5D96E}" dt="2020-10-14T07:06:08.105" v="470" actId="1076"/>
          <ac:picMkLst>
            <pc:docMk/>
            <pc:sldMk cId="1995172650" sldId="289"/>
            <ac:picMk id="4" creationId="{5C7D1A4A-EB95-4425-8ACD-F35C6BCE963E}"/>
          </ac:picMkLst>
        </pc:picChg>
      </pc:sldChg>
      <pc:sldChg chg="addSp modSp mod">
        <pc:chgData name="Lidija Blagojević" userId="dd34498d-c5cb-4820-b009-9f6aab0b2998" providerId="ADAL" clId="{1623EDBE-7F84-4AB2-9DA7-B14C29A5D96E}" dt="2020-10-14T07:18:03.885" v="508" actId="14100"/>
        <pc:sldMkLst>
          <pc:docMk/>
          <pc:sldMk cId="2070808613" sldId="290"/>
        </pc:sldMkLst>
        <pc:spChg chg="add mod">
          <ac:chgData name="Lidija Blagojević" userId="dd34498d-c5cb-4820-b009-9f6aab0b2998" providerId="ADAL" clId="{1623EDBE-7F84-4AB2-9DA7-B14C29A5D96E}" dt="2020-10-14T07:18:03.885" v="508" actId="14100"/>
          <ac:spMkLst>
            <pc:docMk/>
            <pc:sldMk cId="2070808613" sldId="290"/>
            <ac:spMk id="3" creationId="{7CA40231-9F2E-4A85-A7BF-1C1D76B33C9C}"/>
          </ac:spMkLst>
        </pc:spChg>
        <pc:spChg chg="mod">
          <ac:chgData name="Lidija Blagojević" userId="dd34498d-c5cb-4820-b009-9f6aab0b2998" providerId="ADAL" clId="{1623EDBE-7F84-4AB2-9DA7-B14C29A5D96E}" dt="2020-10-14T07:15:24.964" v="482" actId="20577"/>
          <ac:spMkLst>
            <pc:docMk/>
            <pc:sldMk cId="2070808613" sldId="290"/>
            <ac:spMk id="5" creationId="{5D7A6026-2604-4AF7-88CD-64E0E89FAA42}"/>
          </ac:spMkLst>
        </pc:spChg>
        <pc:picChg chg="mod">
          <ac:chgData name="Lidija Blagojević" userId="dd34498d-c5cb-4820-b009-9f6aab0b2998" providerId="ADAL" clId="{1623EDBE-7F84-4AB2-9DA7-B14C29A5D96E}" dt="2020-10-14T07:13:25.584" v="476" actId="1076"/>
          <ac:picMkLst>
            <pc:docMk/>
            <pc:sldMk cId="2070808613" sldId="290"/>
            <ac:picMk id="4" creationId="{7CE8E6F1-A943-4ED0-8400-A81FCE75247D}"/>
          </ac:picMkLst>
        </pc:picChg>
      </pc:sldChg>
      <pc:sldChg chg="addSp delSp modSp mod modAnim delCm modCm">
        <pc:chgData name="Lidija Blagojević" userId="dd34498d-c5cb-4820-b009-9f6aab0b2998" providerId="ADAL" clId="{1623EDBE-7F84-4AB2-9DA7-B14C29A5D96E}" dt="2020-10-14T06:47:21.046" v="331"/>
        <pc:sldMkLst>
          <pc:docMk/>
          <pc:sldMk cId="1075372287" sldId="292"/>
        </pc:sldMkLst>
        <pc:spChg chg="mod">
          <ac:chgData name="Lidija Blagojević" userId="dd34498d-c5cb-4820-b009-9f6aab0b2998" providerId="ADAL" clId="{1623EDBE-7F84-4AB2-9DA7-B14C29A5D96E}" dt="2020-10-14T06:46:22.462" v="325" actId="1076"/>
          <ac:spMkLst>
            <pc:docMk/>
            <pc:sldMk cId="1075372287" sldId="292"/>
            <ac:spMk id="2" creationId="{83EBEE5B-3543-4CDF-99BC-9392B2E012A8}"/>
          </ac:spMkLst>
        </pc:spChg>
        <pc:spChg chg="mod">
          <ac:chgData name="Lidija Blagojević" userId="dd34498d-c5cb-4820-b009-9f6aab0b2998" providerId="ADAL" clId="{1623EDBE-7F84-4AB2-9DA7-B14C29A5D96E}" dt="2020-10-14T06:42:00.156" v="315" actId="20577"/>
          <ac:spMkLst>
            <pc:docMk/>
            <pc:sldMk cId="1075372287" sldId="292"/>
            <ac:spMk id="9" creationId="{0CC12CF0-E6C2-47D3-8422-B10D99D9BB0B}"/>
          </ac:spMkLst>
        </pc:spChg>
        <pc:picChg chg="add mod">
          <ac:chgData name="Lidija Blagojević" userId="dd34498d-c5cb-4820-b009-9f6aab0b2998" providerId="ADAL" clId="{1623EDBE-7F84-4AB2-9DA7-B14C29A5D96E}" dt="2020-10-14T06:46:39.033" v="330" actId="1076"/>
          <ac:picMkLst>
            <pc:docMk/>
            <pc:sldMk cId="1075372287" sldId="292"/>
            <ac:picMk id="7" creationId="{B4CD5015-A5EB-44BD-9F62-AD280BB437D1}"/>
          </ac:picMkLst>
        </pc:picChg>
        <pc:picChg chg="add del mod">
          <ac:chgData name="Lidija Blagojević" userId="dd34498d-c5cb-4820-b009-9f6aab0b2998" providerId="ADAL" clId="{1623EDBE-7F84-4AB2-9DA7-B14C29A5D96E}" dt="2020-10-14T06:46:35.363" v="329" actId="478"/>
          <ac:picMkLst>
            <pc:docMk/>
            <pc:sldMk cId="1075372287" sldId="292"/>
            <ac:picMk id="8196" creationId="{B934F0FD-D7CC-4A5E-84DC-ECF76570A673}"/>
          </ac:picMkLst>
        </pc:picChg>
      </pc:sldChg>
      <pc:sldChg chg="modSp mod addAnim delAnim modAnim">
        <pc:chgData name="Lidija Blagojević" userId="dd34498d-c5cb-4820-b009-9f6aab0b2998" providerId="ADAL" clId="{1623EDBE-7F84-4AB2-9DA7-B14C29A5D96E}" dt="2020-10-14T06:55:46.417" v="436"/>
        <pc:sldMkLst>
          <pc:docMk/>
          <pc:sldMk cId="3083187071" sldId="293"/>
        </pc:sldMkLst>
        <pc:spChg chg="mod">
          <ac:chgData name="Lidija Blagojević" userId="dd34498d-c5cb-4820-b009-9f6aab0b2998" providerId="ADAL" clId="{1623EDBE-7F84-4AB2-9DA7-B14C29A5D96E}" dt="2020-10-14T06:52:38.926" v="430" actId="108"/>
          <ac:spMkLst>
            <pc:docMk/>
            <pc:sldMk cId="3083187071" sldId="293"/>
            <ac:spMk id="8" creationId="{1863B5AF-42DA-482E-9DE8-813260266A0B}"/>
          </ac:spMkLst>
        </pc:spChg>
      </pc:sldChg>
      <pc:sldChg chg="modSp mod modAnim">
        <pc:chgData name="Lidija Blagojević" userId="dd34498d-c5cb-4820-b009-9f6aab0b2998" providerId="ADAL" clId="{1623EDBE-7F84-4AB2-9DA7-B14C29A5D96E}" dt="2020-10-14T07:01:38.880" v="451"/>
        <pc:sldMkLst>
          <pc:docMk/>
          <pc:sldMk cId="3375253049" sldId="294"/>
        </pc:sldMkLst>
        <pc:spChg chg="mod">
          <ac:chgData name="Lidija Blagojević" userId="dd34498d-c5cb-4820-b009-9f6aab0b2998" providerId="ADAL" clId="{1623EDBE-7F84-4AB2-9DA7-B14C29A5D96E}" dt="2020-10-14T07:00:14.696" v="444" actId="14100"/>
          <ac:spMkLst>
            <pc:docMk/>
            <pc:sldMk cId="3375253049" sldId="294"/>
            <ac:spMk id="5" creationId="{3F4EA611-E652-4AF6-994F-CF11E8E97079}"/>
          </ac:spMkLst>
        </pc:spChg>
        <pc:spChg chg="mod">
          <ac:chgData name="Lidija Blagojević" userId="dd34498d-c5cb-4820-b009-9f6aab0b2998" providerId="ADAL" clId="{1623EDBE-7F84-4AB2-9DA7-B14C29A5D96E}" dt="2020-10-14T07:00:22.614" v="445" actId="1076"/>
          <ac:spMkLst>
            <pc:docMk/>
            <pc:sldMk cId="3375253049" sldId="294"/>
            <ac:spMk id="6" creationId="{8774B1F4-2EAE-40FA-A894-402D2ABA704F}"/>
          </ac:spMkLst>
        </pc:spChg>
      </pc:sldChg>
      <pc:sldChg chg="addSp modSp new mod">
        <pc:chgData name="Lidija Blagojević" userId="dd34498d-c5cb-4820-b009-9f6aab0b2998" providerId="ADAL" clId="{1623EDBE-7F84-4AB2-9DA7-B14C29A5D96E}" dt="2020-10-14T06:34:38.319" v="244" actId="1076"/>
        <pc:sldMkLst>
          <pc:docMk/>
          <pc:sldMk cId="325453089" sldId="295"/>
        </pc:sldMkLst>
        <pc:spChg chg="mod">
          <ac:chgData name="Lidija Blagojević" userId="dd34498d-c5cb-4820-b009-9f6aab0b2998" providerId="ADAL" clId="{1623EDBE-7F84-4AB2-9DA7-B14C29A5D96E}" dt="2020-10-14T06:29:17.459" v="216" actId="20577"/>
          <ac:spMkLst>
            <pc:docMk/>
            <pc:sldMk cId="325453089" sldId="295"/>
            <ac:spMk id="2" creationId="{E63247CC-2F62-4CF3-8BCF-037D1DE9CBF5}"/>
          </ac:spMkLst>
        </pc:spChg>
        <pc:spChg chg="mod">
          <ac:chgData name="Lidija Blagojević" userId="dd34498d-c5cb-4820-b009-9f6aab0b2998" providerId="ADAL" clId="{1623EDBE-7F84-4AB2-9DA7-B14C29A5D96E}" dt="2020-10-14T06:34:19.159" v="239" actId="20577"/>
          <ac:spMkLst>
            <pc:docMk/>
            <pc:sldMk cId="325453089" sldId="295"/>
            <ac:spMk id="3" creationId="{E7CD4585-4A99-41CE-97D6-30044D101F62}"/>
          </ac:spMkLst>
        </pc:spChg>
        <pc:picChg chg="add mod">
          <ac:chgData name="Lidija Blagojević" userId="dd34498d-c5cb-4820-b009-9f6aab0b2998" providerId="ADAL" clId="{1623EDBE-7F84-4AB2-9DA7-B14C29A5D96E}" dt="2020-10-14T06:34:38.319" v="244" actId="1076"/>
          <ac:picMkLst>
            <pc:docMk/>
            <pc:sldMk cId="325453089" sldId="295"/>
            <ac:picMk id="4" creationId="{7DEEA63A-B08F-430F-AACA-1EAFAB5AF41C}"/>
          </ac:picMkLst>
        </pc:picChg>
      </pc:sldChg>
      <pc:sldChg chg="addSp delSp modSp new mod">
        <pc:chgData name="Lidija Blagojević" userId="dd34498d-c5cb-4820-b009-9f6aab0b2998" providerId="ADAL" clId="{1623EDBE-7F84-4AB2-9DA7-B14C29A5D96E}" dt="2020-10-14T07:22:31.115" v="512" actId="478"/>
        <pc:sldMkLst>
          <pc:docMk/>
          <pc:sldMk cId="3541555421" sldId="296"/>
        </pc:sldMkLst>
        <pc:spChg chg="mod">
          <ac:chgData name="Lidija Blagojević" userId="dd34498d-c5cb-4820-b009-9f6aab0b2998" providerId="ADAL" clId="{1623EDBE-7F84-4AB2-9DA7-B14C29A5D96E}" dt="2020-10-14T06:39:08.274" v="297" actId="27636"/>
          <ac:spMkLst>
            <pc:docMk/>
            <pc:sldMk cId="3541555421" sldId="296"/>
            <ac:spMk id="2" creationId="{2D706B40-5DD8-4284-8A17-E41FDB0EE883}"/>
          </ac:spMkLst>
        </pc:spChg>
        <pc:spChg chg="del">
          <ac:chgData name="Lidija Blagojević" userId="dd34498d-c5cb-4820-b009-9f6aab0b2998" providerId="ADAL" clId="{1623EDBE-7F84-4AB2-9DA7-B14C29A5D96E}" dt="2020-10-14T06:39:11.399" v="298"/>
          <ac:spMkLst>
            <pc:docMk/>
            <pc:sldMk cId="3541555421" sldId="296"/>
            <ac:spMk id="3" creationId="{4EFAA44B-4A72-4CCD-9479-4B87B509C5F1}"/>
          </ac:spMkLst>
        </pc:spChg>
        <pc:spChg chg="add del mod">
          <ac:chgData name="Lidija Blagojević" userId="dd34498d-c5cb-4820-b009-9f6aab0b2998" providerId="ADAL" clId="{1623EDBE-7F84-4AB2-9DA7-B14C29A5D96E}" dt="2020-10-14T07:22:31.115" v="512" actId="478"/>
          <ac:spMkLst>
            <pc:docMk/>
            <pc:sldMk cId="3541555421" sldId="296"/>
            <ac:spMk id="6" creationId="{94D1352E-9205-4035-B3AB-40190133B2C6}"/>
          </ac:spMkLst>
        </pc:spChg>
        <pc:picChg chg="add del mod">
          <ac:chgData name="Lidija Blagojević" userId="dd34498d-c5cb-4820-b009-9f6aab0b2998" providerId="ADAL" clId="{1623EDBE-7F84-4AB2-9DA7-B14C29A5D96E}" dt="2020-10-14T06:40:15.523" v="301" actId="478"/>
          <ac:picMkLst>
            <pc:docMk/>
            <pc:sldMk cId="3541555421" sldId="296"/>
            <ac:picMk id="4" creationId="{DB53BB84-09DE-431B-8B23-61362EC88229}"/>
          </ac:picMkLst>
        </pc:picChg>
        <pc:picChg chg="add del mod">
          <ac:chgData name="Lidija Blagojević" userId="dd34498d-c5cb-4820-b009-9f6aab0b2998" providerId="ADAL" clId="{1623EDBE-7F84-4AB2-9DA7-B14C29A5D96E}" dt="2020-10-14T07:22:15.818" v="509" actId="478"/>
          <ac:picMkLst>
            <pc:docMk/>
            <pc:sldMk cId="3541555421" sldId="296"/>
            <ac:picMk id="7" creationId="{26B39D2B-03EC-4D41-B7A8-96C387E86EFA}"/>
          </ac:picMkLst>
        </pc:picChg>
        <pc:picChg chg="add mod">
          <ac:chgData name="Lidija Blagojević" userId="dd34498d-c5cb-4820-b009-9f6aab0b2998" providerId="ADAL" clId="{1623EDBE-7F84-4AB2-9DA7-B14C29A5D96E}" dt="2020-10-14T07:22:27.501" v="511" actId="14100"/>
          <ac:picMkLst>
            <pc:docMk/>
            <pc:sldMk cId="3541555421" sldId="296"/>
            <ac:picMk id="8" creationId="{FB318690-5CAD-42EA-ADA6-8B6175D10B8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4C1B0-CFA0-40D8-BF91-F9EB5E21DB7C}" type="datetimeFigureOut">
              <a:rPr lang="hr-HR" smtClean="0"/>
              <a:t>14.10.2020.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8949E-8C87-492C-A2CF-C8B225FBE2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9005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8949E-8C87-492C-A2CF-C8B225FBE2D9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8298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2020-10-14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55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2020-10-14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03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216"/>
            <a:ext cx="91440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ko-KR" dirty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dirty="0"/>
              <a:t>Click to edit Master text styles</a:t>
            </a:r>
          </a:p>
          <a:p>
            <a:pPr lvl="1"/>
            <a:r>
              <a:rPr lang="en-US" altLang="ko-KR" dirty="0"/>
              <a:t>Second level</a:t>
            </a:r>
          </a:p>
          <a:p>
            <a:pPr lvl="2"/>
            <a:r>
              <a:rPr lang="en-US" altLang="ko-KR" dirty="0"/>
              <a:t>Third level</a:t>
            </a:r>
          </a:p>
          <a:p>
            <a:pPr lvl="3"/>
            <a:r>
              <a:rPr lang="en-US" altLang="ko-KR" dirty="0"/>
              <a:t>Fourth level</a:t>
            </a:r>
          </a:p>
          <a:p>
            <a:pPr lvl="4"/>
            <a:r>
              <a:rPr lang="en-US" altLang="ko-KR" dirty="0"/>
              <a:t>Fifth level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2020-10-14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2020-10-14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80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2020-10-14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661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2020-10-14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85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2020-10-14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10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2020-10-14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28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2020-10-14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00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2020-10-14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5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C5CDB-1AEF-4522-8EAF-CE1F4E5D863E}" type="datetimeFigureOut">
              <a:rPr lang="ko-KR" altLang="en-US" smtClean="0"/>
              <a:t>2020-10-14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FqDn6z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1lNWQn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FqAD9h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95536" y="1707654"/>
            <a:ext cx="48600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Iracionalne jednadžbe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6372200" y="3435846"/>
            <a:ext cx="2537370" cy="276999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hr-HR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Lidija Blagojević, prof. savjetnik</a:t>
            </a:r>
            <a:endParaRPr lang="en-US" altLang="ko-KR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E2DAFA07-6401-4F7C-9CF1-F9FD8303504B}"/>
              </a:ext>
            </a:extLst>
          </p:cNvPr>
          <p:cNvSpPr txBox="1"/>
          <p:nvPr/>
        </p:nvSpPr>
        <p:spPr>
          <a:xfrm>
            <a:off x="611560" y="123478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WIFI: TP-LINK_AP_E362</a:t>
            </a:r>
          </a:p>
          <a:p>
            <a:r>
              <a:rPr lang="hr-HR" dirty="0"/>
              <a:t>WIFI Password: 57893945</a:t>
            </a: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FACFEC-0476-4168-9941-5DA25368C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Zadatak 1. (str 61)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A3E8F52-B183-4737-A5DA-058E3287D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e)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95DECF8-7FB7-4366-A339-A2CD9ADC9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213357"/>
            <a:ext cx="3095625" cy="895350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AEDFF6CE-51A3-4CF6-85E4-8C3CA76B83B1}"/>
              </a:ext>
            </a:extLst>
          </p:cNvPr>
          <p:cNvSpPr txBox="1"/>
          <p:nvPr/>
        </p:nvSpPr>
        <p:spPr>
          <a:xfrm>
            <a:off x="5364088" y="177966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DZ 1. (str 61) a, c, f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F9E5E2D4-4234-4BDC-9648-4101EBF504FF}"/>
              </a:ext>
            </a:extLst>
          </p:cNvPr>
          <p:cNvSpPr txBox="1"/>
          <p:nvPr/>
        </p:nvSpPr>
        <p:spPr>
          <a:xfrm>
            <a:off x="539552" y="2897387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Riješi u bilježnici, slikaj mobitelom i sliku postavi na </a:t>
            </a:r>
            <a:r>
              <a:rPr lang="hr-HR" dirty="0" err="1"/>
              <a:t>padlet</a:t>
            </a:r>
            <a:endParaRPr lang="hr-HR" dirty="0"/>
          </a:p>
          <a:p>
            <a:r>
              <a:rPr lang="hr-HR" dirty="0">
                <a:hlinkClick r:id="rId3"/>
              </a:rPr>
              <a:t>https://bit.ly/2FqDn6z</a:t>
            </a:r>
            <a:endParaRPr lang="hr-HR" dirty="0"/>
          </a:p>
          <a:p>
            <a:endParaRPr lang="hr-HR" dirty="0"/>
          </a:p>
          <a:p>
            <a:r>
              <a:rPr lang="hr-HR" dirty="0"/>
              <a:t>Link je u </a:t>
            </a:r>
            <a:r>
              <a:rPr lang="hr-HR" dirty="0" err="1"/>
              <a:t>Teamsu</a:t>
            </a:r>
            <a:endParaRPr lang="hr-HR" dirty="0"/>
          </a:p>
        </p:txBody>
      </p:sp>
      <p:pic>
        <p:nvPicPr>
          <p:cNvPr id="6146" name="Picture 2" descr="QR code for this padlet">
            <a:extLst>
              <a:ext uri="{FF2B5EF4-FFF2-40B4-BE49-F238E27FC236}">
                <a16:creationId xmlns:a16="http://schemas.microsoft.com/office/drawing/2014/main" id="{0D33ADF4-0A98-4351-A9B4-62EAC524E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796338"/>
            <a:ext cx="2048758" cy="204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922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3247CC-2F62-4CF3-8BCF-037D1DE9C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Jesmo li razumjeli?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7CD4585-4A99-41CE-97D6-30044D101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DEEA63A-B08F-430F-AACA-1EAFAB5AF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09" y="1563638"/>
            <a:ext cx="7916084" cy="75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3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95536" y="1707654"/>
            <a:ext cx="48600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hr-HR" altLang="ko-KR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Bikvadratne</a:t>
            </a:r>
            <a:r>
              <a:rPr lang="hr-HR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jednadžbe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6372200" y="3435846"/>
            <a:ext cx="2537370" cy="276999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hr-HR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Lidija Blagojević, prof. savjetnik</a:t>
            </a:r>
            <a:endParaRPr lang="en-US" altLang="ko-KR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939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6CD018-ADAC-407D-B247-64A4F7A27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Koliko rješenja ima kvadratna jednadžba?</a:t>
            </a:r>
          </a:p>
        </p:txBody>
      </p:sp>
      <p:pic>
        <p:nvPicPr>
          <p:cNvPr id="4098" name="Picture 2" descr="Teacher, Math, and Another: Me: if X2= 9 then X is 3&#10; My math teacher:&#10; There is another">
            <a:extLst>
              <a:ext uri="{FF2B5EF4-FFF2-40B4-BE49-F238E27FC236}">
                <a16:creationId xmlns:a16="http://schemas.microsoft.com/office/drawing/2014/main" id="{5A604DA8-88EC-4B89-A3FF-6DA4B78397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059582"/>
            <a:ext cx="3312368" cy="370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359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E79711-0829-4A74-B4E0-94A7FEF89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Bikvadratna</a:t>
            </a:r>
            <a:r>
              <a:rPr lang="hr-HR" dirty="0"/>
              <a:t> jednadžba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9EA35856-4322-487E-953E-ACC38040CA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100" y="1779662"/>
            <a:ext cx="8159799" cy="1348946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D4ADB4F7-69E5-4D2D-B877-780DF083C8F4}"/>
              </a:ext>
            </a:extLst>
          </p:cNvPr>
          <p:cNvSpPr txBox="1"/>
          <p:nvPr/>
        </p:nvSpPr>
        <p:spPr>
          <a:xfrm>
            <a:off x="611560" y="357986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Koliko rješenja ima </a:t>
            </a:r>
            <a:r>
              <a:rPr lang="hr-HR" dirty="0" err="1"/>
              <a:t>bikvadratna</a:t>
            </a:r>
            <a:r>
              <a:rPr lang="hr-HR" dirty="0"/>
              <a:t> jednadžba?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41918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9CDCCC-1E58-4E61-B5C5-301F0D661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Zadatak 3. (str. 60)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5C7D1A4A-EB95-4425-8ACD-F35C6BCE96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036523"/>
            <a:ext cx="5735720" cy="792227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9568296F-69E0-439A-820A-4B92AA191C71}"/>
              </a:ext>
            </a:extLst>
          </p:cNvPr>
          <p:cNvSpPr txBox="1"/>
          <p:nvPr/>
        </p:nvSpPr>
        <p:spPr>
          <a:xfrm>
            <a:off x="6012160" y="113159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Uvodimo supstituciju x</a:t>
            </a:r>
            <a:r>
              <a:rPr lang="hr-HR" baseline="30000" dirty="0"/>
              <a:t>2</a:t>
            </a:r>
            <a:r>
              <a:rPr lang="hr-HR" dirty="0"/>
              <a:t>=t</a:t>
            </a:r>
          </a:p>
        </p:txBody>
      </p:sp>
    </p:spTree>
    <p:extLst>
      <p:ext uri="{BB962C8B-B14F-4D97-AF65-F5344CB8AC3E}">
        <p14:creationId xmlns:p14="http://schemas.microsoft.com/office/powerpoint/2010/main" val="1995172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7E26A9-CD0D-4A85-A935-057D20E0E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Zadatak 3.a (str.62)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7CE8E6F1-A943-4ED0-8400-A81FCE7524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043055"/>
            <a:ext cx="2304256" cy="736607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5D7A6026-2604-4AF7-88CD-64E0E89FAA42}"/>
              </a:ext>
            </a:extLst>
          </p:cNvPr>
          <p:cNvSpPr/>
          <p:nvPr/>
        </p:nvSpPr>
        <p:spPr>
          <a:xfrm>
            <a:off x="1115616" y="2711198"/>
            <a:ext cx="51845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Riješi u bilježnici, slikaj mobitelom i sliku</a:t>
            </a:r>
          </a:p>
          <a:p>
            <a:r>
              <a:rPr lang="hr-HR" dirty="0"/>
              <a:t>postavi na </a:t>
            </a:r>
            <a:r>
              <a:rPr lang="hr-HR" dirty="0" err="1"/>
              <a:t>padlet</a:t>
            </a:r>
            <a:endParaRPr lang="hr-HR" dirty="0"/>
          </a:p>
          <a:p>
            <a:r>
              <a:rPr lang="hr-HR" dirty="0">
                <a:hlinkClick r:id="rId3"/>
              </a:rPr>
              <a:t>https://bit.ly/31lNWQn</a:t>
            </a:r>
            <a:endParaRPr lang="hr-HR" dirty="0"/>
          </a:p>
          <a:p>
            <a:endParaRPr lang="hr-HR" dirty="0"/>
          </a:p>
          <a:p>
            <a:r>
              <a:rPr lang="hr-HR" dirty="0"/>
              <a:t>Link je u </a:t>
            </a:r>
            <a:r>
              <a:rPr lang="hr-HR" dirty="0" err="1"/>
              <a:t>Teamsu</a:t>
            </a:r>
            <a:endParaRPr lang="hr-HR" dirty="0"/>
          </a:p>
        </p:txBody>
      </p:sp>
      <p:pic>
        <p:nvPicPr>
          <p:cNvPr id="7170" name="Picture 2" descr="QR code for this padlet">
            <a:extLst>
              <a:ext uri="{FF2B5EF4-FFF2-40B4-BE49-F238E27FC236}">
                <a16:creationId xmlns:a16="http://schemas.microsoft.com/office/drawing/2014/main" id="{AD1DCD89-020F-4621-AD3D-D2C45F9C3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79662"/>
            <a:ext cx="2623220" cy="26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7CA40231-9F2E-4A85-A7BF-1C1D76B33C9C}"/>
              </a:ext>
            </a:extLst>
          </p:cNvPr>
          <p:cNvSpPr txBox="1"/>
          <p:nvPr/>
        </p:nvSpPr>
        <p:spPr>
          <a:xfrm>
            <a:off x="3779912" y="120359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DZ 3. (str 62) c, d, f</a:t>
            </a:r>
          </a:p>
        </p:txBody>
      </p:sp>
    </p:spTree>
    <p:extLst>
      <p:ext uri="{BB962C8B-B14F-4D97-AF65-F5344CB8AC3E}">
        <p14:creationId xmlns:p14="http://schemas.microsoft.com/office/powerpoint/2010/main" val="2070808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D706B40-5DD8-4284-8A17-E41FDB0EE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Izlazna kartica – </a:t>
            </a:r>
            <a:r>
              <a:rPr lang="hr-HR" dirty="0" err="1"/>
              <a:t>bikvadratne</a:t>
            </a:r>
            <a:r>
              <a:rPr lang="hr-HR" dirty="0"/>
              <a:t> jednadžbe</a:t>
            </a:r>
            <a:br>
              <a:rPr lang="hr-HR" dirty="0"/>
            </a:br>
            <a:endParaRPr lang="hr-HR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FB318690-5CAD-42EA-ADA6-8B6175D10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445" y="2366962"/>
            <a:ext cx="5477518" cy="56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555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95536" y="1707654"/>
            <a:ext cx="48600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Jednadžbe viših stupnjeva</a:t>
            </a:r>
          </a:p>
          <a:p>
            <a:endParaRPr lang="hr-HR" altLang="ko-KR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6372200" y="3435846"/>
            <a:ext cx="2537370" cy="276999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hr-HR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Lidija Blagojević, prof. savjetnik</a:t>
            </a:r>
            <a:endParaRPr lang="en-US" altLang="ko-KR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05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EBEE5B-3543-4CDF-99BC-9392B2E01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" y="54089"/>
            <a:ext cx="9144000" cy="857250"/>
          </a:xfrm>
        </p:spPr>
        <p:txBody>
          <a:bodyPr>
            <a:normAutofit/>
          </a:bodyPr>
          <a:lstStyle/>
          <a:p>
            <a:r>
              <a:rPr lang="hr-HR" dirty="0"/>
              <a:t>Primjer 1. (str. 61)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0602D129-439C-4A9E-B6F8-1823C9AF8BAB}"/>
              </a:ext>
            </a:extLst>
          </p:cNvPr>
          <p:cNvSpPr txBox="1"/>
          <p:nvPr/>
        </p:nvSpPr>
        <p:spPr>
          <a:xfrm>
            <a:off x="395536" y="2355726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pic>
        <p:nvPicPr>
          <p:cNvPr id="8194" name="Picture 2" descr="Razlika i zbroj kubova - Algebra - Matematika - formule.xyz">
            <a:extLst>
              <a:ext uri="{FF2B5EF4-FFF2-40B4-BE49-F238E27FC236}">
                <a16:creationId xmlns:a16="http://schemas.microsoft.com/office/drawing/2014/main" id="{15229B51-5654-4160-899A-757082706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68367"/>
            <a:ext cx="3514899" cy="65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zervirano mjesto sadržaja 8">
                <a:extLst>
                  <a:ext uri="{FF2B5EF4-FFF2-40B4-BE49-F238E27FC236}">
                    <a16:creationId xmlns:a16="http://schemas.microsoft.com/office/drawing/2014/main" id="{0CC12CF0-E6C2-47D3-8422-B10D99D9BB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1520" y="1203598"/>
                <a:ext cx="8229600" cy="3394472"/>
              </a:xfr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hr-HR" i="1" smtClean="0">
                        <a:latin typeface="Cambria Math" panose="02040503050406030204" pitchFamily="18" charset="0"/>
                      </a:rPr>
                      <m:t>343</m:t>
                    </m:r>
                    <m:sSup>
                      <m:sSup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hr-HR" i="1">
                        <a:latin typeface="Cambria Math" panose="02040503050406030204" pitchFamily="18" charset="0"/>
                      </a:rPr>
                      <m:t>+2197=0</m:t>
                    </m:r>
                  </m:oMath>
                </a14:m>
                <a:endParaRPr lang="hr-HR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(7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hr-HR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hr-HR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hr-H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0" i="1" dirty="0" smtClean="0">
                            <a:latin typeface="Cambria Math" panose="02040503050406030204" pitchFamily="18" charset="0"/>
                          </a:rPr>
                          <m:t>13</m:t>
                        </m:r>
                      </m:e>
                      <m:sup>
                        <m:r>
                          <a:rPr lang="hr-HR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hr-HR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hr-HR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e>
                    </m:d>
                    <m:d>
                      <m:d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(7</m:t>
                            </m:r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r-H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r-H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e>
                          <m:sup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hr-HR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hr-HR" dirty="0"/>
              </a:p>
              <a:p>
                <a14:m>
                  <m:oMath xmlns:m="http://schemas.openxmlformats.org/officeDocument/2006/math">
                    <m:r>
                      <a:rPr lang="hr-HR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 +13=0</m:t>
                    </m:r>
                  </m:oMath>
                </a14:m>
                <a:endParaRPr lang="hr-HR" dirty="0"/>
              </a:p>
              <a:p>
                <a14:m>
                  <m:oMath xmlns:m="http://schemas.openxmlformats.org/officeDocument/2006/math">
                    <m:r>
                      <a:rPr lang="hr-HR" i="1">
                        <a:latin typeface="Cambria Math" panose="02040503050406030204" pitchFamily="18" charset="0"/>
                      </a:rPr>
                      <m:t>49</m:t>
                    </m:r>
                    <m:sSup>
                      <m:sSup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i="1">
                        <a:latin typeface="Cambria Math" panose="02040503050406030204" pitchFamily="18" charset="0"/>
                      </a:rPr>
                      <m:t>−91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+169=0</m:t>
                    </m:r>
                  </m:oMath>
                </a14:m>
                <a:endParaRPr lang="hr-H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            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2,3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i="1">
                            <a:latin typeface="Cambria Math" panose="02040503050406030204" pitchFamily="18" charset="0"/>
                          </a:rPr>
                          <m:t>13(1±</m:t>
                        </m:r>
                        <m:rad>
                          <m:radPr>
                            <m:degHide m:val="on"/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rad>
                        <m:r>
                          <a:rPr lang="hr-HR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hr-HR" i="1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endParaRPr lang="hr-HR" dirty="0"/>
              </a:p>
              <a:p>
                <a:endParaRPr lang="hr-HR" dirty="0"/>
              </a:p>
            </p:txBody>
          </p:sp>
        </mc:Choice>
        <mc:Fallback>
          <p:sp>
            <p:nvSpPr>
              <p:cNvPr id="9" name="Rezervirano mjesto sadržaja 8">
                <a:extLst>
                  <a:ext uri="{FF2B5EF4-FFF2-40B4-BE49-F238E27FC236}">
                    <a16:creationId xmlns:a16="http://schemas.microsoft.com/office/drawing/2014/main" id="{0CC12CF0-E6C2-47D3-8422-B10D99D9BB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203598"/>
                <a:ext cx="8229600" cy="339447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4" descr="Razlika i zbroj kubova - Algebra - Matematika - formule.xyz">
            <a:extLst>
              <a:ext uri="{FF2B5EF4-FFF2-40B4-BE49-F238E27FC236}">
                <a16:creationId xmlns:a16="http://schemas.microsoft.com/office/drawing/2014/main" id="{B4CD5015-A5EB-44BD-9F62-AD280BB43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835"/>
            <a:ext cx="45815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37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6C00C7-39E7-4612-B986-229F6B589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Ponavljanje…..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2661C9D-959E-4E88-85BA-93FC26EAE2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7574"/>
            <a:ext cx="2635925" cy="2978595"/>
          </a:xfrm>
          <a:prstGeom prst="rect">
            <a:avLst/>
          </a:prstGeom>
        </p:spPr>
      </p:pic>
      <p:pic>
        <p:nvPicPr>
          <p:cNvPr id="6" name="Slika 5" descr="Slika na kojoj se prikazuje osoba, na otvorenom, telefon, žena&#10;&#10;Opis je automatski generiran">
            <a:extLst>
              <a:ext uri="{FF2B5EF4-FFF2-40B4-BE49-F238E27FC236}">
                <a16:creationId xmlns:a16="http://schemas.microsoft.com/office/drawing/2014/main" id="{2C97D7A6-ADE4-4C50-9B52-D37A4CE4BD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059582"/>
            <a:ext cx="2211710" cy="2211710"/>
          </a:xfrm>
          <a:prstGeom prst="rect">
            <a:avLst/>
          </a:prstGeom>
        </p:spPr>
      </p:pic>
      <p:pic>
        <p:nvPicPr>
          <p:cNvPr id="1026" name="Picture 2" descr="What If I Told You - what if i told you the discriminant was inside of the quadratic formula">
            <a:extLst>
              <a:ext uri="{FF2B5EF4-FFF2-40B4-BE49-F238E27FC236}">
                <a16:creationId xmlns:a16="http://schemas.microsoft.com/office/drawing/2014/main" id="{1997A71C-863A-4173-8438-BFA767D83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67236"/>
            <a:ext cx="2211710" cy="221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98305200-47B6-4D59-BAB9-875F35ECD1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5720" y="267494"/>
            <a:ext cx="2525489" cy="249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969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EBEE5B-3543-4CDF-99BC-9392B2E01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216"/>
            <a:ext cx="8481120" cy="837513"/>
          </a:xfrm>
        </p:spPr>
        <p:txBody>
          <a:bodyPr>
            <a:normAutofit fontScale="90000"/>
          </a:bodyPr>
          <a:lstStyle/>
          <a:p>
            <a:r>
              <a:rPr lang="hr-HR" dirty="0"/>
              <a:t>Primjer 2. (str. 61) grupiranje i rastavljanje na faktore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0602D129-439C-4A9E-B6F8-1823C9AF8BAB}"/>
              </a:ext>
            </a:extLst>
          </p:cNvPr>
          <p:cNvSpPr txBox="1"/>
          <p:nvPr/>
        </p:nvSpPr>
        <p:spPr>
          <a:xfrm>
            <a:off x="395536" y="2355726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pic>
        <p:nvPicPr>
          <p:cNvPr id="3" name="Rezervirano mjesto sadržaja 2">
            <a:extLst>
              <a:ext uri="{FF2B5EF4-FFF2-40B4-BE49-F238E27FC236}">
                <a16:creationId xmlns:a16="http://schemas.microsoft.com/office/drawing/2014/main" id="{687EEB4A-DA5D-47DB-819C-A7F4ED8BCD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933952"/>
            <a:ext cx="3305175" cy="6762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zervirano mjesto sadržaja 8">
                <a:extLst>
                  <a:ext uri="{FF2B5EF4-FFF2-40B4-BE49-F238E27FC236}">
                    <a16:creationId xmlns:a16="http://schemas.microsoft.com/office/drawing/2014/main" id="{1863B5AF-42DA-482E-9DE8-813260266A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5760" y="1717900"/>
                <a:ext cx="8575714" cy="3286799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r-HR" sz="2800" dirty="0">
                    <a:solidFill>
                      <a:schemeClr val="tx1"/>
                    </a:solidFill>
                  </a:rPr>
                  <a:t>Iz prva dva člana izlučimo 4x</a:t>
                </a:r>
                <a:r>
                  <a:rPr lang="hr-HR" sz="2800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hr-HR" sz="2800" dirty="0">
                    <a:solidFill>
                      <a:schemeClr val="tx1"/>
                    </a:solidFill>
                  </a:rPr>
                  <a:t>, a iz druga dva -9.</a:t>
                </a:r>
              </a:p>
              <a:p>
                <a14:m>
                  <m:oMath xmlns:m="http://schemas.openxmlformats.org/officeDocument/2006/math">
                    <m:r>
                      <a:rPr lang="hr-HR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hr-H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hr-H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hr-H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hr-H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−11</m:t>
                        </m:r>
                      </m:e>
                    </m:d>
                    <m:r>
                      <a:rPr lang="hr-H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−9</m:t>
                    </m:r>
                    <m:d>
                      <m:dPr>
                        <m:ctrlPr>
                          <a:rPr lang="hr-H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hr-H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hr-H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−11</m:t>
                        </m:r>
                      </m:e>
                    </m:d>
                    <m:r>
                      <a:rPr lang="hr-H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hr-HR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hr-H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hr-H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−11)(4</m:t>
                    </m:r>
                    <m:sSup>
                      <m:sSupPr>
                        <m:ctrlPr>
                          <a:rPr lang="hr-H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r-HR" dirty="0">
                    <a:solidFill>
                      <a:schemeClr val="tx1"/>
                    </a:solidFill>
                  </a:rPr>
                  <a:t>-9)=0</a:t>
                </a:r>
              </a:p>
              <a:p>
                <a14:m>
                  <m:oMath xmlns:m="http://schemas.openxmlformats.org/officeDocument/2006/math">
                    <m:r>
                      <a:rPr lang="hr-H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−11</m:t>
                    </m:r>
                  </m:oMath>
                </a14:m>
                <a:r>
                  <a:rPr lang="hr-HR" dirty="0">
                    <a:solidFill>
                      <a:schemeClr val="tx1"/>
                    </a:solidFill>
                  </a:rPr>
                  <a:t>= 0,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=11</m:t>
                    </m:r>
                  </m:oMath>
                </a14:m>
                <a:r>
                  <a:rPr lang="hr-HR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endParaRPr lang="hr-HR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hr-H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r-H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r-H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d>
                      <m:dPr>
                        <m:ctrlPr>
                          <a:rPr lang="hr-H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r-H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r-H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hr-H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hr-HR" b="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r-H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r-HR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hr-H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hr-H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r-H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hr-HR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hr-HR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r-HR" dirty="0"/>
              </a:p>
              <a:p>
                <a:pPr marL="0" indent="0">
                  <a:buNone/>
                </a:pPr>
                <a:endParaRPr lang="hr-HR" dirty="0"/>
              </a:p>
            </p:txBody>
          </p:sp>
        </mc:Choice>
        <mc:Fallback>
          <p:sp>
            <p:nvSpPr>
              <p:cNvPr id="8" name="Rezervirano mjesto sadržaja 8">
                <a:extLst>
                  <a:ext uri="{FF2B5EF4-FFF2-40B4-BE49-F238E27FC236}">
                    <a16:creationId xmlns:a16="http://schemas.microsoft.com/office/drawing/2014/main" id="{1863B5AF-42DA-482E-9DE8-813260266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60" y="1717900"/>
                <a:ext cx="8575714" cy="32867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318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F6C49F-181A-4C86-9F1E-DF5F27C64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Primjer 3. str. 61. rastavljanjem na faktore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E254B9B2-B9E2-4995-A121-F3DF36838E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203598"/>
            <a:ext cx="2209800" cy="7143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kstniOkvir 4">
                <a:extLst>
                  <a:ext uri="{FF2B5EF4-FFF2-40B4-BE49-F238E27FC236}">
                    <a16:creationId xmlns:a16="http://schemas.microsoft.com/office/drawing/2014/main" id="{3F4EA611-E652-4AF6-994F-CF11E8E97079}"/>
                  </a:ext>
                </a:extLst>
              </p:cNvPr>
              <p:cNvSpPr txBox="1"/>
              <p:nvPr/>
            </p:nvSpPr>
            <p:spPr>
              <a:xfrm>
                <a:off x="395536" y="2117532"/>
                <a:ext cx="2880994" cy="141577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sz="2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r-HR" sz="2000" i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hr-HR" sz="2000" i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hr-HR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2000" i="0"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  <m:sup>
                          <m:r>
                            <a:rPr lang="hr-HR" sz="2000" i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hr-HR" sz="2000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hr-HR" sz="2000" dirty="0"/>
              </a:p>
              <a:p>
                <a:pPr/>
                <a:endParaRPr lang="hr-HR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hr-HR" b="0" dirty="0"/>
              </a:p>
              <a:p>
                <a:endParaRPr lang="hr-HR" dirty="0"/>
              </a:p>
              <a:p>
                <a:endParaRPr lang="hr-HR" dirty="0"/>
              </a:p>
            </p:txBody>
          </p:sp>
        </mc:Choice>
        <mc:Fallback>
          <p:sp>
            <p:nvSpPr>
              <p:cNvPr id="5" name="TekstniOkvir 4">
                <a:extLst>
                  <a:ext uri="{FF2B5EF4-FFF2-40B4-BE49-F238E27FC236}">
                    <a16:creationId xmlns:a16="http://schemas.microsoft.com/office/drawing/2014/main" id="{3F4EA611-E652-4AF6-994F-CF11E8E97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117532"/>
                <a:ext cx="2880994" cy="14157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kstniOkvir 5">
                <a:extLst>
                  <a:ext uri="{FF2B5EF4-FFF2-40B4-BE49-F238E27FC236}">
                    <a16:creationId xmlns:a16="http://schemas.microsoft.com/office/drawing/2014/main" id="{8774B1F4-2EAE-40FA-A894-402D2ABA704F}"/>
                  </a:ext>
                </a:extLst>
              </p:cNvPr>
              <p:cNvSpPr txBox="1"/>
              <p:nvPr/>
            </p:nvSpPr>
            <p:spPr>
              <a:xfrm>
                <a:off x="395536" y="3795886"/>
                <a:ext cx="2880994" cy="578363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±11</m:t>
                      </m:r>
                    </m:oMath>
                  </m:oMathPara>
                </a14:m>
                <a:endParaRPr lang="hr-HR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3,4</m:t>
                          </m:r>
                        </m:sub>
                      </m:sSub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±11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>
          <p:sp>
            <p:nvSpPr>
              <p:cNvPr id="6" name="TekstniOkvir 5">
                <a:extLst>
                  <a:ext uri="{FF2B5EF4-FFF2-40B4-BE49-F238E27FC236}">
                    <a16:creationId xmlns:a16="http://schemas.microsoft.com/office/drawing/2014/main" id="{8774B1F4-2EAE-40FA-A894-402D2ABA7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795886"/>
                <a:ext cx="2880994" cy="5783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525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BC553C-D893-4128-B2F1-C3D935B5A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Minuta za kraj….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9E261D7-B77B-43A4-B73E-A16BE6296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985963"/>
            <a:ext cx="5924295" cy="70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29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1E03AD-3F7C-496F-92A3-CF6E2F13E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Skupovi  brojeva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AD9C1D9-F096-4A40-82AE-EDEEBC521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09287"/>
            <a:ext cx="5400600" cy="372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66285E8-686E-4287-A838-754EAC1F8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75606"/>
            <a:ext cx="1576782" cy="118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 descr="Slika na kojoj se prikazuje osoba, muškarac, držanje, naprijed&#10;&#10;Opis je automatski generiran">
            <a:extLst>
              <a:ext uri="{FF2B5EF4-FFF2-40B4-BE49-F238E27FC236}">
                <a16:creationId xmlns:a16="http://schemas.microsoft.com/office/drawing/2014/main" id="{F2E3635E-3F95-49C5-8318-613E096D7B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73167"/>
            <a:ext cx="1881055" cy="282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99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470256-CD4F-4C31-949E-133CF5A31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216"/>
            <a:ext cx="5076056" cy="857250"/>
          </a:xfrm>
        </p:spPr>
        <p:txBody>
          <a:bodyPr>
            <a:normAutofit fontScale="90000"/>
          </a:bodyPr>
          <a:lstStyle/>
          <a:p>
            <a:r>
              <a:rPr lang="hr-HR" dirty="0"/>
              <a:t>Vrste jednadžbi koje smo rješavali do sada….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9D43F456-5FF5-4E56-8A6F-A544EC102FCC}"/>
              </a:ext>
            </a:extLst>
          </p:cNvPr>
          <p:cNvSpPr txBox="1"/>
          <p:nvPr/>
        </p:nvSpPr>
        <p:spPr>
          <a:xfrm>
            <a:off x="0" y="1275606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Linearne……. </a:t>
            </a:r>
            <a:r>
              <a:rPr lang="hr-HR" sz="2000" dirty="0" err="1"/>
              <a:t>ax+b</a:t>
            </a:r>
            <a:r>
              <a:rPr lang="hr-HR" sz="2000" dirty="0"/>
              <a:t>=c</a:t>
            </a:r>
          </a:p>
          <a:p>
            <a:r>
              <a:rPr lang="hr-HR" sz="2000" dirty="0"/>
              <a:t>Kvadratne……ax</a:t>
            </a:r>
            <a:r>
              <a:rPr lang="hr-HR" sz="2000" baseline="30000" dirty="0"/>
              <a:t>2</a:t>
            </a:r>
            <a:r>
              <a:rPr lang="hr-HR" sz="2000" dirty="0"/>
              <a:t>+bx+c=0</a:t>
            </a:r>
          </a:p>
          <a:p>
            <a:r>
              <a:rPr lang="hr-HR" sz="2000" dirty="0"/>
              <a:t>Iracionalne……???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DD358CB1-8DB7-400B-96A4-7DD33E612B0A}"/>
              </a:ext>
            </a:extLst>
          </p:cNvPr>
          <p:cNvSpPr txBox="1"/>
          <p:nvPr/>
        </p:nvSpPr>
        <p:spPr>
          <a:xfrm>
            <a:off x="683568" y="2787774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Kahoot.it</a:t>
            </a:r>
          </a:p>
        </p:txBody>
      </p:sp>
      <p:pic>
        <p:nvPicPr>
          <p:cNvPr id="1026" name="Picture 2" descr="I don't always solve quadratic equations But when I do, I use the quadratic  formula - Willy Wonka | Meme Generator">
            <a:extLst>
              <a:ext uri="{FF2B5EF4-FFF2-40B4-BE49-F238E27FC236}">
                <a16:creationId xmlns:a16="http://schemas.microsoft.com/office/drawing/2014/main" id="{CAF07B25-E0C1-4F40-AC77-8DB3BDED3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205" y="1141859"/>
            <a:ext cx="3291830" cy="329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680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193A7A8-B398-4BC6-A2C4-53931604B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Iracionalne jednadžbe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3E5DD7D-5FCE-4994-9348-DDDDE9237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4978896" cy="3394472"/>
          </a:xfrm>
        </p:spPr>
        <p:txBody>
          <a:bodyPr>
            <a:normAutofit/>
          </a:bodyPr>
          <a:lstStyle/>
          <a:p>
            <a:r>
              <a:rPr lang="hr-HR" sz="2000" dirty="0"/>
              <a:t>Jednadžbe kod kojih se nepoznanica x nalazi unutar znaka za korjenovanje.</a:t>
            </a:r>
          </a:p>
          <a:p>
            <a:r>
              <a:rPr lang="hr-HR" sz="2000" dirty="0"/>
              <a:t>Rješavaju se kvadriranjem.</a:t>
            </a:r>
          </a:p>
          <a:p>
            <a:r>
              <a:rPr lang="hr-HR" sz="2000" dirty="0"/>
              <a:t>Budući da se kvadriranjem ne dobije uvijek jednadžba koja je ekvivalentna početnoj, potrebno je na kraju izvršiti provjeru dobivenog rješenja.</a:t>
            </a:r>
          </a:p>
        </p:txBody>
      </p:sp>
      <p:pic>
        <p:nvPicPr>
          <p:cNvPr id="3074" name="Picture 2" descr="These equations are radical...... bro.... - Stoked surfer dude | Meme  Generator">
            <a:extLst>
              <a:ext uri="{FF2B5EF4-FFF2-40B4-BE49-F238E27FC236}">
                <a16:creationId xmlns:a16="http://schemas.microsoft.com/office/drawing/2014/main" id="{093A5EC7-918F-4543-938E-8EB328A99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1747968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867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17C14E-1DDC-44A6-B5E6-D1042FDD0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Zadatak 1. (str 57)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6C0C606-5943-415E-BBAD-EDAAAFD03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972740"/>
            <a:ext cx="8229600" cy="3394472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a)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945AF64-C8D9-41D8-B5F2-083A11D42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059582"/>
            <a:ext cx="2352675" cy="981075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8FA2D21F-DAE6-4AA2-8F92-4C348C9A2C1F}"/>
              </a:ext>
            </a:extLst>
          </p:cNvPr>
          <p:cNvSpPr txBox="1"/>
          <p:nvPr/>
        </p:nvSpPr>
        <p:spPr>
          <a:xfrm>
            <a:off x="4048094" y="972740"/>
            <a:ext cx="4412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Ostavi korijen sam na jednoj strani i onda kvadriraj cijelu jednadžbu.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Dobivena rješenja obavezno provjeri.</a:t>
            </a:r>
          </a:p>
        </p:txBody>
      </p:sp>
    </p:spTree>
    <p:extLst>
      <p:ext uri="{BB962C8B-B14F-4D97-AF65-F5344CB8AC3E}">
        <p14:creationId xmlns:p14="http://schemas.microsoft.com/office/powerpoint/2010/main" val="1220036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ACD808-7BAF-46D0-AC8B-86C4D91DE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Zadatci (str. 61)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773A2C1-4F68-4CB2-B0AF-0F36AF8DB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1.a)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8C426B2-4B2E-41B2-B93C-A37D3727E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059582"/>
            <a:ext cx="2811150" cy="1216521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F176CFBB-4CFE-46EC-98E1-BF6E6A3C0FBD}"/>
              </a:ext>
            </a:extLst>
          </p:cNvPr>
          <p:cNvSpPr txBox="1"/>
          <p:nvPr/>
        </p:nvSpPr>
        <p:spPr>
          <a:xfrm>
            <a:off x="323528" y="2346811"/>
            <a:ext cx="76328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Ostavi korijen sam na jednoj strani i onda kvadriraj cijelu jednadžbu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Dobivena rješenja obavezno provjeri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r>
              <a:rPr lang="hr-HR" dirty="0"/>
              <a:t>Riješeni zadatak slikaj mobitelom i pošalji na </a:t>
            </a:r>
            <a:r>
              <a:rPr lang="hr-HR" dirty="0" err="1"/>
              <a:t>padlet</a:t>
            </a:r>
            <a:endParaRPr lang="hr-HR" dirty="0"/>
          </a:p>
          <a:p>
            <a:r>
              <a:rPr lang="hr-HR" dirty="0">
                <a:hlinkClick r:id="rId3"/>
              </a:rPr>
              <a:t>https://bit.ly/2FqAD9h</a:t>
            </a:r>
            <a:endParaRPr lang="hr-HR" dirty="0"/>
          </a:p>
          <a:p>
            <a:endParaRPr lang="hr-HR" dirty="0"/>
          </a:p>
          <a:p>
            <a:r>
              <a:rPr lang="hr-HR" dirty="0"/>
              <a:t>Linke je u </a:t>
            </a:r>
            <a:r>
              <a:rPr lang="hr-HR" dirty="0" err="1"/>
              <a:t>Teamsu</a:t>
            </a:r>
            <a:endParaRPr lang="hr-HR" dirty="0"/>
          </a:p>
          <a:p>
            <a:endParaRPr lang="hr-HR" dirty="0"/>
          </a:p>
        </p:txBody>
      </p:sp>
      <p:pic>
        <p:nvPicPr>
          <p:cNvPr id="5122" name="Picture 2" descr="QR code for this padlet">
            <a:extLst>
              <a:ext uri="{FF2B5EF4-FFF2-40B4-BE49-F238E27FC236}">
                <a16:creationId xmlns:a16="http://schemas.microsoft.com/office/drawing/2014/main" id="{80A941A5-B7DF-4A3C-BB7D-0C969620B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027833"/>
            <a:ext cx="1937394" cy="193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478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17C14E-1DDC-44A6-B5E6-D1042FDD0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Zadatak 2. (str 57)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6C0C606-5943-415E-BBAD-EDAAAFD03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972740"/>
            <a:ext cx="8229600" cy="3394472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b) 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8FA2D21F-DAE6-4AA2-8F92-4C348C9A2C1F}"/>
              </a:ext>
            </a:extLst>
          </p:cNvPr>
          <p:cNvSpPr txBox="1"/>
          <p:nvPr/>
        </p:nvSpPr>
        <p:spPr>
          <a:xfrm>
            <a:off x="3275856" y="972740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Prebaci svaki korijen na jednu stranu, radi lakšeg kvadriranja.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Dobivena rješenja obavezno provjeri.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C5FE2C83-5117-4980-8F7D-2A8CEF8E9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352" y="974299"/>
            <a:ext cx="2204639" cy="83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639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F9396C-BE81-45C1-83F2-81FA70E41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Rješenje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EF24EBA9-A0EF-4AEA-AC52-A2E55E7D28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7859216" cy="339447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+11</m:t>
                        </m:r>
                      </m:e>
                    </m:rad>
                    <m:r>
                      <a:rPr lang="hr-HR" i="1">
                        <a:latin typeface="Cambria Math" panose="02040503050406030204" pitchFamily="18" charset="0"/>
                      </a:rPr>
                      <m:t>=1+</m:t>
                    </m:r>
                    <m:rad>
                      <m:radPr>
                        <m:degHide m:val="on"/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  <m:sSup>
                      <m:sSup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/</m:t>
                        </m:r>
                      </m:e>
                      <m:sup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r-HR" dirty="0"/>
                  <a:t> kvadriramo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hr-H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+11=1+2</m:t>
                    </m:r>
                    <m:rad>
                      <m:radPr>
                        <m:degHide m:val="on"/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  <m:r>
                      <a:rPr lang="hr-HR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hr-HR" dirty="0"/>
                  <a:t> </a:t>
                </a:r>
              </a:p>
              <a:p>
                <a:pPr marL="0" indent="0">
                  <a:buNone/>
                </a:pPr>
                <a:r>
                  <a:rPr lang="hr-HR" dirty="0"/>
                  <a:t>ostavimo korijen sam na jednoj strani pa ponovno kvadriramo</a:t>
                </a:r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EF24EBA9-A0EF-4AEA-AC52-A2E55E7D28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7859216" cy="3394472"/>
              </a:xfrm>
              <a:blipFill>
                <a:blip r:embed="rId2"/>
                <a:stretch>
                  <a:fillRect l="-1939" t="-1077" r="-217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1916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7F1B117DF975488B0393DB22D8D2BE" ma:contentTypeVersion="33" ma:contentTypeDescription="Create a new document." ma:contentTypeScope="" ma:versionID="6bd61e953fc487a4034100e29734eeb1">
  <xsd:schema xmlns:xsd="http://www.w3.org/2001/XMLSchema" xmlns:xs="http://www.w3.org/2001/XMLSchema" xmlns:p="http://schemas.microsoft.com/office/2006/metadata/properties" xmlns:ns3="05ad64a8-3072-44b7-9688-07bbb5c6aecf" xmlns:ns4="0aa6a6ba-acfe-43af-8444-806e67c30b7f" targetNamespace="http://schemas.microsoft.com/office/2006/metadata/properties" ma:root="true" ma:fieldsID="c282dba1f04b6bc9f1f7e3fb1887ee6d" ns3:_="" ns4:_="">
    <xsd:import namespace="05ad64a8-3072-44b7-9688-07bbb5c6aecf"/>
    <xsd:import namespace="0aa6a6ba-acfe-43af-8444-806e67c30b7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ad64a8-3072-44b7-9688-07bbb5c6ae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21" nillable="true" ma:displayName="Notebook Type" ma:internalName="NotebookType">
      <xsd:simpleType>
        <xsd:restriction base="dms:Text"/>
      </xsd:simpleType>
    </xsd:element>
    <xsd:element name="FolderType" ma:index="22" nillable="true" ma:displayName="Folder Type" ma:internalName="FolderType">
      <xsd:simpleType>
        <xsd:restriction base="dms:Text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AppVersion" ma:index="24" nillable="true" ma:displayName="App Version" ma:internalName="AppVersion">
      <xsd:simpleType>
        <xsd:restriction base="dms:Text"/>
      </xsd:simpleType>
    </xsd:element>
    <xsd:element name="TeamsChannelId" ma:index="25" nillable="true" ma:displayName="Teams Channel Id" ma:internalName="TeamsChannelId">
      <xsd:simpleType>
        <xsd:restriction base="dms:Text"/>
      </xsd:simpleType>
    </xsd:element>
    <xsd:element name="Owner" ma:index="26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7" nillable="true" ma:displayName="Math Settings" ma:internalName="Math_Settings">
      <xsd:simpleType>
        <xsd:restriction base="dms:Text"/>
      </xsd:simpleType>
    </xsd:element>
    <xsd:element name="DefaultSectionNames" ma:index="28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9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4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5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6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7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8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9" nillable="true" ma:displayName="Is Collaboration Space Locked" ma:internalName="Is_Collaboration_Space_Locked">
      <xsd:simpleType>
        <xsd:restriction base="dms:Boolean"/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a6a6ba-acfe-43af-8444-806e67c30b7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mplates xmlns="05ad64a8-3072-44b7-9688-07bbb5c6aecf" xsi:nil="true"/>
    <NotebookType xmlns="05ad64a8-3072-44b7-9688-07bbb5c6aecf" xsi:nil="true"/>
    <CultureName xmlns="05ad64a8-3072-44b7-9688-07bbb5c6aecf" xsi:nil="true"/>
    <Owner xmlns="05ad64a8-3072-44b7-9688-07bbb5c6aecf">
      <UserInfo>
        <DisplayName/>
        <AccountId xsi:nil="true"/>
        <AccountType/>
      </UserInfo>
    </Owner>
    <Students xmlns="05ad64a8-3072-44b7-9688-07bbb5c6aecf">
      <UserInfo>
        <DisplayName/>
        <AccountId xsi:nil="true"/>
        <AccountType/>
      </UserInfo>
    </Students>
    <Student_Groups xmlns="05ad64a8-3072-44b7-9688-07bbb5c6aecf">
      <UserInfo>
        <DisplayName/>
        <AccountId xsi:nil="true"/>
        <AccountType/>
      </UserInfo>
    </Student_Groups>
    <Distribution_Groups xmlns="05ad64a8-3072-44b7-9688-07bbb5c6aecf" xsi:nil="true"/>
    <TeamsChannelId xmlns="05ad64a8-3072-44b7-9688-07bbb5c6aecf" xsi:nil="true"/>
    <Math_Settings xmlns="05ad64a8-3072-44b7-9688-07bbb5c6aecf" xsi:nil="true"/>
    <AppVersion xmlns="05ad64a8-3072-44b7-9688-07bbb5c6aecf" xsi:nil="true"/>
    <LMS_Mappings xmlns="05ad64a8-3072-44b7-9688-07bbb5c6aecf" xsi:nil="true"/>
    <Invited_Teachers xmlns="05ad64a8-3072-44b7-9688-07bbb5c6aecf" xsi:nil="true"/>
    <IsNotebookLocked xmlns="05ad64a8-3072-44b7-9688-07bbb5c6aecf" xsi:nil="true"/>
    <DefaultSectionNames xmlns="05ad64a8-3072-44b7-9688-07bbb5c6aecf" xsi:nil="true"/>
    <Self_Registration_Enabled xmlns="05ad64a8-3072-44b7-9688-07bbb5c6aecf" xsi:nil="true"/>
    <Has_Teacher_Only_SectionGroup xmlns="05ad64a8-3072-44b7-9688-07bbb5c6aecf" xsi:nil="true"/>
    <FolderType xmlns="05ad64a8-3072-44b7-9688-07bbb5c6aecf" xsi:nil="true"/>
    <Invited_Students xmlns="05ad64a8-3072-44b7-9688-07bbb5c6aecf" xsi:nil="true"/>
    <Teachers xmlns="05ad64a8-3072-44b7-9688-07bbb5c6aecf">
      <UserInfo>
        <DisplayName/>
        <AccountId xsi:nil="true"/>
        <AccountType/>
      </UserInfo>
    </Teachers>
    <Is_Collaboration_Space_Locked xmlns="05ad64a8-3072-44b7-9688-07bbb5c6aecf" xsi:nil="true"/>
  </documentManagement>
</p:properties>
</file>

<file path=customXml/itemProps1.xml><?xml version="1.0" encoding="utf-8"?>
<ds:datastoreItem xmlns:ds="http://schemas.openxmlformats.org/officeDocument/2006/customXml" ds:itemID="{AC3248AA-32A6-4656-982D-8E9AA46522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054186-EDEA-4DFF-9AA1-20A2D8EBAC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ad64a8-3072-44b7-9688-07bbb5c6aecf"/>
    <ds:schemaRef ds:uri="0aa6a6ba-acfe-43af-8444-806e67c30b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EFFE74-A29A-48F4-9528-00640165D96D}">
  <ds:schemaRefs>
    <ds:schemaRef ds:uri="http://schemas.microsoft.com/office/2006/metadata/properties"/>
    <ds:schemaRef ds:uri="http://schemas.microsoft.com/office/infopath/2007/PartnerControls"/>
    <ds:schemaRef ds:uri="05ad64a8-3072-44b7-9688-07bbb5c6aec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10811</TotalTime>
  <Words>493</Words>
  <Application>Microsoft Office PowerPoint</Application>
  <PresentationFormat>Prikaz na zaslonu (16:9)</PresentationFormat>
  <Paragraphs>84</Paragraphs>
  <Slides>22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7" baseType="lpstr">
      <vt:lpstr>맑은 고딕</vt:lpstr>
      <vt:lpstr>Arial</vt:lpstr>
      <vt:lpstr>Calibri</vt:lpstr>
      <vt:lpstr>Cambria Math</vt:lpstr>
      <vt:lpstr>Office Theme</vt:lpstr>
      <vt:lpstr>PowerPoint prezentacija</vt:lpstr>
      <vt:lpstr>Ponavljanje…..</vt:lpstr>
      <vt:lpstr>Skupovi  brojeva</vt:lpstr>
      <vt:lpstr>Vrste jednadžbi koje smo rješavali do sada….</vt:lpstr>
      <vt:lpstr>Iracionalne jednadžbe</vt:lpstr>
      <vt:lpstr>Zadatak 1. (str 57)</vt:lpstr>
      <vt:lpstr>Zadatci (str. 61)</vt:lpstr>
      <vt:lpstr>Zadatak 2. (str 57)</vt:lpstr>
      <vt:lpstr>Rješenje</vt:lpstr>
      <vt:lpstr>Zadatak 1. (str 61) </vt:lpstr>
      <vt:lpstr>Jesmo li razumjeli?</vt:lpstr>
      <vt:lpstr>PowerPoint prezentacija</vt:lpstr>
      <vt:lpstr>Koliko rješenja ima kvadratna jednadžba?</vt:lpstr>
      <vt:lpstr>Bikvadratna jednadžba</vt:lpstr>
      <vt:lpstr>Zadatak 3. (str. 60)</vt:lpstr>
      <vt:lpstr>Zadatak 3.a (str.62)</vt:lpstr>
      <vt:lpstr>Izlazna kartica – bikvadratne jednadžbe </vt:lpstr>
      <vt:lpstr>PowerPoint prezentacija</vt:lpstr>
      <vt:lpstr>Primjer 1. (str. 61)</vt:lpstr>
      <vt:lpstr>Primjer 2. (str. 61) grupiranje i rastavljanje na faktore</vt:lpstr>
      <vt:lpstr>Primjer 3. str. 61. rastavljanjem na faktore</vt:lpstr>
      <vt:lpstr>Minuta za kraj….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Lidija Blagojević</cp:lastModifiedBy>
  <cp:revision>67</cp:revision>
  <dcterms:created xsi:type="dcterms:W3CDTF">2014-04-01T16:27:38Z</dcterms:created>
  <dcterms:modified xsi:type="dcterms:W3CDTF">2020-10-14T07:32:38Z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0x010100C67F1B117DF975488B0393DB22D8D2BE</vt:lpwstr>
  </property>
</Properties>
</file>