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Radiologija u dentalnoj medicini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 dr.med.dent.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283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a) ORTOPANTOMOGRAM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Tomografska metoda kojom se na jednoj snimci prikazuju obje čeljusti u cjelini</a:t>
            </a:r>
          </a:p>
          <a:p>
            <a:r>
              <a:rPr lang="hr-HR" dirty="0" smtClean="0"/>
              <a:t>Omogućava analizu 4 regije: dentoalveolarnu, maksilarnu kost i sinuse, luk mandibule i temporomandibularne zglobove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608299" cy="50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cbct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„CONE BEAM” kompjuttorizirana tomografija</a:t>
            </a:r>
          </a:p>
          <a:p>
            <a:r>
              <a:rPr lang="hr-HR" dirty="0" smtClean="0"/>
              <a:t>Novija radiološka metoda primjenjiva u dentalnoj medicini, oralne i maksilofacijalne kirurgije i ortodoncije</a:t>
            </a:r>
          </a:p>
          <a:p>
            <a:pPr marL="68580" indent="0">
              <a:buNone/>
            </a:pP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014413"/>
            <a:ext cx="80962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RTG SLIKE U DENTALNOJ MEDICINI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RTG slika služi kao morfološki i fiziološki zapis gornje i donje čeljusti</a:t>
            </a:r>
          </a:p>
          <a:p>
            <a:r>
              <a:rPr lang="hr-HR" dirty="0" smtClean="0"/>
              <a:t>Upotrebljava se i za praćenje patoloških stanja, kontrolu terapeutskih postupaka te za praćenje degenerativnih bolesti</a:t>
            </a:r>
          </a:p>
          <a:p>
            <a:r>
              <a:rPr lang="hr-HR" dirty="0" smtClean="0"/>
              <a:t>ZUBNI RENDGENOGRAM- fotografski film koji predstavlja sjenu zuba i okolnog koštanog tkiva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906"/>
            <a:ext cx="4860032" cy="34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0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Objekti koji pokazuju manji otpor prolazu RTG zraka, prikazuju se u filmu u rasponu od CRNIH do SIVIH  područja (ovisno o količini APSORBIRANOG ZRAČENJA)</a:t>
            </a:r>
            <a:r>
              <a:rPr lang="hr-HR" dirty="0" smtClean="0">
                <a:sym typeface="Wingdings" panose="05000000000000000000" pitchFamily="2" charset="2"/>
              </a:rPr>
              <a:t> TRANSPARENCIJE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836954" cy="52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3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Objekti koji se OPIRU prolasku RTG zraka, na filmu vidimo kao BIJELA područja (npr. zlatne krune, metallna punjenja....)</a:t>
            </a:r>
            <a:r>
              <a:rPr lang="hr-HR" dirty="0" smtClean="0">
                <a:sym typeface="Wingdings" panose="05000000000000000000" pitchFamily="2" charset="2"/>
              </a:rPr>
              <a:t> nazivaju se sjenama (ZASJENJENJA)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391523" cy="41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1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INTRAORALNA RADIOGRAFIJA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RETROALVEOLARNA RADIOGRAFIJA</a:t>
            </a:r>
          </a:p>
          <a:p>
            <a:endParaRPr lang="hr-HR" dirty="0" smtClean="0"/>
          </a:p>
          <a:p>
            <a:r>
              <a:rPr lang="hr-HR" dirty="0" smtClean="0"/>
              <a:t>2. BITE-WING RADIOGRAFIJA</a:t>
            </a:r>
          </a:p>
          <a:p>
            <a:endParaRPr lang="hr-HR" dirty="0" smtClean="0"/>
          </a:p>
          <a:p>
            <a:r>
              <a:rPr lang="hr-HR" dirty="0" smtClean="0"/>
              <a:t>3. INTRAORALNE ZAGRIZNE SNIMKE (OCCLUSAL)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55971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663280" cy="267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28" y="2970115"/>
            <a:ext cx="4762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2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EKSTRAORALNA RADIOGRAFIJA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ORTOPANTOMOGRAM</a:t>
            </a:r>
          </a:p>
          <a:p>
            <a:endParaRPr lang="hr-HR" dirty="0"/>
          </a:p>
          <a:p>
            <a:r>
              <a:rPr lang="hr-HR" dirty="0" smtClean="0"/>
              <a:t>2. KRANIOGRAM</a:t>
            </a:r>
          </a:p>
          <a:p>
            <a:endParaRPr lang="hr-HR" dirty="0"/>
          </a:p>
          <a:p>
            <a:r>
              <a:rPr lang="hr-HR" dirty="0" smtClean="0"/>
              <a:t>3. TMZ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6402471" cy="349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51536"/>
            <a:ext cx="4799607" cy="568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2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RETROALVEOLARNA SNIMKA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Snimke pojedinačnih zuba, odnosno 2-3 susjedna zuba</a:t>
            </a:r>
          </a:p>
          <a:p>
            <a:r>
              <a:rPr lang="hr-HR" dirty="0" smtClean="0"/>
              <a:t>Prikazani svi morfološki dijelovi zuba (kruna, vrat, korijen s apeksom) i minimalno 5mm koštanog tkiva oko korijena zuba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484784"/>
            <a:ext cx="66770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 BITE-WING ili retrokoronarna radiografija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snimci se istovremeno prikazuju i krune i vratovi zuba ANTAGONISTA gornje i donje čeljusti, alveolarne kriste i aproksimalne plohe zuba</a:t>
            </a:r>
          </a:p>
          <a:p>
            <a:r>
              <a:rPr lang="hr-HR" dirty="0" smtClean="0"/>
              <a:t>Služe za ranu dijagnostiku aproksimalnih karijesnih lezija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000750" cy="452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 Intraoralna zagrizna ili okluzalna snimka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Projekcija gornje ili donje čeljusti u aksijalnoj ravnini pri kontroliranom zagrizu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7057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9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211</TotalTime>
  <Words>282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 Pop</vt:lpstr>
      <vt:lpstr>Radiologija u dentalnoj medicini</vt:lpstr>
      <vt:lpstr>RTG SLIKE U DENTALNOJ MEDICINI</vt:lpstr>
      <vt:lpstr>PowerPoint Presentation</vt:lpstr>
      <vt:lpstr>PowerPoint Presentation</vt:lpstr>
      <vt:lpstr>INTRAORALNA RADIOGRAFIJA</vt:lpstr>
      <vt:lpstr>EKSTRAORALNA RADIOGRAFIJA</vt:lpstr>
      <vt:lpstr>1. RETROALVEOLARNA SNIMKA</vt:lpstr>
      <vt:lpstr>2. BITE-WING ili retrokoronarna radiografija</vt:lpstr>
      <vt:lpstr>3. Intraoralna zagrizna ili okluzalna snimka</vt:lpstr>
      <vt:lpstr>a) ORTOPANTOMOGRAM</vt:lpstr>
      <vt:lpstr>cbct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Radiologija u dentalnoj medicini</dc:title>
  <dc:creator>Korisnik</dc:creator>
  <cp:lastModifiedBy>Korisnik</cp:lastModifiedBy>
  <cp:revision>19</cp:revision>
  <dcterms:created xsi:type="dcterms:W3CDTF">2019-11-20T19:05:01Z</dcterms:created>
  <dcterms:modified xsi:type="dcterms:W3CDTF">2020-11-04T16:10:05Z</dcterms:modified>
</cp:coreProperties>
</file>