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74554A-2449-46C1-B5E1-3B9A1B068D69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8FBAFA9-0026-4D5D-8869-1EE49A0760F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Radiologija u dentalnoj medicini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28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OPĆA NAČELA ZAŠTITE OD ZRAČENJA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ZAŠTITA PROSTORA- regulirano strogim zakonskim normativima</a:t>
            </a:r>
          </a:p>
          <a:p>
            <a:r>
              <a:rPr lang="hr-HR" dirty="0" smtClean="0"/>
              <a:t>Normirana je površina i visina prostora, zidova, pod i strop odgovarajuće debljine, olovnu oplatu, olovno staklo za vizualnu komunikaciju s pacijentom te odgovarajuću ventilaciju prostora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39" y="3323440"/>
            <a:ext cx="5290914" cy="35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ZAŠTITA OSOBA KOJE SU PROFESIONALNO IZLOŽENE ZRAČENJU-  osobe koje rade u tzv. „high dose” zoni ionizirajućeg zračenja </a:t>
            </a:r>
          </a:p>
          <a:p>
            <a:r>
              <a:rPr lang="hr-HR" dirty="0" smtClean="0"/>
              <a:t>Nose zaštitnu opremu i dozimetre, redovito obavljaju sistemske preglede</a:t>
            </a:r>
          </a:p>
          <a:p>
            <a:r>
              <a:rPr lang="hr-HR" dirty="0" smtClean="0"/>
              <a:t>Danas se rendgenom upravlja s određene udaljenosti, iz susjedne prostorije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47839"/>
            <a:ext cx="4163144" cy="311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ZAŠTITA PACIJENTA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ZAŠTITA DJECE PRILIKOM SNIMANJA</a:t>
            </a:r>
          </a:p>
          <a:p>
            <a:r>
              <a:rPr lang="hr-HR" dirty="0" smtClean="0"/>
              <a:t>Osobna zaštita pacijenta- zračenju je izložen samo dio tijela koji se snima, a ostali su dijelovi tijela prekriveni olovom impregniram štitnicima</a:t>
            </a:r>
          </a:p>
          <a:p>
            <a:r>
              <a:rPr lang="hr-HR" dirty="0" smtClean="0"/>
              <a:t>Dječja populacija je najosjetljivija na izravne i neizravne učinke rendgenskog zračenja </a:t>
            </a:r>
          </a:p>
          <a:p>
            <a:r>
              <a:rPr lang="hr-HR" dirty="0" smtClean="0"/>
              <a:t>Učinci zračenja se tijekom života akumuliraju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701730" cy="50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ZAŠTITA STOMATOLOGA PRILIKOM SNIMANJA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ordinacijama se koristi „dentalni rendgen”</a:t>
            </a:r>
            <a:r>
              <a:rPr lang="hr-HR" dirty="0" smtClean="0">
                <a:sym typeface="Wingdings" panose="05000000000000000000" pitchFamily="2" charset="2"/>
              </a:rPr>
              <a:t> koriste zrake male energije i prodornosti i imaju tubuse za kolimaciju primarnog zračnog snopa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Eksponiranje rendgenskog filma obavlja stomatolog ili asistent s određene udaljenosti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Prema Newton-ovu inverznom kvadratnom zakonu- intenzitet elektromagnetnog zračenja opada s kvadratom udaljenosti (dvostruko povećanje udaljenosti od izvora zračenja četverostruko smanjuje kvantum zračne energije)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794798" cy="44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211</TotalTime>
  <Words>197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 Pop</vt:lpstr>
      <vt:lpstr>Radiologija u dentalnoj medicini</vt:lpstr>
      <vt:lpstr>OPĆA NAČELA ZAŠTITE OD ZRAČENJA</vt:lpstr>
      <vt:lpstr>PowerPoint Presentation</vt:lpstr>
      <vt:lpstr>ZAŠTITA PACIJENTA</vt:lpstr>
      <vt:lpstr>ZAŠTITA STOMATOLOGA PRILIKOM SNIMANJA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Radiologija u dentalnoj medicini</dc:title>
  <dc:creator>Korisnik</dc:creator>
  <cp:lastModifiedBy>Korisnik</cp:lastModifiedBy>
  <cp:revision>19</cp:revision>
  <dcterms:created xsi:type="dcterms:W3CDTF">2019-11-20T19:05:01Z</dcterms:created>
  <dcterms:modified xsi:type="dcterms:W3CDTF">2020-11-04T16:11:21Z</dcterms:modified>
</cp:coreProperties>
</file>