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handoutMasterIdLst>
    <p:handoutMasterId r:id="rId13"/>
  </p:handoutMasterIdLst>
  <p:sldIdLst>
    <p:sldId id="256" r:id="rId2"/>
    <p:sldId id="259" r:id="rId3"/>
    <p:sldId id="260" r:id="rId4"/>
    <p:sldId id="264" r:id="rId5"/>
    <p:sldId id="271" r:id="rId6"/>
    <p:sldId id="265" r:id="rId7"/>
    <p:sldId id="267" r:id="rId8"/>
    <p:sldId id="272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rednji stil 2 - Isticanj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Srednji stil 3 - Isticanj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Bez stila, s rešetkom tablic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Svijetli stil 2 - Isticanj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Svijetli stil 2 - Isticanj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Svijetli stil 2 - Isticanj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C89EF96-8CEA-46FF-86C4-4CE0E7609802}" styleName="Svijetli stil 3 - Isticanj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Srednji stil 2 - Isticanj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rednji stil 3 - Isticanj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Srednji stil 3 - Isticanj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Srednji stil 1 - Isticanj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456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1906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FF5DF0-BDE5-44CD-845E-C8E9D9F3D8AC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accent2_1" csCatId="accent2" phldr="1"/>
      <dgm:spPr/>
    </dgm:pt>
    <dgm:pt modelId="{E4714D82-EE76-4B18-8974-98D0D57EDCD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4000" b="1" i="0" u="none" strike="noStrike" cap="none" spc="50" normalizeH="0" baseline="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j-lt"/>
            </a:rPr>
            <a:t>funkcionalni stilovi</a:t>
          </a:r>
        </a:p>
      </dgm:t>
    </dgm:pt>
    <dgm:pt modelId="{4BAC819C-6A94-4291-BFCB-7CE144E96134}" type="parTrans" cxnId="{1EEF91FD-85DD-4AD5-AAB4-5BBCE5A24788}">
      <dgm:prSet/>
      <dgm:spPr/>
      <dgm:t>
        <a:bodyPr/>
        <a:lstStyle/>
        <a:p>
          <a:endParaRPr lang="hr-HR" sz="4000" b="1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+mj-lt"/>
          </a:endParaRPr>
        </a:p>
      </dgm:t>
    </dgm:pt>
    <dgm:pt modelId="{8D2205B0-1C92-42A5-AB9F-174EF5A8B1AB}" type="sibTrans" cxnId="{1EEF91FD-85DD-4AD5-AAB4-5BBCE5A24788}">
      <dgm:prSet/>
      <dgm:spPr/>
      <dgm:t>
        <a:bodyPr/>
        <a:lstStyle/>
        <a:p>
          <a:endParaRPr lang="hr-HR" sz="4000" b="1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+mj-lt"/>
          </a:endParaRPr>
        </a:p>
      </dgm:t>
    </dgm:pt>
    <dgm:pt modelId="{EC68DE5C-44A2-484A-A960-1519942F901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4000" b="1" i="0" u="none" strike="noStrike" cap="none" spc="0" normalizeH="0" baseline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rPr>
            <a:t>znanstveni</a:t>
          </a:r>
          <a:endParaRPr kumimoji="0" lang="hr-HR" altLang="sr-Latn-RS" sz="4000" b="1" i="0" u="none" strike="noStrike" cap="none" spc="0" normalizeH="0" baseline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+mj-lt"/>
          </a:endParaRPr>
        </a:p>
      </dgm:t>
    </dgm:pt>
    <dgm:pt modelId="{543733DD-5FD9-4E08-ABD9-17A962C99B9F}" type="parTrans" cxnId="{E69AA195-547A-497C-B7C5-D408747AAF0C}">
      <dgm:prSet custT="1"/>
      <dgm:spPr/>
      <dgm:t>
        <a:bodyPr/>
        <a:lstStyle/>
        <a:p>
          <a:endParaRPr lang="hr-HR" sz="4000" b="1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+mj-lt"/>
          </a:endParaRPr>
        </a:p>
      </dgm:t>
    </dgm:pt>
    <dgm:pt modelId="{686C41D1-6FAE-475F-A109-0717AC5C8416}" type="sibTrans" cxnId="{E69AA195-547A-497C-B7C5-D408747AAF0C}">
      <dgm:prSet/>
      <dgm:spPr/>
      <dgm:t>
        <a:bodyPr/>
        <a:lstStyle/>
        <a:p>
          <a:endParaRPr lang="hr-HR" sz="4000" b="1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+mj-lt"/>
          </a:endParaRPr>
        </a:p>
      </dgm:t>
    </dgm:pt>
    <dgm:pt modelId="{E0D68BC7-6A35-4A68-B8AE-7EC054D2BA4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4000" b="1" i="0" u="none" strike="noStrike" cap="none" spc="0" normalizeH="0" baseline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rPr>
            <a:t>administrativni</a:t>
          </a:r>
          <a:endParaRPr kumimoji="0" lang="hr-HR" altLang="sr-Latn-RS" sz="4000" b="1" i="0" u="none" strike="noStrike" cap="none" spc="0" normalizeH="0" baseline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+mj-lt"/>
          </a:endParaRPr>
        </a:p>
      </dgm:t>
    </dgm:pt>
    <dgm:pt modelId="{4A0DD3AC-B409-46A9-92C1-7ADAD0A72925}" type="parTrans" cxnId="{A10AC78C-F297-4DB5-85BC-2295E9462716}">
      <dgm:prSet custT="1"/>
      <dgm:spPr/>
      <dgm:t>
        <a:bodyPr/>
        <a:lstStyle/>
        <a:p>
          <a:endParaRPr lang="hr-HR" sz="4000" b="1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+mj-lt"/>
          </a:endParaRPr>
        </a:p>
      </dgm:t>
    </dgm:pt>
    <dgm:pt modelId="{8A335639-CAA8-4BB5-A927-6A3A0B540CB2}" type="sibTrans" cxnId="{A10AC78C-F297-4DB5-85BC-2295E9462716}">
      <dgm:prSet/>
      <dgm:spPr/>
      <dgm:t>
        <a:bodyPr/>
        <a:lstStyle/>
        <a:p>
          <a:endParaRPr lang="hr-HR" sz="4000" b="1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+mj-lt"/>
          </a:endParaRPr>
        </a:p>
      </dgm:t>
    </dgm:pt>
    <dgm:pt modelId="{C43C5D27-69DF-4C97-BEAE-151FC0FE9B2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4000" b="1" i="0" u="none" strike="noStrike" cap="none" spc="0" normalizeH="0" baseline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rPr>
            <a:t>publicistički</a:t>
          </a:r>
          <a:endParaRPr kumimoji="0" lang="hr-HR" altLang="sr-Latn-RS" sz="4000" b="1" i="0" u="none" strike="noStrike" cap="none" spc="0" normalizeH="0" baseline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+mj-lt"/>
          </a:endParaRPr>
        </a:p>
      </dgm:t>
    </dgm:pt>
    <dgm:pt modelId="{3A71725F-75B7-49A3-8CCB-6897B9973EDB}" type="parTrans" cxnId="{1B2289FB-4F52-4075-B7DA-AAA32436BDB5}">
      <dgm:prSet custT="1"/>
      <dgm:spPr/>
      <dgm:t>
        <a:bodyPr/>
        <a:lstStyle/>
        <a:p>
          <a:endParaRPr lang="hr-HR" sz="4000" b="1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+mj-lt"/>
          </a:endParaRPr>
        </a:p>
      </dgm:t>
    </dgm:pt>
    <dgm:pt modelId="{8F21B68A-17A0-4D24-85BC-16BC3A26173D}" type="sibTrans" cxnId="{1B2289FB-4F52-4075-B7DA-AAA32436BDB5}">
      <dgm:prSet/>
      <dgm:spPr/>
      <dgm:t>
        <a:bodyPr/>
        <a:lstStyle/>
        <a:p>
          <a:endParaRPr lang="hr-HR" sz="4000" b="1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+mj-lt"/>
          </a:endParaRPr>
        </a:p>
      </dgm:t>
    </dgm:pt>
    <dgm:pt modelId="{438B6C2B-A4FC-4DCB-B943-6E95BA48CD6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4000" b="1" i="0" u="none" strike="noStrike" cap="none" spc="0" normalizeH="0" baseline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rPr>
            <a:t>književnoumjetnički</a:t>
          </a:r>
          <a:endParaRPr kumimoji="0" lang="hr-HR" altLang="sr-Latn-RS" sz="4000" b="1" i="0" u="none" strike="noStrike" cap="none" spc="0" normalizeH="0" baseline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+mj-lt"/>
          </a:endParaRPr>
        </a:p>
      </dgm:t>
    </dgm:pt>
    <dgm:pt modelId="{5B222D4A-CA04-4B1D-ABB8-4C00ACDD91A9}" type="parTrans" cxnId="{0ACA1B14-4FEC-4847-BB86-F6B10E50A45D}">
      <dgm:prSet custT="1"/>
      <dgm:spPr/>
      <dgm:t>
        <a:bodyPr/>
        <a:lstStyle/>
        <a:p>
          <a:endParaRPr lang="hr-HR" sz="4000" b="1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+mj-lt"/>
          </a:endParaRPr>
        </a:p>
      </dgm:t>
    </dgm:pt>
    <dgm:pt modelId="{0AF42CCE-D8FB-4CBF-A916-59B899EB5E99}" type="sibTrans" cxnId="{0ACA1B14-4FEC-4847-BB86-F6B10E50A45D}">
      <dgm:prSet/>
      <dgm:spPr/>
      <dgm:t>
        <a:bodyPr/>
        <a:lstStyle/>
        <a:p>
          <a:endParaRPr lang="hr-HR" sz="4000" b="1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+mj-lt"/>
          </a:endParaRPr>
        </a:p>
      </dgm:t>
    </dgm:pt>
    <dgm:pt modelId="{87A23599-E439-4F1C-AD94-ACFBAB43512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4000" b="1" i="0" u="none" strike="noStrike" cap="none" spc="0" normalizeH="0" baseline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rPr>
            <a:t>razgovorni</a:t>
          </a:r>
        </a:p>
      </dgm:t>
    </dgm:pt>
    <dgm:pt modelId="{DCDB235C-8F05-47EA-9A12-62E6283CEBB6}" type="parTrans" cxnId="{EF9929A4-67C1-44B3-9333-8573AE522795}">
      <dgm:prSet custT="1"/>
      <dgm:spPr/>
      <dgm:t>
        <a:bodyPr/>
        <a:lstStyle/>
        <a:p>
          <a:endParaRPr lang="hr-HR" sz="4000" b="1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+mj-lt"/>
          </a:endParaRPr>
        </a:p>
      </dgm:t>
    </dgm:pt>
    <dgm:pt modelId="{EAC9032B-2B1D-4D83-9D65-F2DCB71093A3}" type="sibTrans" cxnId="{EF9929A4-67C1-44B3-9333-8573AE522795}">
      <dgm:prSet/>
      <dgm:spPr/>
      <dgm:t>
        <a:bodyPr/>
        <a:lstStyle/>
        <a:p>
          <a:endParaRPr lang="hr-HR" sz="4000" b="1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+mj-lt"/>
          </a:endParaRPr>
        </a:p>
      </dgm:t>
    </dgm:pt>
    <dgm:pt modelId="{95A2BB94-9D31-43BA-8EC7-40E68CE42E64}" type="pres">
      <dgm:prSet presAssocID="{82FF5DF0-BDE5-44CD-845E-C8E9D9F3D8A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FEA88E3-A327-4767-B5EA-20F6F0A2229A}" type="pres">
      <dgm:prSet presAssocID="{E4714D82-EE76-4B18-8974-98D0D57EDCD1}" presName="root1" presStyleCnt="0"/>
      <dgm:spPr/>
    </dgm:pt>
    <dgm:pt modelId="{A28F16FC-B5FE-48CD-B6A8-0F2340DAE0DF}" type="pres">
      <dgm:prSet presAssocID="{E4714D82-EE76-4B18-8974-98D0D57EDCD1}" presName="LevelOneTextNode" presStyleLbl="node0" presStyleIdx="0" presStyleCnt="1" custScaleY="11414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AB18FA73-4BEF-43F9-AC0B-D6DB9B8115D1}" type="pres">
      <dgm:prSet presAssocID="{E4714D82-EE76-4B18-8974-98D0D57EDCD1}" presName="level2hierChild" presStyleCnt="0"/>
      <dgm:spPr/>
    </dgm:pt>
    <dgm:pt modelId="{B1746DEA-B2C5-4164-A999-F67519FB43D9}" type="pres">
      <dgm:prSet presAssocID="{543733DD-5FD9-4E08-ABD9-17A962C99B9F}" presName="conn2-1" presStyleLbl="parChTrans1D2" presStyleIdx="0" presStyleCnt="5"/>
      <dgm:spPr/>
      <dgm:t>
        <a:bodyPr/>
        <a:lstStyle/>
        <a:p>
          <a:endParaRPr lang="hr-HR"/>
        </a:p>
      </dgm:t>
    </dgm:pt>
    <dgm:pt modelId="{9143D348-A96A-4A7F-AD59-724CBDCE3DAC}" type="pres">
      <dgm:prSet presAssocID="{543733DD-5FD9-4E08-ABD9-17A962C99B9F}" presName="connTx" presStyleLbl="parChTrans1D2" presStyleIdx="0" presStyleCnt="5"/>
      <dgm:spPr/>
      <dgm:t>
        <a:bodyPr/>
        <a:lstStyle/>
        <a:p>
          <a:endParaRPr lang="hr-HR"/>
        </a:p>
      </dgm:t>
    </dgm:pt>
    <dgm:pt modelId="{38974566-7A53-4369-AD8D-0D3C87830938}" type="pres">
      <dgm:prSet presAssocID="{EC68DE5C-44A2-484A-A960-1519942F901E}" presName="root2" presStyleCnt="0"/>
      <dgm:spPr/>
    </dgm:pt>
    <dgm:pt modelId="{2FB74268-4E21-4534-8622-BD8E4DBD2115}" type="pres">
      <dgm:prSet presAssocID="{EC68DE5C-44A2-484A-A960-1519942F901E}" presName="LevelTwoTextNode" presStyleLbl="node2" presStyleIdx="0" presStyleCnt="5" custScaleX="219262" custScaleY="89610" custLinFactNeighborX="-42" custLinFactNeighborY="1738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356B29E4-E834-4121-969B-35D38CF52890}" type="pres">
      <dgm:prSet presAssocID="{EC68DE5C-44A2-484A-A960-1519942F901E}" presName="level3hierChild" presStyleCnt="0"/>
      <dgm:spPr/>
    </dgm:pt>
    <dgm:pt modelId="{3D5DDCE9-CDD5-4713-9D7C-D9D80C920FD7}" type="pres">
      <dgm:prSet presAssocID="{4A0DD3AC-B409-46A9-92C1-7ADAD0A72925}" presName="conn2-1" presStyleLbl="parChTrans1D2" presStyleIdx="1" presStyleCnt="5"/>
      <dgm:spPr/>
      <dgm:t>
        <a:bodyPr/>
        <a:lstStyle/>
        <a:p>
          <a:endParaRPr lang="hr-HR"/>
        </a:p>
      </dgm:t>
    </dgm:pt>
    <dgm:pt modelId="{273D46E8-0A9A-4162-A027-502E9F82AFE0}" type="pres">
      <dgm:prSet presAssocID="{4A0DD3AC-B409-46A9-92C1-7ADAD0A72925}" presName="connTx" presStyleLbl="parChTrans1D2" presStyleIdx="1" presStyleCnt="5"/>
      <dgm:spPr/>
      <dgm:t>
        <a:bodyPr/>
        <a:lstStyle/>
        <a:p>
          <a:endParaRPr lang="hr-HR"/>
        </a:p>
      </dgm:t>
    </dgm:pt>
    <dgm:pt modelId="{A4BDAF0B-66F0-422A-BB55-F22DECD60200}" type="pres">
      <dgm:prSet presAssocID="{E0D68BC7-6A35-4A68-B8AE-7EC054D2BA4A}" presName="root2" presStyleCnt="0"/>
      <dgm:spPr/>
    </dgm:pt>
    <dgm:pt modelId="{140DEB49-91B9-4B4E-94D2-10300D10FA6A}" type="pres">
      <dgm:prSet presAssocID="{E0D68BC7-6A35-4A68-B8AE-7EC054D2BA4A}" presName="LevelTwoTextNode" presStyleLbl="node2" presStyleIdx="1" presStyleCnt="5" custScaleX="219262" custScaleY="89610" custLinFactNeighborX="495" custLinFactNeighborY="6156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0E76C8B-47D9-49F1-AB1D-804417C6A74F}" type="pres">
      <dgm:prSet presAssocID="{E0D68BC7-6A35-4A68-B8AE-7EC054D2BA4A}" presName="level3hierChild" presStyleCnt="0"/>
      <dgm:spPr/>
    </dgm:pt>
    <dgm:pt modelId="{DDF4A9AC-3B6A-48C2-8A71-1369FCFB0CB2}" type="pres">
      <dgm:prSet presAssocID="{3A71725F-75B7-49A3-8CCB-6897B9973EDB}" presName="conn2-1" presStyleLbl="parChTrans1D2" presStyleIdx="2" presStyleCnt="5"/>
      <dgm:spPr/>
      <dgm:t>
        <a:bodyPr/>
        <a:lstStyle/>
        <a:p>
          <a:endParaRPr lang="hr-HR"/>
        </a:p>
      </dgm:t>
    </dgm:pt>
    <dgm:pt modelId="{5CDA46B6-BF05-4CA2-8290-9E08B4E3FA8E}" type="pres">
      <dgm:prSet presAssocID="{3A71725F-75B7-49A3-8CCB-6897B9973EDB}" presName="connTx" presStyleLbl="parChTrans1D2" presStyleIdx="2" presStyleCnt="5"/>
      <dgm:spPr/>
      <dgm:t>
        <a:bodyPr/>
        <a:lstStyle/>
        <a:p>
          <a:endParaRPr lang="hr-HR"/>
        </a:p>
      </dgm:t>
    </dgm:pt>
    <dgm:pt modelId="{5BA499C8-3EB7-4E62-B899-1F5A6279A344}" type="pres">
      <dgm:prSet presAssocID="{C43C5D27-69DF-4C97-BEAE-151FC0FE9B2E}" presName="root2" presStyleCnt="0"/>
      <dgm:spPr/>
    </dgm:pt>
    <dgm:pt modelId="{592C2F5B-6E50-461A-8CBC-CEDACE1CDD93}" type="pres">
      <dgm:prSet presAssocID="{C43C5D27-69DF-4C97-BEAE-151FC0FE9B2E}" presName="LevelTwoTextNode" presStyleLbl="node2" presStyleIdx="2" presStyleCnt="5" custScaleX="219262" custScaleY="89610" custLinFactNeighborX="495" custLinFactNeighborY="-2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C18B543-CC4C-461C-AEDD-F0083A4AFBB8}" type="pres">
      <dgm:prSet presAssocID="{C43C5D27-69DF-4C97-BEAE-151FC0FE9B2E}" presName="level3hierChild" presStyleCnt="0"/>
      <dgm:spPr/>
    </dgm:pt>
    <dgm:pt modelId="{FD7541B8-3F07-4FFB-A324-0ED7EE8E30BB}" type="pres">
      <dgm:prSet presAssocID="{5B222D4A-CA04-4B1D-ABB8-4C00ACDD91A9}" presName="conn2-1" presStyleLbl="parChTrans1D2" presStyleIdx="3" presStyleCnt="5"/>
      <dgm:spPr/>
      <dgm:t>
        <a:bodyPr/>
        <a:lstStyle/>
        <a:p>
          <a:endParaRPr lang="hr-HR"/>
        </a:p>
      </dgm:t>
    </dgm:pt>
    <dgm:pt modelId="{7AC879D0-5522-4A01-8CC8-E74166691B64}" type="pres">
      <dgm:prSet presAssocID="{5B222D4A-CA04-4B1D-ABB8-4C00ACDD91A9}" presName="connTx" presStyleLbl="parChTrans1D2" presStyleIdx="3" presStyleCnt="5"/>
      <dgm:spPr/>
      <dgm:t>
        <a:bodyPr/>
        <a:lstStyle/>
        <a:p>
          <a:endParaRPr lang="hr-HR"/>
        </a:p>
      </dgm:t>
    </dgm:pt>
    <dgm:pt modelId="{E0F54F3E-BE96-4183-951B-0DF3E707EE9A}" type="pres">
      <dgm:prSet presAssocID="{438B6C2B-A4FC-4DCB-B943-6E95BA48CD65}" presName="root2" presStyleCnt="0"/>
      <dgm:spPr/>
    </dgm:pt>
    <dgm:pt modelId="{0DBB8FAD-8107-4C96-93AD-6B6A676109A9}" type="pres">
      <dgm:prSet presAssocID="{438B6C2B-A4FC-4DCB-B943-6E95BA48CD65}" presName="LevelTwoTextNode" presStyleLbl="node2" presStyleIdx="3" presStyleCnt="5" custScaleX="219262" custScaleY="89610" custLinFactNeighborX="537" custLinFactNeighborY="4418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F4E6BDF4-9DDC-4A57-B866-7C8BB463EFA8}" type="pres">
      <dgm:prSet presAssocID="{438B6C2B-A4FC-4DCB-B943-6E95BA48CD65}" presName="level3hierChild" presStyleCnt="0"/>
      <dgm:spPr/>
    </dgm:pt>
    <dgm:pt modelId="{F819F0C1-14BA-434A-B5FF-A051B6DF7888}" type="pres">
      <dgm:prSet presAssocID="{DCDB235C-8F05-47EA-9A12-62E6283CEBB6}" presName="conn2-1" presStyleLbl="parChTrans1D2" presStyleIdx="4" presStyleCnt="5"/>
      <dgm:spPr/>
      <dgm:t>
        <a:bodyPr/>
        <a:lstStyle/>
        <a:p>
          <a:endParaRPr lang="hr-HR"/>
        </a:p>
      </dgm:t>
    </dgm:pt>
    <dgm:pt modelId="{7FCA9C73-FB36-4448-9357-FA2B49D0D23C}" type="pres">
      <dgm:prSet presAssocID="{DCDB235C-8F05-47EA-9A12-62E6283CEBB6}" presName="connTx" presStyleLbl="parChTrans1D2" presStyleIdx="4" presStyleCnt="5"/>
      <dgm:spPr/>
      <dgm:t>
        <a:bodyPr/>
        <a:lstStyle/>
        <a:p>
          <a:endParaRPr lang="hr-HR"/>
        </a:p>
      </dgm:t>
    </dgm:pt>
    <dgm:pt modelId="{E0BC8776-7F99-493C-88D0-3B4BFB7E2675}" type="pres">
      <dgm:prSet presAssocID="{87A23599-E439-4F1C-AD94-ACFBAB435126}" presName="root2" presStyleCnt="0"/>
      <dgm:spPr/>
    </dgm:pt>
    <dgm:pt modelId="{90DD1244-986A-4518-B2EE-A3A4823DC0A4}" type="pres">
      <dgm:prSet presAssocID="{87A23599-E439-4F1C-AD94-ACFBAB435126}" presName="LevelTwoTextNode" presStyleLbl="node2" presStyleIdx="4" presStyleCnt="5" custScaleX="219262" custScaleY="89610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F8BF481F-A088-4792-A423-477F6FDF5ADD}" type="pres">
      <dgm:prSet presAssocID="{87A23599-E439-4F1C-AD94-ACFBAB435126}" presName="level3hierChild" presStyleCnt="0"/>
      <dgm:spPr/>
    </dgm:pt>
  </dgm:ptLst>
  <dgm:cxnLst>
    <dgm:cxn modelId="{E69AA195-547A-497C-B7C5-D408747AAF0C}" srcId="{E4714D82-EE76-4B18-8974-98D0D57EDCD1}" destId="{EC68DE5C-44A2-484A-A960-1519942F901E}" srcOrd="0" destOrd="0" parTransId="{543733DD-5FD9-4E08-ABD9-17A962C99B9F}" sibTransId="{686C41D1-6FAE-475F-A109-0717AC5C8416}"/>
    <dgm:cxn modelId="{1B2289FB-4F52-4075-B7DA-AAA32436BDB5}" srcId="{E4714D82-EE76-4B18-8974-98D0D57EDCD1}" destId="{C43C5D27-69DF-4C97-BEAE-151FC0FE9B2E}" srcOrd="2" destOrd="0" parTransId="{3A71725F-75B7-49A3-8CCB-6897B9973EDB}" sibTransId="{8F21B68A-17A0-4D24-85BC-16BC3A26173D}"/>
    <dgm:cxn modelId="{0A3315DB-2703-4A7C-9396-723827BDD6D0}" type="presOf" srcId="{438B6C2B-A4FC-4DCB-B943-6E95BA48CD65}" destId="{0DBB8FAD-8107-4C96-93AD-6B6A676109A9}" srcOrd="0" destOrd="0" presId="urn:microsoft.com/office/officeart/2008/layout/HorizontalMultiLevelHierarchy"/>
    <dgm:cxn modelId="{B1A258F4-7A91-4730-9105-EFEC0FAEF31B}" type="presOf" srcId="{87A23599-E439-4F1C-AD94-ACFBAB435126}" destId="{90DD1244-986A-4518-B2EE-A3A4823DC0A4}" srcOrd="0" destOrd="0" presId="urn:microsoft.com/office/officeart/2008/layout/HorizontalMultiLevelHierarchy"/>
    <dgm:cxn modelId="{87AC5ADD-A582-42A6-8915-D8479CB7D501}" type="presOf" srcId="{5B222D4A-CA04-4B1D-ABB8-4C00ACDD91A9}" destId="{7AC879D0-5522-4A01-8CC8-E74166691B64}" srcOrd="1" destOrd="0" presId="urn:microsoft.com/office/officeart/2008/layout/HorizontalMultiLevelHierarchy"/>
    <dgm:cxn modelId="{094ABADF-8F53-44CC-8487-3FB6FD0BF9E9}" type="presOf" srcId="{3A71725F-75B7-49A3-8CCB-6897B9973EDB}" destId="{DDF4A9AC-3B6A-48C2-8A71-1369FCFB0CB2}" srcOrd="0" destOrd="0" presId="urn:microsoft.com/office/officeart/2008/layout/HorizontalMultiLevelHierarchy"/>
    <dgm:cxn modelId="{0ACA1B14-4FEC-4847-BB86-F6B10E50A45D}" srcId="{E4714D82-EE76-4B18-8974-98D0D57EDCD1}" destId="{438B6C2B-A4FC-4DCB-B943-6E95BA48CD65}" srcOrd="3" destOrd="0" parTransId="{5B222D4A-CA04-4B1D-ABB8-4C00ACDD91A9}" sibTransId="{0AF42CCE-D8FB-4CBF-A916-59B899EB5E99}"/>
    <dgm:cxn modelId="{BC01B35E-BA47-481D-98AE-5FD904D91F57}" type="presOf" srcId="{E0D68BC7-6A35-4A68-B8AE-7EC054D2BA4A}" destId="{140DEB49-91B9-4B4E-94D2-10300D10FA6A}" srcOrd="0" destOrd="0" presId="urn:microsoft.com/office/officeart/2008/layout/HorizontalMultiLevelHierarchy"/>
    <dgm:cxn modelId="{6C13381E-3185-4B7D-AF5A-8656E3C4FAEC}" type="presOf" srcId="{82FF5DF0-BDE5-44CD-845E-C8E9D9F3D8AC}" destId="{95A2BB94-9D31-43BA-8EC7-40E68CE42E64}" srcOrd="0" destOrd="0" presId="urn:microsoft.com/office/officeart/2008/layout/HorizontalMultiLevelHierarchy"/>
    <dgm:cxn modelId="{3FBA25BD-D465-467D-8FC3-F47386DAB9F5}" type="presOf" srcId="{3A71725F-75B7-49A3-8CCB-6897B9973EDB}" destId="{5CDA46B6-BF05-4CA2-8290-9E08B4E3FA8E}" srcOrd="1" destOrd="0" presId="urn:microsoft.com/office/officeart/2008/layout/HorizontalMultiLevelHierarchy"/>
    <dgm:cxn modelId="{95112EDE-931D-4A6B-81BB-F21768788C31}" type="presOf" srcId="{5B222D4A-CA04-4B1D-ABB8-4C00ACDD91A9}" destId="{FD7541B8-3F07-4FFB-A324-0ED7EE8E30BB}" srcOrd="0" destOrd="0" presId="urn:microsoft.com/office/officeart/2008/layout/HorizontalMultiLevelHierarchy"/>
    <dgm:cxn modelId="{349ABAC7-55F6-4550-9FCF-FE28594547EA}" type="presOf" srcId="{543733DD-5FD9-4E08-ABD9-17A962C99B9F}" destId="{B1746DEA-B2C5-4164-A999-F67519FB43D9}" srcOrd="0" destOrd="0" presId="urn:microsoft.com/office/officeart/2008/layout/HorizontalMultiLevelHierarchy"/>
    <dgm:cxn modelId="{A10AC78C-F297-4DB5-85BC-2295E9462716}" srcId="{E4714D82-EE76-4B18-8974-98D0D57EDCD1}" destId="{E0D68BC7-6A35-4A68-B8AE-7EC054D2BA4A}" srcOrd="1" destOrd="0" parTransId="{4A0DD3AC-B409-46A9-92C1-7ADAD0A72925}" sibTransId="{8A335639-CAA8-4BB5-A927-6A3A0B540CB2}"/>
    <dgm:cxn modelId="{DA338111-5E76-425E-BECC-DC30BEE5BB94}" type="presOf" srcId="{DCDB235C-8F05-47EA-9A12-62E6283CEBB6}" destId="{7FCA9C73-FB36-4448-9357-FA2B49D0D23C}" srcOrd="1" destOrd="0" presId="urn:microsoft.com/office/officeart/2008/layout/HorizontalMultiLevelHierarchy"/>
    <dgm:cxn modelId="{3FB4C320-4F9D-41E0-84C2-3DA49E1E9EE9}" type="presOf" srcId="{C43C5D27-69DF-4C97-BEAE-151FC0FE9B2E}" destId="{592C2F5B-6E50-461A-8CBC-CEDACE1CDD93}" srcOrd="0" destOrd="0" presId="urn:microsoft.com/office/officeart/2008/layout/HorizontalMultiLevelHierarchy"/>
    <dgm:cxn modelId="{13D9D282-8069-4BAF-B63A-87FCF2C5F7E1}" type="presOf" srcId="{E4714D82-EE76-4B18-8974-98D0D57EDCD1}" destId="{A28F16FC-B5FE-48CD-B6A8-0F2340DAE0DF}" srcOrd="0" destOrd="0" presId="urn:microsoft.com/office/officeart/2008/layout/HorizontalMultiLevelHierarchy"/>
    <dgm:cxn modelId="{C3B38D27-41A2-478D-A018-9CF9DE542D74}" type="presOf" srcId="{DCDB235C-8F05-47EA-9A12-62E6283CEBB6}" destId="{F819F0C1-14BA-434A-B5FF-A051B6DF7888}" srcOrd="0" destOrd="0" presId="urn:microsoft.com/office/officeart/2008/layout/HorizontalMultiLevelHierarchy"/>
    <dgm:cxn modelId="{44111F36-7598-4B2A-8D59-E9BF4CA4FCB5}" type="presOf" srcId="{543733DD-5FD9-4E08-ABD9-17A962C99B9F}" destId="{9143D348-A96A-4A7F-AD59-724CBDCE3DAC}" srcOrd="1" destOrd="0" presId="urn:microsoft.com/office/officeart/2008/layout/HorizontalMultiLevelHierarchy"/>
    <dgm:cxn modelId="{EB7F39D2-AEFC-4FC4-9B3A-AC3151058720}" type="presOf" srcId="{EC68DE5C-44A2-484A-A960-1519942F901E}" destId="{2FB74268-4E21-4534-8622-BD8E4DBD2115}" srcOrd="0" destOrd="0" presId="urn:microsoft.com/office/officeart/2008/layout/HorizontalMultiLevelHierarchy"/>
    <dgm:cxn modelId="{EF9929A4-67C1-44B3-9333-8573AE522795}" srcId="{E4714D82-EE76-4B18-8974-98D0D57EDCD1}" destId="{87A23599-E439-4F1C-AD94-ACFBAB435126}" srcOrd="4" destOrd="0" parTransId="{DCDB235C-8F05-47EA-9A12-62E6283CEBB6}" sibTransId="{EAC9032B-2B1D-4D83-9D65-F2DCB71093A3}"/>
    <dgm:cxn modelId="{8D0A0EC9-1594-4252-A77D-1703C7D4EF73}" type="presOf" srcId="{4A0DD3AC-B409-46A9-92C1-7ADAD0A72925}" destId="{3D5DDCE9-CDD5-4713-9D7C-D9D80C920FD7}" srcOrd="0" destOrd="0" presId="urn:microsoft.com/office/officeart/2008/layout/HorizontalMultiLevelHierarchy"/>
    <dgm:cxn modelId="{397C9897-7826-4432-979C-C174A1E51226}" type="presOf" srcId="{4A0DD3AC-B409-46A9-92C1-7ADAD0A72925}" destId="{273D46E8-0A9A-4162-A027-502E9F82AFE0}" srcOrd="1" destOrd="0" presId="urn:microsoft.com/office/officeart/2008/layout/HorizontalMultiLevelHierarchy"/>
    <dgm:cxn modelId="{1EEF91FD-85DD-4AD5-AAB4-5BBCE5A24788}" srcId="{82FF5DF0-BDE5-44CD-845E-C8E9D9F3D8AC}" destId="{E4714D82-EE76-4B18-8974-98D0D57EDCD1}" srcOrd="0" destOrd="0" parTransId="{4BAC819C-6A94-4291-BFCB-7CE144E96134}" sibTransId="{8D2205B0-1C92-42A5-AB9F-174EF5A8B1AB}"/>
    <dgm:cxn modelId="{1066855A-0AA9-4F78-8B1F-1EB0BE8F6883}" type="presParOf" srcId="{95A2BB94-9D31-43BA-8EC7-40E68CE42E64}" destId="{AFEA88E3-A327-4767-B5EA-20F6F0A2229A}" srcOrd="0" destOrd="0" presId="urn:microsoft.com/office/officeart/2008/layout/HorizontalMultiLevelHierarchy"/>
    <dgm:cxn modelId="{DB18DDF2-57F1-41C0-9590-5CB59E582F13}" type="presParOf" srcId="{AFEA88E3-A327-4767-B5EA-20F6F0A2229A}" destId="{A28F16FC-B5FE-48CD-B6A8-0F2340DAE0DF}" srcOrd="0" destOrd="0" presId="urn:microsoft.com/office/officeart/2008/layout/HorizontalMultiLevelHierarchy"/>
    <dgm:cxn modelId="{47F15DB8-5A50-45B2-8656-61B88FB57094}" type="presParOf" srcId="{AFEA88E3-A327-4767-B5EA-20F6F0A2229A}" destId="{AB18FA73-4BEF-43F9-AC0B-D6DB9B8115D1}" srcOrd="1" destOrd="0" presId="urn:microsoft.com/office/officeart/2008/layout/HorizontalMultiLevelHierarchy"/>
    <dgm:cxn modelId="{45C997F7-4EC1-4CA3-A7DC-56CBA1A6CB5E}" type="presParOf" srcId="{AB18FA73-4BEF-43F9-AC0B-D6DB9B8115D1}" destId="{B1746DEA-B2C5-4164-A999-F67519FB43D9}" srcOrd="0" destOrd="0" presId="urn:microsoft.com/office/officeart/2008/layout/HorizontalMultiLevelHierarchy"/>
    <dgm:cxn modelId="{7012BFA6-6BE1-4571-B9BA-4DA7CEDC63EE}" type="presParOf" srcId="{B1746DEA-B2C5-4164-A999-F67519FB43D9}" destId="{9143D348-A96A-4A7F-AD59-724CBDCE3DAC}" srcOrd="0" destOrd="0" presId="urn:microsoft.com/office/officeart/2008/layout/HorizontalMultiLevelHierarchy"/>
    <dgm:cxn modelId="{69E14CAF-CEE3-4079-9158-EBAFA969F97C}" type="presParOf" srcId="{AB18FA73-4BEF-43F9-AC0B-D6DB9B8115D1}" destId="{38974566-7A53-4369-AD8D-0D3C87830938}" srcOrd="1" destOrd="0" presId="urn:microsoft.com/office/officeart/2008/layout/HorizontalMultiLevelHierarchy"/>
    <dgm:cxn modelId="{3B1B08CB-64C1-4BF2-A2E6-D74A1DD4FEE9}" type="presParOf" srcId="{38974566-7A53-4369-AD8D-0D3C87830938}" destId="{2FB74268-4E21-4534-8622-BD8E4DBD2115}" srcOrd="0" destOrd="0" presId="urn:microsoft.com/office/officeart/2008/layout/HorizontalMultiLevelHierarchy"/>
    <dgm:cxn modelId="{990C5C70-6A04-4D9D-BAFF-9A1B1F6D0901}" type="presParOf" srcId="{38974566-7A53-4369-AD8D-0D3C87830938}" destId="{356B29E4-E834-4121-969B-35D38CF52890}" srcOrd="1" destOrd="0" presId="urn:microsoft.com/office/officeart/2008/layout/HorizontalMultiLevelHierarchy"/>
    <dgm:cxn modelId="{5688A2EB-04F8-4D67-BD0E-C375BFFDB336}" type="presParOf" srcId="{AB18FA73-4BEF-43F9-AC0B-D6DB9B8115D1}" destId="{3D5DDCE9-CDD5-4713-9D7C-D9D80C920FD7}" srcOrd="2" destOrd="0" presId="urn:microsoft.com/office/officeart/2008/layout/HorizontalMultiLevelHierarchy"/>
    <dgm:cxn modelId="{FC180DD5-1488-4AB4-9820-0494E9A3A915}" type="presParOf" srcId="{3D5DDCE9-CDD5-4713-9D7C-D9D80C920FD7}" destId="{273D46E8-0A9A-4162-A027-502E9F82AFE0}" srcOrd="0" destOrd="0" presId="urn:microsoft.com/office/officeart/2008/layout/HorizontalMultiLevelHierarchy"/>
    <dgm:cxn modelId="{B2C01401-7CFE-42AC-A314-AA7380CBC603}" type="presParOf" srcId="{AB18FA73-4BEF-43F9-AC0B-D6DB9B8115D1}" destId="{A4BDAF0B-66F0-422A-BB55-F22DECD60200}" srcOrd="3" destOrd="0" presId="urn:microsoft.com/office/officeart/2008/layout/HorizontalMultiLevelHierarchy"/>
    <dgm:cxn modelId="{69D3D272-2D38-4EFE-AF7A-FC7C1759B64F}" type="presParOf" srcId="{A4BDAF0B-66F0-422A-BB55-F22DECD60200}" destId="{140DEB49-91B9-4B4E-94D2-10300D10FA6A}" srcOrd="0" destOrd="0" presId="urn:microsoft.com/office/officeart/2008/layout/HorizontalMultiLevelHierarchy"/>
    <dgm:cxn modelId="{0BE1A644-CBE1-41FA-AA37-CD7C14CD9A6D}" type="presParOf" srcId="{A4BDAF0B-66F0-422A-BB55-F22DECD60200}" destId="{80E76C8B-47D9-49F1-AB1D-804417C6A74F}" srcOrd="1" destOrd="0" presId="urn:microsoft.com/office/officeart/2008/layout/HorizontalMultiLevelHierarchy"/>
    <dgm:cxn modelId="{DD06792A-EC72-439E-9BC6-08010B2BE16E}" type="presParOf" srcId="{AB18FA73-4BEF-43F9-AC0B-D6DB9B8115D1}" destId="{DDF4A9AC-3B6A-48C2-8A71-1369FCFB0CB2}" srcOrd="4" destOrd="0" presId="urn:microsoft.com/office/officeart/2008/layout/HorizontalMultiLevelHierarchy"/>
    <dgm:cxn modelId="{499DD25C-7395-49AE-AAFA-EE2599B72918}" type="presParOf" srcId="{DDF4A9AC-3B6A-48C2-8A71-1369FCFB0CB2}" destId="{5CDA46B6-BF05-4CA2-8290-9E08B4E3FA8E}" srcOrd="0" destOrd="0" presId="urn:microsoft.com/office/officeart/2008/layout/HorizontalMultiLevelHierarchy"/>
    <dgm:cxn modelId="{6B5A6F8B-F1DA-4C01-B64C-2C7D847A8693}" type="presParOf" srcId="{AB18FA73-4BEF-43F9-AC0B-D6DB9B8115D1}" destId="{5BA499C8-3EB7-4E62-B899-1F5A6279A344}" srcOrd="5" destOrd="0" presId="urn:microsoft.com/office/officeart/2008/layout/HorizontalMultiLevelHierarchy"/>
    <dgm:cxn modelId="{6FD427B9-C9E4-4335-A7B4-C64E61A0AC81}" type="presParOf" srcId="{5BA499C8-3EB7-4E62-B899-1F5A6279A344}" destId="{592C2F5B-6E50-461A-8CBC-CEDACE1CDD93}" srcOrd="0" destOrd="0" presId="urn:microsoft.com/office/officeart/2008/layout/HorizontalMultiLevelHierarchy"/>
    <dgm:cxn modelId="{A7FC402F-A900-47B1-B696-32D66B289DE9}" type="presParOf" srcId="{5BA499C8-3EB7-4E62-B899-1F5A6279A344}" destId="{6C18B543-CC4C-461C-AEDD-F0083A4AFBB8}" srcOrd="1" destOrd="0" presId="urn:microsoft.com/office/officeart/2008/layout/HorizontalMultiLevelHierarchy"/>
    <dgm:cxn modelId="{764B88F6-1331-43DA-8A59-7342B902F1F9}" type="presParOf" srcId="{AB18FA73-4BEF-43F9-AC0B-D6DB9B8115D1}" destId="{FD7541B8-3F07-4FFB-A324-0ED7EE8E30BB}" srcOrd="6" destOrd="0" presId="urn:microsoft.com/office/officeart/2008/layout/HorizontalMultiLevelHierarchy"/>
    <dgm:cxn modelId="{C0FC9DA4-8F33-4844-9212-D47B4349F533}" type="presParOf" srcId="{FD7541B8-3F07-4FFB-A324-0ED7EE8E30BB}" destId="{7AC879D0-5522-4A01-8CC8-E74166691B64}" srcOrd="0" destOrd="0" presId="urn:microsoft.com/office/officeart/2008/layout/HorizontalMultiLevelHierarchy"/>
    <dgm:cxn modelId="{8645E271-B102-40E0-A5A6-D9E9C05C0175}" type="presParOf" srcId="{AB18FA73-4BEF-43F9-AC0B-D6DB9B8115D1}" destId="{E0F54F3E-BE96-4183-951B-0DF3E707EE9A}" srcOrd="7" destOrd="0" presId="urn:microsoft.com/office/officeart/2008/layout/HorizontalMultiLevelHierarchy"/>
    <dgm:cxn modelId="{5C32D5F5-9E58-4B29-8A8A-471FDB7740A4}" type="presParOf" srcId="{E0F54F3E-BE96-4183-951B-0DF3E707EE9A}" destId="{0DBB8FAD-8107-4C96-93AD-6B6A676109A9}" srcOrd="0" destOrd="0" presId="urn:microsoft.com/office/officeart/2008/layout/HorizontalMultiLevelHierarchy"/>
    <dgm:cxn modelId="{12B69D19-4613-42D3-8E49-20299B4432EC}" type="presParOf" srcId="{E0F54F3E-BE96-4183-951B-0DF3E707EE9A}" destId="{F4E6BDF4-9DDC-4A57-B866-7C8BB463EFA8}" srcOrd="1" destOrd="0" presId="urn:microsoft.com/office/officeart/2008/layout/HorizontalMultiLevelHierarchy"/>
    <dgm:cxn modelId="{4FC002A9-8983-472C-A963-0879431A817A}" type="presParOf" srcId="{AB18FA73-4BEF-43F9-AC0B-D6DB9B8115D1}" destId="{F819F0C1-14BA-434A-B5FF-A051B6DF7888}" srcOrd="8" destOrd="0" presId="urn:microsoft.com/office/officeart/2008/layout/HorizontalMultiLevelHierarchy"/>
    <dgm:cxn modelId="{10EB4AC0-9AAD-48C0-B421-387AEA0B35B8}" type="presParOf" srcId="{F819F0C1-14BA-434A-B5FF-A051B6DF7888}" destId="{7FCA9C73-FB36-4448-9357-FA2B49D0D23C}" srcOrd="0" destOrd="0" presId="urn:microsoft.com/office/officeart/2008/layout/HorizontalMultiLevelHierarchy"/>
    <dgm:cxn modelId="{74227629-FD93-44C5-B692-83FA3BC92A72}" type="presParOf" srcId="{AB18FA73-4BEF-43F9-AC0B-D6DB9B8115D1}" destId="{E0BC8776-7F99-493C-88D0-3B4BFB7E2675}" srcOrd="9" destOrd="0" presId="urn:microsoft.com/office/officeart/2008/layout/HorizontalMultiLevelHierarchy"/>
    <dgm:cxn modelId="{B1C9EB2C-6C9C-4774-9C6A-48D8CAA51CF6}" type="presParOf" srcId="{E0BC8776-7F99-493C-88D0-3B4BFB7E2675}" destId="{90DD1244-986A-4518-B2EE-A3A4823DC0A4}" srcOrd="0" destOrd="0" presId="urn:microsoft.com/office/officeart/2008/layout/HorizontalMultiLevelHierarchy"/>
    <dgm:cxn modelId="{62802CD7-2DE0-409E-80CA-5EBF8418D429}" type="presParOf" srcId="{E0BC8776-7F99-493C-88D0-3B4BFB7E2675}" destId="{F8BF481F-A088-4792-A423-477F6FDF5AD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19F0C1-14BA-434A-B5FF-A051B6DF7888}">
      <dsp:nvSpPr>
        <dsp:cNvPr id="0" name=""/>
        <dsp:cNvSpPr/>
      </dsp:nvSpPr>
      <dsp:spPr>
        <a:xfrm>
          <a:off x="2901218" y="2448098"/>
          <a:ext cx="534053" cy="18660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7026" y="0"/>
              </a:lnTo>
              <a:lnTo>
                <a:pt x="267026" y="1866092"/>
              </a:lnTo>
              <a:lnTo>
                <a:pt x="534053" y="1866092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4000" b="1" kern="120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+mj-lt"/>
          </a:endParaRPr>
        </a:p>
      </dsp:txBody>
      <dsp:txXfrm>
        <a:off x="3119719" y="3332619"/>
        <a:ext cx="97050" cy="97050"/>
      </dsp:txXfrm>
    </dsp:sp>
    <dsp:sp modelId="{FD7541B8-3F07-4FFB-A324-0ED7EE8E30BB}">
      <dsp:nvSpPr>
        <dsp:cNvPr id="0" name=""/>
        <dsp:cNvSpPr/>
      </dsp:nvSpPr>
      <dsp:spPr>
        <a:xfrm>
          <a:off x="2901218" y="2448098"/>
          <a:ext cx="548392" cy="969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4196" y="0"/>
              </a:lnTo>
              <a:lnTo>
                <a:pt x="274196" y="969013"/>
              </a:lnTo>
              <a:lnTo>
                <a:pt x="548392" y="969013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4000" b="1" kern="120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+mj-lt"/>
          </a:endParaRPr>
        </a:p>
      </dsp:txBody>
      <dsp:txXfrm>
        <a:off x="3147579" y="2904769"/>
        <a:ext cx="55671" cy="55671"/>
      </dsp:txXfrm>
    </dsp:sp>
    <dsp:sp modelId="{DDF4A9AC-3B6A-48C2-8A71-1369FCFB0CB2}">
      <dsp:nvSpPr>
        <dsp:cNvPr id="0" name=""/>
        <dsp:cNvSpPr/>
      </dsp:nvSpPr>
      <dsp:spPr>
        <a:xfrm>
          <a:off x="2901218" y="2402207"/>
          <a:ext cx="5472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890"/>
              </a:moveTo>
              <a:lnTo>
                <a:pt x="273635" y="45890"/>
              </a:lnTo>
              <a:lnTo>
                <a:pt x="273635" y="45720"/>
              </a:lnTo>
              <a:lnTo>
                <a:pt x="547270" y="45720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4000" b="1" kern="120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+mj-lt"/>
          </a:endParaRPr>
        </a:p>
      </dsp:txBody>
      <dsp:txXfrm>
        <a:off x="3161172" y="2434245"/>
        <a:ext cx="27363" cy="27363"/>
      </dsp:txXfrm>
    </dsp:sp>
    <dsp:sp modelId="{3D5DDCE9-CDD5-4713-9D7C-D9D80C920FD7}">
      <dsp:nvSpPr>
        <dsp:cNvPr id="0" name=""/>
        <dsp:cNvSpPr/>
      </dsp:nvSpPr>
      <dsp:spPr>
        <a:xfrm>
          <a:off x="2901218" y="1565168"/>
          <a:ext cx="547270" cy="882929"/>
        </a:xfrm>
        <a:custGeom>
          <a:avLst/>
          <a:gdLst/>
          <a:ahLst/>
          <a:cxnLst/>
          <a:rect l="0" t="0" r="0" b="0"/>
          <a:pathLst>
            <a:path>
              <a:moveTo>
                <a:pt x="0" y="882929"/>
              </a:moveTo>
              <a:lnTo>
                <a:pt x="273635" y="882929"/>
              </a:lnTo>
              <a:lnTo>
                <a:pt x="273635" y="0"/>
              </a:lnTo>
              <a:lnTo>
                <a:pt x="547270" y="0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4000" b="1" kern="120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+mj-lt"/>
          </a:endParaRPr>
        </a:p>
      </dsp:txBody>
      <dsp:txXfrm>
        <a:off x="3148884" y="1980663"/>
        <a:ext cx="51939" cy="51939"/>
      </dsp:txXfrm>
    </dsp:sp>
    <dsp:sp modelId="{B1746DEA-B2C5-4164-A999-F67519FB43D9}">
      <dsp:nvSpPr>
        <dsp:cNvPr id="0" name=""/>
        <dsp:cNvSpPr/>
      </dsp:nvSpPr>
      <dsp:spPr>
        <a:xfrm>
          <a:off x="2901218" y="596155"/>
          <a:ext cx="532931" cy="1851943"/>
        </a:xfrm>
        <a:custGeom>
          <a:avLst/>
          <a:gdLst/>
          <a:ahLst/>
          <a:cxnLst/>
          <a:rect l="0" t="0" r="0" b="0"/>
          <a:pathLst>
            <a:path>
              <a:moveTo>
                <a:pt x="0" y="1851943"/>
              </a:moveTo>
              <a:lnTo>
                <a:pt x="266465" y="1851943"/>
              </a:lnTo>
              <a:lnTo>
                <a:pt x="266465" y="0"/>
              </a:lnTo>
              <a:lnTo>
                <a:pt x="532931" y="0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4000" b="1" kern="120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+mj-lt"/>
          </a:endParaRPr>
        </a:p>
      </dsp:txBody>
      <dsp:txXfrm>
        <a:off x="3119506" y="1473949"/>
        <a:ext cx="96354" cy="96354"/>
      </dsp:txXfrm>
    </dsp:sp>
    <dsp:sp modelId="{A28F16FC-B5FE-48CD-B6A8-0F2340DAE0DF}">
      <dsp:nvSpPr>
        <dsp:cNvPr id="0" name=""/>
        <dsp:cNvSpPr/>
      </dsp:nvSpPr>
      <dsp:spPr>
        <a:xfrm rot="16200000">
          <a:off x="48785" y="2041045"/>
          <a:ext cx="4890759" cy="814105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l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4000" b="1" i="0" u="none" strike="noStrike" kern="1200" cap="none" spc="50" normalizeH="0" baseline="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j-lt"/>
            </a:rPr>
            <a:t>funkcionalni stilovi</a:t>
          </a:r>
        </a:p>
      </dsp:txBody>
      <dsp:txXfrm>
        <a:off x="48785" y="2041045"/>
        <a:ext cx="4890759" cy="814105"/>
      </dsp:txXfrm>
    </dsp:sp>
    <dsp:sp modelId="{2FB74268-4E21-4534-8622-BD8E4DBD2115}">
      <dsp:nvSpPr>
        <dsp:cNvPr id="0" name=""/>
        <dsp:cNvSpPr/>
      </dsp:nvSpPr>
      <dsp:spPr>
        <a:xfrm>
          <a:off x="3434150" y="231395"/>
          <a:ext cx="5854878" cy="72951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l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4000" b="1" i="0" u="none" strike="noStrike" kern="1200" cap="none" spc="0" normalizeH="0" baseline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rPr>
            <a:t>znanstveni</a:t>
          </a:r>
          <a:endParaRPr kumimoji="0" lang="hr-HR" altLang="sr-Latn-RS" sz="4000" b="1" i="0" u="none" strike="noStrike" kern="1200" cap="none" spc="0" normalizeH="0" baseline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+mj-lt"/>
          </a:endParaRPr>
        </a:p>
      </dsp:txBody>
      <dsp:txXfrm>
        <a:off x="3434150" y="231395"/>
        <a:ext cx="5854878" cy="729519"/>
      </dsp:txXfrm>
    </dsp:sp>
    <dsp:sp modelId="{140DEB49-91B9-4B4E-94D2-10300D10FA6A}">
      <dsp:nvSpPr>
        <dsp:cNvPr id="0" name=""/>
        <dsp:cNvSpPr/>
      </dsp:nvSpPr>
      <dsp:spPr>
        <a:xfrm>
          <a:off x="3448489" y="1200408"/>
          <a:ext cx="5854878" cy="72951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l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4000" b="1" i="0" u="none" strike="noStrike" kern="1200" cap="none" spc="0" normalizeH="0" baseline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rPr>
            <a:t>administrativni</a:t>
          </a:r>
          <a:endParaRPr kumimoji="0" lang="hr-HR" altLang="sr-Latn-RS" sz="4000" b="1" i="0" u="none" strike="noStrike" kern="1200" cap="none" spc="0" normalizeH="0" baseline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+mj-lt"/>
          </a:endParaRPr>
        </a:p>
      </dsp:txBody>
      <dsp:txXfrm>
        <a:off x="3448489" y="1200408"/>
        <a:ext cx="5854878" cy="729519"/>
      </dsp:txXfrm>
    </dsp:sp>
    <dsp:sp modelId="{592C2F5B-6E50-461A-8CBC-CEDACE1CDD93}">
      <dsp:nvSpPr>
        <dsp:cNvPr id="0" name=""/>
        <dsp:cNvSpPr/>
      </dsp:nvSpPr>
      <dsp:spPr>
        <a:xfrm>
          <a:off x="3448489" y="2083167"/>
          <a:ext cx="5854878" cy="72951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l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4000" b="1" i="0" u="none" strike="noStrike" kern="1200" cap="none" spc="0" normalizeH="0" baseline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rPr>
            <a:t>publicistički</a:t>
          </a:r>
          <a:endParaRPr kumimoji="0" lang="hr-HR" altLang="sr-Latn-RS" sz="4000" b="1" i="0" u="none" strike="noStrike" kern="1200" cap="none" spc="0" normalizeH="0" baseline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+mj-lt"/>
          </a:endParaRPr>
        </a:p>
      </dsp:txBody>
      <dsp:txXfrm>
        <a:off x="3448489" y="2083167"/>
        <a:ext cx="5854878" cy="729519"/>
      </dsp:txXfrm>
    </dsp:sp>
    <dsp:sp modelId="{0DBB8FAD-8107-4C96-93AD-6B6A676109A9}">
      <dsp:nvSpPr>
        <dsp:cNvPr id="0" name=""/>
        <dsp:cNvSpPr/>
      </dsp:nvSpPr>
      <dsp:spPr>
        <a:xfrm>
          <a:off x="3449611" y="3052351"/>
          <a:ext cx="5854878" cy="72951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l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4000" b="1" i="0" u="none" strike="noStrike" kern="1200" cap="none" spc="0" normalizeH="0" baseline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rPr>
            <a:t>književnoumjetnički</a:t>
          </a:r>
          <a:endParaRPr kumimoji="0" lang="hr-HR" altLang="sr-Latn-RS" sz="4000" b="1" i="0" u="none" strike="noStrike" kern="1200" cap="none" spc="0" normalizeH="0" baseline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+mj-lt"/>
          </a:endParaRPr>
        </a:p>
      </dsp:txBody>
      <dsp:txXfrm>
        <a:off x="3449611" y="3052351"/>
        <a:ext cx="5854878" cy="729519"/>
      </dsp:txXfrm>
    </dsp:sp>
    <dsp:sp modelId="{90DD1244-986A-4518-B2EE-A3A4823DC0A4}">
      <dsp:nvSpPr>
        <dsp:cNvPr id="0" name=""/>
        <dsp:cNvSpPr/>
      </dsp:nvSpPr>
      <dsp:spPr>
        <a:xfrm>
          <a:off x="3435271" y="3949431"/>
          <a:ext cx="5854878" cy="72951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l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4000" b="1" i="0" u="none" strike="noStrike" kern="1200" cap="none" spc="0" normalizeH="0" baseline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rPr>
            <a:t>razgovorni</a:t>
          </a:r>
        </a:p>
      </dsp:txBody>
      <dsp:txXfrm>
        <a:off x="3435271" y="3949431"/>
        <a:ext cx="5854878" cy="7295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>
            <a:extLst>
              <a:ext uri="{FF2B5EF4-FFF2-40B4-BE49-F238E27FC236}">
                <a16:creationId xmlns:a16="http://schemas.microsoft.com/office/drawing/2014/main" xmlns="" id="{EA2CBD15-B589-4E31-BAEC-8CD2C1C2F4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DC33EB89-CF25-4998-8873-600848714D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391F5-4C74-4426-AC07-D93F97FB3D93}" type="datetimeFigureOut">
              <a:rPr lang="hr-HR" smtClean="0"/>
              <a:t>18.1.2021.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077293E8-49D4-4AB1-9CB8-E15F66B0E2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C3EB1740-8FA2-4596-A4E7-EBDA1536A89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330E7-FF9F-4A09-A68E-3235E18E7D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971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>
              <a:defRPr/>
            </a:pPr>
            <a:fld id="{83FA0FCB-37A7-4FB9-AE9D-DDC8B01AFA98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93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0D2D9-C2F3-460D-92AE-6485EDC64D3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608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0D2D9-C2F3-460D-92AE-6485EDC64D3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528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0D2D9-C2F3-460D-92AE-6485EDC64D3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83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0D2D9-C2F3-460D-92AE-6485EDC64D3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504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0D2D9-C2F3-460D-92AE-6485EDC64D3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52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0D2D9-C2F3-460D-92AE-6485EDC64D3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97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7C58E-2415-489B-BB4E-5AE59EDF987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66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2B77D4-3F0F-4A09-A322-EF5B43BEE7BC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828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3" name="Rectangle 61">
            <a:extLst>
              <a:ext uri="{FF2B5EF4-FFF2-40B4-BE49-F238E27FC236}">
                <a16:creationId xmlns:a16="http://schemas.microsoft.com/office/drawing/2014/main" xmlns="" id="{86A28FC9-BBA5-42F6-A818-7FE6130733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2">
            <a:extLst>
              <a:ext uri="{FF2B5EF4-FFF2-40B4-BE49-F238E27FC236}">
                <a16:creationId xmlns:a16="http://schemas.microsoft.com/office/drawing/2014/main" xmlns="" id="{9D11D40E-F393-486F-BF35-55E6F77700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3">
            <a:extLst>
              <a:ext uri="{FF2B5EF4-FFF2-40B4-BE49-F238E27FC236}">
                <a16:creationId xmlns:a16="http://schemas.microsoft.com/office/drawing/2014/main" xmlns="" id="{F231AC55-A533-4C37-8A28-8A72183193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D378A-24F5-43ED-A044-5A34B9B9174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775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>
              <a:defRPr b="1" cap="none" spc="0">
                <a:ln/>
                <a:solidFill>
                  <a:schemeClr val="accent4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4633B4-125C-4862-A72B-CEE482014DFE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96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0D2D9-C2F3-460D-92AE-6485EDC64D3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627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503F46-6B40-447D-A64A-9C1A2B9D9DF0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367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AB4E40-53F9-4672-853C-0D734ACF56FC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350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919E48-4C7E-40AD-9FE9-9A18FBC7165F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027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27F0E0-59DB-46D9-816A-42FFA72AB949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090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1ECE9C-EBC4-4A29-B489-CFC2A2F28209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94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EF6555-0935-48ED-A9A2-3931C31B540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762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8520D2D9-C2F3-460D-92AE-6485EDC64D3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187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  <p:sldLayoutId id="2147483846" r:id="rId18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xmlns="" id="{B5DC4E02-B82B-433E-9E3D-3D8CC33D7F7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/>
          <a:lstStyle/>
          <a:p>
            <a:pPr eaLnBrk="1" hangingPunct="1"/>
            <a:r>
              <a:rPr lang="hr-HR" altLang="sr-Latn-RS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Funkcionalna raslojenost leksika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xmlns="" id="{ADC65FB0-C073-4536-BC58-4B5F7A730AA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hr-HR" altLang="sr-Latn-R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FUNKCIONALNI STILOVI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Group 2">
            <a:extLst>
              <a:ext uri="{FF2B5EF4-FFF2-40B4-BE49-F238E27FC236}">
                <a16:creationId xmlns:a16="http://schemas.microsoft.com/office/drawing/2014/main" xmlns="" id="{B75D4AD8-8EA1-4CEF-811C-F0A74E43B388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398705055"/>
              </p:ext>
            </p:extLst>
          </p:nvPr>
        </p:nvGraphicFramePr>
        <p:xfrm>
          <a:off x="983432" y="1340768"/>
          <a:ext cx="10441160" cy="4607724"/>
        </p:xfrm>
        <a:graphic>
          <a:graphicData uri="http://schemas.openxmlformats.org/drawingml/2006/table">
            <a:tbl>
              <a:tblPr/>
              <a:tblGrid>
                <a:gridCol w="57461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950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324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3200" b="0" i="0" u="none" strike="noStrike" kern="1200" cap="none" spc="0" normalizeH="0" baseline="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KNJIŽEVNOUMJETNIČKI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3200" b="0" i="0" u="none" strike="noStrike" kern="1200" cap="none" spc="0" normalizeH="0" baseline="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STIL</a:t>
                      </a:r>
                    </a:p>
                  </a:txBody>
                  <a:tcPr marT="42246" marB="4224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r-H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subjektivnost</a:t>
                      </a:r>
                    </a:p>
                    <a:p>
                      <a:pPr marL="0" marR="0" lvl="0" indent="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r-H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osjećajnost</a:t>
                      </a:r>
                    </a:p>
                    <a:p>
                      <a:pPr marL="0" marR="0" lvl="0" indent="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r-HR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konotativno</a:t>
                      </a:r>
                      <a:r>
                        <a:rPr kumimoji="0" lang="hr-H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značenje</a:t>
                      </a:r>
                    </a:p>
                    <a:p>
                      <a:pPr marL="0" marR="0" lvl="0" indent="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r-H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višeznačnice</a:t>
                      </a:r>
                    </a:p>
                    <a:p>
                      <a:pPr marL="0" marR="0" lvl="0" indent="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r-H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tropi i figure – </a:t>
                      </a:r>
                      <a:r>
                        <a:rPr kumimoji="0" lang="hr-HR" sz="2800" b="0" i="1" u="none" strike="noStrike" cap="none" spc="0" normalizeH="0" baseline="0" dirty="0" err="1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j-lt"/>
                        </a:rPr>
                        <a:t>poetizmi</a:t>
                      </a:r>
                      <a:r>
                        <a:rPr kumimoji="0" lang="hr-HR" sz="2800" b="0" i="1" u="none" strike="noStrike" cap="none" spc="0" normalizeH="0" baseline="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j-lt"/>
                        </a:rPr>
                        <a:t> </a:t>
                      </a:r>
                      <a:endParaRPr kumimoji="0" lang="hr-HR" sz="2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r-H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individualni leksik</a:t>
                      </a:r>
                    </a:p>
                    <a:p>
                      <a:pPr marL="0" marR="0" lvl="0" indent="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r-H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otvorenost za sve leksičke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slojeve</a:t>
                      </a:r>
                    </a:p>
                    <a:p>
                      <a:pPr marL="0" marR="0" lvl="0" indent="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r-HR" sz="2800" b="0" i="1" u="none" strike="noStrike" cap="none" spc="0" normalizeH="0" baseline="0" dirty="0" err="1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j-lt"/>
                        </a:rPr>
                        <a:t>licentia</a:t>
                      </a:r>
                      <a:r>
                        <a:rPr kumimoji="0" lang="hr-HR" sz="2800" b="0" i="1" u="none" strike="noStrike" cap="none" spc="0" normalizeH="0" baseline="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j-lt"/>
                        </a:rPr>
                        <a:t> </a:t>
                      </a:r>
                      <a:r>
                        <a:rPr kumimoji="0" lang="hr-HR" sz="2800" b="0" i="1" u="none" strike="noStrike" cap="none" spc="0" normalizeH="0" baseline="0" dirty="0" err="1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j-lt"/>
                        </a:rPr>
                        <a:t>poetica</a:t>
                      </a:r>
                      <a:endParaRPr kumimoji="0" lang="hr-HR" sz="2800" b="0" i="1" u="none" strike="noStrike" cap="none" spc="0" normalizeH="0" baseline="0" dirty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T="42246" marB="422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36" name="Group 12">
            <a:extLst>
              <a:ext uri="{FF2B5EF4-FFF2-40B4-BE49-F238E27FC236}">
                <a16:creationId xmlns:a16="http://schemas.microsoft.com/office/drawing/2014/main" xmlns="" id="{454A3A3E-12E6-4B35-AC7C-0CDB4F3A3459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807498884"/>
              </p:ext>
            </p:extLst>
          </p:nvPr>
        </p:nvGraphicFramePr>
        <p:xfrm>
          <a:off x="1055440" y="1035963"/>
          <a:ext cx="10081120" cy="4769301"/>
        </p:xfrm>
        <a:graphic>
          <a:graphicData uri="http://schemas.openxmlformats.org/drawingml/2006/table">
            <a:tbl>
              <a:tblPr/>
              <a:tblGrid>
                <a:gridCol w="47525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7693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3200" b="0" i="0" u="none" strike="noStrike" kern="1200" cap="none" spc="0" normalizeH="0" baseline="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RAZGOVORNI STIL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r-H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subjektivnost, osjećajnost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r-H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leksičko šarenilo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r-H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dijalektizmi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r-HR" sz="2800" b="0" i="1" u="none" strike="noStrike" cap="none" spc="0" normalizeH="0" baseline="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</a:rPr>
                        <a:t>žargonizmi</a:t>
                      </a:r>
                      <a:endParaRPr kumimoji="0" lang="hr-HR" sz="2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r-H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vulgarizmi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r-H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internacionalizmi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r-H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stručni rječnik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r-HR" sz="2800" b="0" i="1" u="none" strike="noStrike" cap="none" spc="0" normalizeH="0" baseline="0" dirty="0" err="1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</a:rPr>
                        <a:t>kolokvijalizmi</a:t>
                      </a:r>
                      <a:endParaRPr kumimoji="0" lang="hr-HR" sz="2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r-H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nedorečenost 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xmlns="" id="{428FB0DD-7AEA-4D61-AD85-1C5B4CEDE7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7448" y="764704"/>
            <a:ext cx="10297144" cy="1143000"/>
          </a:xfrm>
        </p:spPr>
        <p:txBody>
          <a:bodyPr>
            <a:noAutofit/>
          </a:bodyPr>
          <a:lstStyle/>
          <a:p>
            <a:pPr eaLnBrk="1" hangingPunct="1"/>
            <a:r>
              <a:rPr lang="hr-HR" altLang="sr-Latn-RS" sz="40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hr-HR" altLang="sr-Latn-RS" sz="40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hr-HR" altLang="sr-Latn-R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STIL</a:t>
            </a:r>
            <a:r>
              <a:rPr lang="hr-HR" altLang="sr-Latn-RS" sz="40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&lt; lat. </a:t>
            </a:r>
            <a:r>
              <a:rPr lang="hr-HR" altLang="sr-Latn-RS" sz="4000" b="0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stilus</a:t>
            </a:r>
            <a:r>
              <a:rPr lang="hr-HR" altLang="sr-Latn-RS" sz="40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'drvena, kamena, metalna pisaljka'</a:t>
            </a:r>
            <a:br>
              <a:rPr lang="hr-HR" altLang="sr-Latn-RS" sz="40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hr-HR" altLang="sr-Latn-RS" sz="4000" b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xmlns="" id="{C52F7563-157E-452F-B657-414ECC1E58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1464" y="2564904"/>
            <a:ext cx="10153128" cy="3312368"/>
          </a:xfrm>
        </p:spPr>
        <p:txBody>
          <a:bodyPr/>
          <a:lstStyle/>
          <a:p>
            <a:pPr eaLnBrk="1" hangingPunct="1"/>
            <a:r>
              <a:rPr lang="hr-HR" altLang="sr-Latn-RS" sz="3600" dirty="0"/>
              <a:t>opća oznaka za način na koji se nešto čini</a:t>
            </a:r>
          </a:p>
          <a:p>
            <a:pPr eaLnBrk="1" hangingPunct="1"/>
            <a:r>
              <a:rPr lang="hr-HR" altLang="sr-Latn-RS" sz="3600" dirty="0"/>
              <a:t>izbor izražajnih sredstava iz jezika za izricanje istoga sadržaja</a:t>
            </a:r>
          </a:p>
          <a:p>
            <a:pPr eaLnBrk="1" hangingPunct="1"/>
            <a:r>
              <a:rPr lang="hr-HR" altLang="sr-Latn-RS" sz="3600" dirty="0"/>
              <a:t>znanost o stilu, funkcionalnoj uporabi jezičnih jedinica </a:t>
            </a:r>
            <a:r>
              <a:rPr lang="hr-HR" altLang="sr-Latn-RS" sz="3600" dirty="0">
                <a:sym typeface="Wingdings 3" panose="05040102010807070707" pitchFamily="18" charset="2"/>
              </a:rPr>
              <a:t> </a:t>
            </a:r>
            <a:r>
              <a:rPr lang="hr-HR" altLang="sr-Latn-R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Wingdings 3" panose="05040102010807070707" pitchFamily="18" charset="2"/>
              </a:rPr>
              <a:t>stilistika</a:t>
            </a:r>
          </a:p>
          <a:p>
            <a:pPr eaLnBrk="1" hangingPunct="1"/>
            <a:endParaRPr lang="hr-HR" altLang="sr-Latn-R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xmlns="" id="{0BE43C2F-339A-4B00-AB09-0566827EB8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15480" y="764704"/>
            <a:ext cx="9862120" cy="987896"/>
          </a:xfrm>
        </p:spPr>
        <p:txBody>
          <a:bodyPr>
            <a:noAutofit/>
          </a:bodyPr>
          <a:lstStyle/>
          <a:p>
            <a:pPr eaLnBrk="1" hangingPunct="1"/>
            <a:r>
              <a:rPr lang="hr-HR" altLang="sr-Latn-R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Književni jezik </a:t>
            </a:r>
            <a:r>
              <a:rPr lang="hr-HR" altLang="sr-Latn-R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≠ </a:t>
            </a:r>
            <a:r>
              <a:rPr lang="hr-HR" altLang="sr-Latn-R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jezik književnosti</a:t>
            </a:r>
            <a:r>
              <a:rPr lang="hr-HR" altLang="sr-Latn-R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/>
            </a:r>
            <a:br>
              <a:rPr lang="hr-HR" altLang="sr-Latn-R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hr-HR" altLang="sr-Latn-R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Wingdings 3" panose="05040102010807070707" pitchFamily="18" charset="2"/>
              </a:rPr>
              <a:t>                                      </a:t>
            </a:r>
            <a:r>
              <a:rPr lang="hr-HR" altLang="sr-Latn-RS" sz="4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sym typeface="Wingdings 3" panose="05040102010807070707" pitchFamily="18" charset="2"/>
              </a:rPr>
              <a:t></a:t>
            </a:r>
            <a:endParaRPr lang="hr-HR" altLang="sr-Latn-RS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Wingdings 3" panose="05040102010807070707" pitchFamily="18" charset="2"/>
            </a:endParaRPr>
          </a:p>
        </p:txBody>
      </p:sp>
      <p:sp>
        <p:nvSpPr>
          <p:cNvPr id="8195" name="Rectangle 4">
            <a:extLst>
              <a:ext uri="{FF2B5EF4-FFF2-40B4-BE49-F238E27FC236}">
                <a16:creationId xmlns:a16="http://schemas.microsoft.com/office/drawing/2014/main" xmlns="" id="{7F70FE25-681A-4F91-BCE5-CC1280FA686E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839416" y="2204864"/>
            <a:ext cx="5026670" cy="3888432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standardni jezik</a:t>
            </a:r>
            <a:r>
              <a:rPr lang="hr-HR" altLang="sr-Latn-R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endParaRPr lang="hr-HR" altLang="sr-Latn-RS" sz="32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hr-HR" altLang="sr-Latn-R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autonoman vid jezika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svjesno </a:t>
            </a:r>
            <a:r>
              <a:rPr lang="hr-HR" altLang="sr-Latn-R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normiran (</a:t>
            </a:r>
            <a:r>
              <a:rPr lang="hr-HR" altLang="sr-Latn-RS" sz="2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ima pravila</a:t>
            </a:r>
            <a:r>
              <a:rPr lang="hr-HR" altLang="sr-Latn-R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hr-HR" altLang="sr-Latn-R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r>
              <a:rPr lang="hr-HR" altLang="sr-Latn-R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polifunkcionalan (</a:t>
            </a:r>
            <a:r>
              <a:rPr lang="hr-HR" altLang="sr-Latn-RS" sz="2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koristi se u različite svrhe, u </a:t>
            </a:r>
            <a:r>
              <a:rPr lang="hr-HR" altLang="sr-Latn-RS" sz="2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razl</a:t>
            </a:r>
            <a:r>
              <a:rPr lang="hr-HR" altLang="sr-Latn-RS" sz="2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situacijama</a:t>
            </a:r>
            <a:r>
              <a:rPr lang="hr-HR" altLang="sr-Latn-R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hr-HR" altLang="sr-Latn-R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r>
              <a:rPr lang="hr-HR" altLang="sr-Latn-R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stabilan u prostoru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elastično stabilan u vremenu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hr-HR" altLang="sr-Latn-RS" dirty="0">
                <a:solidFill>
                  <a:srgbClr val="FF0000"/>
                </a:solidFill>
              </a:rPr>
              <a:t> </a:t>
            </a:r>
            <a:r>
              <a:rPr lang="hr-HR" altLang="sr-Latn-RS" sz="2400" i="1" dirty="0"/>
              <a:t>Dalibor Brozović</a:t>
            </a:r>
          </a:p>
        </p:txBody>
      </p:sp>
      <p:sp>
        <p:nvSpPr>
          <p:cNvPr id="8196" name="Rectangle 5">
            <a:extLst>
              <a:ext uri="{FF2B5EF4-FFF2-40B4-BE49-F238E27FC236}">
                <a16:creationId xmlns:a16="http://schemas.microsoft.com/office/drawing/2014/main" xmlns="" id="{D61BAA18-69A6-4F8F-92E4-3A9D8596C828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528048" y="2204864"/>
            <a:ext cx="4749552" cy="1447800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hr-HR" altLang="sr-Latn-RS" sz="4000" b="1" i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licentia</a:t>
            </a:r>
            <a:r>
              <a:rPr lang="hr-HR" altLang="sr-Latn-RS" sz="40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 </a:t>
            </a:r>
            <a:r>
              <a:rPr lang="hr-HR" altLang="sr-Latn-RS" sz="4000" b="1" i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poetica</a:t>
            </a:r>
            <a:r>
              <a:rPr lang="hr-HR" altLang="sr-Latn-R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 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hr-HR" altLang="sr-Latn-R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'pjesnička sloboda'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 animBg="1"/>
      <p:bldP spid="819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xmlns="" id="{466DE776-81F4-44A4-AD5B-D0FAB317A1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2908798"/>
              </p:ext>
            </p:extLst>
          </p:nvPr>
        </p:nvGraphicFramePr>
        <p:xfrm>
          <a:off x="191344" y="981075"/>
          <a:ext cx="11377263" cy="4896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8F16FC-B5FE-48CD-B6A8-0F2340DAE0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>
                                            <p:graphicEl>
                                              <a:dgm id="{A28F16FC-B5FE-48CD-B6A8-0F2340DAE0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>
                                            <p:graphicEl>
                                              <a:dgm id="{A28F16FC-B5FE-48CD-B6A8-0F2340DAE0DF}"/>
                                            </p:graphic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8F16FC-B5FE-48CD-B6A8-0F2340DAE0DF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>
                                            <p:graphicEl>
                                              <a:dgm id="{A28F16FC-B5FE-48CD-B6A8-0F2340DAE0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8F16FC-B5FE-48CD-B6A8-0F2340DAE0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>
                                            <p:graphicEl>
                                              <a:dgm id="{A28F16FC-B5FE-48CD-B6A8-0F2340DAE0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8F16FC-B5FE-48CD-B6A8-0F2340DAE0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746DEA-B2C5-4164-A999-F67519FB4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">
                                            <p:graphicEl>
                                              <a:dgm id="{B1746DEA-B2C5-4164-A999-F67519FB43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">
                                            <p:graphicEl>
                                              <a:dgm id="{B1746DEA-B2C5-4164-A999-F67519FB43D9}"/>
                                            </p:graphic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746DEA-B2C5-4164-A999-F67519FB43D9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">
                                            <p:graphicEl>
                                              <a:dgm id="{B1746DEA-B2C5-4164-A999-F67519FB4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746DEA-B2C5-4164-A999-F67519FB4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">
                                            <p:graphicEl>
                                              <a:dgm id="{B1746DEA-B2C5-4164-A999-F67519FB4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746DEA-B2C5-4164-A999-F67519FB4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B74268-4E21-4534-8622-BD8E4DBD2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">
                                            <p:graphicEl>
                                              <a:dgm id="{2FB74268-4E21-4534-8622-BD8E4DBD21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">
                                            <p:graphicEl>
                                              <a:dgm id="{2FB74268-4E21-4534-8622-BD8E4DBD2115}"/>
                                            </p:graphic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B74268-4E21-4534-8622-BD8E4DBD2115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">
                                            <p:graphicEl>
                                              <a:dgm id="{2FB74268-4E21-4534-8622-BD8E4DBD2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B74268-4E21-4534-8622-BD8E4DBD2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">
                                            <p:graphicEl>
                                              <a:dgm id="{2FB74268-4E21-4534-8622-BD8E4DBD2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B74268-4E21-4534-8622-BD8E4DBD2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5DDCE9-CDD5-4713-9D7C-D9D80C920F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2">
                                            <p:graphicEl>
                                              <a:dgm id="{3D5DDCE9-CDD5-4713-9D7C-D9D80C920F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2">
                                            <p:graphicEl>
                                              <a:dgm id="{3D5DDCE9-CDD5-4713-9D7C-D9D80C920FD7}"/>
                                            </p:graphic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5DDCE9-CDD5-4713-9D7C-D9D80C920FD7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2">
                                            <p:graphicEl>
                                              <a:dgm id="{3D5DDCE9-CDD5-4713-9D7C-D9D80C920F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5DDCE9-CDD5-4713-9D7C-D9D80C920F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2">
                                            <p:graphicEl>
                                              <a:dgm id="{3D5DDCE9-CDD5-4713-9D7C-D9D80C920F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5DDCE9-CDD5-4713-9D7C-D9D80C920F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0DEB49-91B9-4B4E-94D2-10300D10F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2">
                                            <p:graphicEl>
                                              <a:dgm id="{140DEB49-91B9-4B4E-94D2-10300D10FA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2">
                                            <p:graphicEl>
                                              <a:dgm id="{140DEB49-91B9-4B4E-94D2-10300D10FA6A}"/>
                                            </p:graphic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0DEB49-91B9-4B4E-94D2-10300D10FA6A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2">
                                            <p:graphicEl>
                                              <a:dgm id="{140DEB49-91B9-4B4E-94D2-10300D10F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0DEB49-91B9-4B4E-94D2-10300D10F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2">
                                            <p:graphicEl>
                                              <a:dgm id="{140DEB49-91B9-4B4E-94D2-10300D10F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0DEB49-91B9-4B4E-94D2-10300D10F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F4A9AC-3B6A-48C2-8A71-1369FCFB0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2">
                                            <p:graphicEl>
                                              <a:dgm id="{DDF4A9AC-3B6A-48C2-8A71-1369FCFB0C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2">
                                            <p:graphicEl>
                                              <a:dgm id="{DDF4A9AC-3B6A-48C2-8A71-1369FCFB0CB2}"/>
                                            </p:graphic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F4A9AC-3B6A-48C2-8A71-1369FCFB0CB2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2">
                                            <p:graphicEl>
                                              <a:dgm id="{DDF4A9AC-3B6A-48C2-8A71-1369FCFB0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F4A9AC-3B6A-48C2-8A71-1369FCFB0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2">
                                            <p:graphicEl>
                                              <a:dgm id="{DDF4A9AC-3B6A-48C2-8A71-1369FCFB0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F4A9AC-3B6A-48C2-8A71-1369FCFB0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2C2F5B-6E50-461A-8CBC-CEDACE1CDD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2">
                                            <p:graphicEl>
                                              <a:dgm id="{592C2F5B-6E50-461A-8CBC-CEDACE1CDD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2">
                                            <p:graphicEl>
                                              <a:dgm id="{592C2F5B-6E50-461A-8CBC-CEDACE1CDD93}"/>
                                            </p:graphic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2C2F5B-6E50-461A-8CBC-CEDACE1CDD93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2">
                                            <p:graphicEl>
                                              <a:dgm id="{592C2F5B-6E50-461A-8CBC-CEDACE1CDD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2C2F5B-6E50-461A-8CBC-CEDACE1CDD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2">
                                            <p:graphicEl>
                                              <a:dgm id="{592C2F5B-6E50-461A-8CBC-CEDACE1CDD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2C2F5B-6E50-461A-8CBC-CEDACE1CDD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7541B8-3F07-4FFB-A324-0ED7EE8E3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2">
                                            <p:graphicEl>
                                              <a:dgm id="{FD7541B8-3F07-4FFB-A324-0ED7EE8E30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2">
                                            <p:graphicEl>
                                              <a:dgm id="{FD7541B8-3F07-4FFB-A324-0ED7EE8E30BB}"/>
                                            </p:graphic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7541B8-3F07-4FFB-A324-0ED7EE8E30BB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2">
                                            <p:graphicEl>
                                              <a:dgm id="{FD7541B8-3F07-4FFB-A324-0ED7EE8E3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7541B8-3F07-4FFB-A324-0ED7EE8E3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2">
                                            <p:graphicEl>
                                              <a:dgm id="{FD7541B8-3F07-4FFB-A324-0ED7EE8E3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7541B8-3F07-4FFB-A324-0ED7EE8E3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BB8FAD-8107-4C96-93AD-6B6A67610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70" decel="100000"/>
                                        <p:tgtEl>
                                          <p:spTgt spid="2">
                                            <p:graphicEl>
                                              <a:dgm id="{0DBB8FAD-8107-4C96-93AD-6B6A676109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770" decel="100000"/>
                                        <p:tgtEl>
                                          <p:spTgt spid="2">
                                            <p:graphicEl>
                                              <a:dgm id="{0DBB8FAD-8107-4C96-93AD-6B6A676109A9}"/>
                                            </p:graphic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BB8FAD-8107-4C96-93AD-6B6A676109A9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2">
                                            <p:graphicEl>
                                              <a:dgm id="{0DBB8FAD-8107-4C96-93AD-6B6A67610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BB8FAD-8107-4C96-93AD-6B6A67610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2">
                                            <p:graphicEl>
                                              <a:dgm id="{0DBB8FAD-8107-4C96-93AD-6B6A67610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BB8FAD-8107-4C96-93AD-6B6A67610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19F0C1-14BA-434A-B5FF-A051B6DF78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70" decel="100000"/>
                                        <p:tgtEl>
                                          <p:spTgt spid="2">
                                            <p:graphicEl>
                                              <a:dgm id="{F819F0C1-14BA-434A-B5FF-A051B6DF78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770" decel="100000"/>
                                        <p:tgtEl>
                                          <p:spTgt spid="2">
                                            <p:graphicEl>
                                              <a:dgm id="{F819F0C1-14BA-434A-B5FF-A051B6DF7888}"/>
                                            </p:graphic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19F0C1-14BA-434A-B5FF-A051B6DF7888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2">
                                            <p:graphicEl>
                                              <a:dgm id="{F819F0C1-14BA-434A-B5FF-A051B6DF78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19F0C1-14BA-434A-B5FF-A051B6DF78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2">
                                            <p:graphicEl>
                                              <a:dgm id="{F819F0C1-14BA-434A-B5FF-A051B6DF78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19F0C1-14BA-434A-B5FF-A051B6DF78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DD1244-986A-4518-B2EE-A3A4823DC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70" decel="100000"/>
                                        <p:tgtEl>
                                          <p:spTgt spid="2">
                                            <p:graphicEl>
                                              <a:dgm id="{90DD1244-986A-4518-B2EE-A3A4823DC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770" decel="100000"/>
                                        <p:tgtEl>
                                          <p:spTgt spid="2">
                                            <p:graphicEl>
                                              <a:dgm id="{90DD1244-986A-4518-B2EE-A3A4823DC0A4}"/>
                                            </p:graphic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DD1244-986A-4518-B2EE-A3A4823DC0A4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2">
                                            <p:graphicEl>
                                              <a:dgm id="{90DD1244-986A-4518-B2EE-A3A4823DC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DD1244-986A-4518-B2EE-A3A4823DC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2">
                                            <p:graphicEl>
                                              <a:dgm id="{90DD1244-986A-4518-B2EE-A3A4823DC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DD1244-986A-4518-B2EE-A3A4823DC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>
            <a:extLst>
              <a:ext uri="{FF2B5EF4-FFF2-40B4-BE49-F238E27FC236}">
                <a16:creationId xmlns:a16="http://schemas.microsoft.com/office/drawing/2014/main" xmlns="" id="{3CB281BC-F389-499A-91E3-7153BBC18D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5400" y="620688"/>
            <a:ext cx="3093542" cy="515937"/>
          </a:xfrm>
        </p:spPr>
        <p:txBody>
          <a:bodyPr>
            <a:noAutofit/>
          </a:bodyPr>
          <a:lstStyle/>
          <a:p>
            <a:pPr eaLnBrk="1" hangingPunct="1"/>
            <a:r>
              <a:rPr lang="hr-HR" altLang="sr-Latn-RS" sz="4000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Podstilovi</a:t>
            </a:r>
            <a:endParaRPr lang="hr-HR" altLang="sr-Latn-RS" sz="4000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27684" name="Group 36">
            <a:extLst>
              <a:ext uri="{FF2B5EF4-FFF2-40B4-BE49-F238E27FC236}">
                <a16:creationId xmlns:a16="http://schemas.microsoft.com/office/drawing/2014/main" xmlns="" id="{1814BE63-66F1-4EC6-969F-4EC39A7AE2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9693188"/>
              </p:ext>
            </p:extLst>
          </p:nvPr>
        </p:nvGraphicFramePr>
        <p:xfrm>
          <a:off x="1127447" y="1268760"/>
          <a:ext cx="9937105" cy="4883146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37265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106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09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ZNANSTVENI</a:t>
                      </a:r>
                      <a:endParaRPr kumimoji="0" lang="hr-HR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9854" marB="49854" horzOverflow="overflow"/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hr-HR" sz="3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znanstveni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hr-HR" sz="3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popularno-znanstveni</a:t>
                      </a:r>
                      <a:endParaRPr kumimoji="0" lang="hr-HR" sz="3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9854" marB="49854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039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ADMINISTRATIVNI</a:t>
                      </a:r>
                      <a:endParaRPr kumimoji="0" lang="hr-HR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9854" marB="49854" horzOverflow="overflow"/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hr-HR" sz="3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poslovni, diplomatski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hr-HR" sz="3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zakonodavno-pravni, politički </a:t>
                      </a:r>
                      <a:endParaRPr kumimoji="0" lang="hr-HR" sz="3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9854" marB="49854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09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PUBLICISTIČKI</a:t>
                      </a:r>
                      <a:endParaRPr kumimoji="0" lang="hr-HR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9854" marB="49854" horzOverflow="overflow"/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hr-HR" sz="3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usko publicistički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hr-HR" sz="3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novinarski </a:t>
                      </a:r>
                      <a:endParaRPr kumimoji="0" lang="hr-HR" sz="3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9854" marB="49854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1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KNJIŽEVNOUMJETNIČKI</a:t>
                      </a:r>
                      <a:endParaRPr kumimoji="0" lang="hr-HR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9854" marB="49854" horzOverflow="overflow"/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hr-HR" sz="3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lirski, epski, dramski</a:t>
                      </a:r>
                      <a:endParaRPr kumimoji="0" lang="hr-HR" sz="3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9854" marB="49854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9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RAZGOVORNI</a:t>
                      </a:r>
                      <a:endParaRPr kumimoji="0" lang="hr-HR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9854" marB="49854" horzOverflow="overflow"/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hr-HR" sz="3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nema </a:t>
                      </a:r>
                      <a:r>
                        <a:rPr kumimoji="0" lang="hr-HR" sz="31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podstilova</a:t>
                      </a:r>
                      <a:endParaRPr kumimoji="0" lang="hr-HR" sz="3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9854" marB="49854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37" name="Group 57">
            <a:extLst>
              <a:ext uri="{FF2B5EF4-FFF2-40B4-BE49-F238E27FC236}">
                <a16:creationId xmlns:a16="http://schemas.microsoft.com/office/drawing/2014/main" xmlns="" id="{F2A2D94E-34DD-49F9-8E59-DE1669EE7A75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982649075"/>
              </p:ext>
            </p:extLst>
          </p:nvPr>
        </p:nvGraphicFramePr>
        <p:xfrm>
          <a:off x="1127448" y="1125539"/>
          <a:ext cx="10225136" cy="4247677"/>
        </p:xfrm>
        <a:graphic>
          <a:graphicData uri="http://schemas.openxmlformats.org/drawingml/2006/table">
            <a:tbl>
              <a:tblPr/>
              <a:tblGrid>
                <a:gridCol w="31683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567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476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3200" b="0" i="0" u="none" strike="noStrike" cap="none" spc="0" normalizeH="0" baseline="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ZNANSTVENI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3200" b="0" i="0" u="none" strike="noStrike" cap="none" spc="0" normalizeH="0" baseline="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STIL</a:t>
                      </a:r>
                    </a:p>
                  </a:txBody>
                  <a:tcPr marL="91430" marR="91430"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r-H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objektivnost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r-H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misaonost, racionalnost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r-H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jednoznačnost, nedvosmislenost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r-H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pojmovi, stručni nazivi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r-H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stručni, znanstveni leksik – </a:t>
                      </a:r>
                      <a:r>
                        <a:rPr kumimoji="0" lang="hr-HR" sz="2800" b="0" i="1" u="none" strike="noStrike" cap="none" spc="0" normalizeH="0" baseline="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Garamond" panose="02020404030301010803" pitchFamily="18" charset="0"/>
                        </a:rPr>
                        <a:t>scijentizmi</a:t>
                      </a:r>
                      <a:r>
                        <a:rPr kumimoji="0" lang="hr-H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r-H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zatvoren za nestručni, neznanstveni leksik </a:t>
                      </a:r>
                    </a:p>
                  </a:txBody>
                  <a:tcPr marL="91430" marR="91430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Group 2">
            <a:extLst>
              <a:ext uri="{FF2B5EF4-FFF2-40B4-BE49-F238E27FC236}">
                <a16:creationId xmlns:a16="http://schemas.microsoft.com/office/drawing/2014/main" xmlns="" id="{0D8F3CF7-6B51-4998-85A7-348D2FF5F0E8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430849998"/>
              </p:ext>
            </p:extLst>
          </p:nvPr>
        </p:nvGraphicFramePr>
        <p:xfrm>
          <a:off x="983432" y="981076"/>
          <a:ext cx="10297144" cy="4680172"/>
        </p:xfrm>
        <a:graphic>
          <a:graphicData uri="http://schemas.openxmlformats.org/drawingml/2006/table">
            <a:tbl>
              <a:tblPr/>
              <a:tblGrid>
                <a:gridCol w="41188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782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801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3200" b="0" i="0" u="none" strike="noStrike" kern="1200" cap="none" spc="0" normalizeH="0" baseline="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ADMINISTRATIVNI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3200" b="0" i="0" u="none" strike="noStrike" kern="1200" cap="none" spc="0" normalizeH="0" baseline="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STIL</a:t>
                      </a:r>
                    </a:p>
                  </a:txBody>
                  <a:tcPr marL="91436" marR="91436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r-H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objektivnost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r-HR" sz="2800" b="0" i="1" u="none" strike="noStrike" cap="none" spc="0" normalizeH="0" baseline="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</a:rPr>
                        <a:t>birokratizmi</a:t>
                      </a:r>
                      <a:r>
                        <a:rPr kumimoji="0" lang="hr-H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kumimoji="0" lang="hr-HR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adimistrativizmi</a:t>
                      </a:r>
                      <a:r>
                        <a:rPr kumimoji="0" lang="hr-H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kumimoji="0" lang="hr-HR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kancelarizmi</a:t>
                      </a:r>
                      <a:r>
                        <a:rPr kumimoji="0" lang="hr-H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 – odabir jedne istoznačnice na štetu ostalih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r-HR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klišejiziranost</a:t>
                      </a:r>
                      <a:r>
                        <a:rPr kumimoji="0" lang="hr-H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izraza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r-H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osiromašeni leksik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r-H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politički rječnik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r-H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rječnik pravni i zakonodavni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r-H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jednoznačnost </a:t>
                      </a:r>
                    </a:p>
                  </a:txBody>
                  <a:tcPr marL="91436" marR="91436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Rezervirano mjesto sadržaja 2">
            <a:extLst>
              <a:ext uri="{FF2B5EF4-FFF2-40B4-BE49-F238E27FC236}">
                <a16:creationId xmlns:a16="http://schemas.microsoft.com/office/drawing/2014/main" xmlns="" id="{D93F299C-FB0F-40B6-9158-5E6F5198D37A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396200223"/>
              </p:ext>
            </p:extLst>
          </p:nvPr>
        </p:nvGraphicFramePr>
        <p:xfrm>
          <a:off x="839416" y="981076"/>
          <a:ext cx="10297144" cy="465897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4644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326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3708">
                <a:tc>
                  <a:txBody>
                    <a:bodyPr/>
                    <a:lstStyle/>
                    <a:p>
                      <a:r>
                        <a:rPr lang="hr-HR" sz="2000" dirty="0"/>
                        <a:t>ADMINISTRATIVNI STIL</a:t>
                      </a:r>
                    </a:p>
                  </a:txBody>
                  <a:tcPr marL="91449" marR="91449" marT="43897" marB="43897"/>
                </a:tc>
                <a:tc>
                  <a:txBody>
                    <a:bodyPr/>
                    <a:lstStyle/>
                    <a:p>
                      <a:r>
                        <a:rPr lang="hr-HR" sz="2000" dirty="0"/>
                        <a:t>STILSKI NEUTRALAN STANDARDNI JEZIK</a:t>
                      </a:r>
                    </a:p>
                  </a:txBody>
                  <a:tcPr marL="91449" marR="91449" marT="43897" marB="4389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hr-HR" sz="2400" i="1" dirty="0">
                          <a:solidFill>
                            <a:srgbClr val="C00000"/>
                          </a:solidFill>
                        </a:rPr>
                        <a:t>Ako dođe do odustajanja….</a:t>
                      </a:r>
                    </a:p>
                    <a:p>
                      <a:r>
                        <a:rPr lang="hr-HR" sz="2400" i="1" dirty="0">
                          <a:solidFill>
                            <a:srgbClr val="C00000"/>
                          </a:solidFill>
                        </a:rPr>
                        <a:t>Ako dođe do prekoračenja rokova….</a:t>
                      </a:r>
                    </a:p>
                  </a:txBody>
                  <a:tcPr marL="91449" marR="91449" marT="43897" marB="43897"/>
                </a:tc>
                <a:tc>
                  <a:txBody>
                    <a:bodyPr/>
                    <a:lstStyle/>
                    <a:p>
                      <a:r>
                        <a:rPr lang="hr-HR" sz="2400" b="0" i="1" cap="none" spc="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Ako se odustane…., Ako….odustanu...</a:t>
                      </a:r>
                    </a:p>
                    <a:p>
                      <a:r>
                        <a:rPr lang="hr-HR" sz="2400" b="0" i="1" cap="none" spc="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Ako se rokovi prekorače…, Ako prekorače rokove…</a:t>
                      </a:r>
                    </a:p>
                  </a:txBody>
                  <a:tcPr marL="91449" marR="91449" marT="43897" marB="4389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0065">
                <a:tc>
                  <a:txBody>
                    <a:bodyPr/>
                    <a:lstStyle/>
                    <a:p>
                      <a:r>
                        <a:rPr lang="hr-HR" sz="2400" i="1" dirty="0">
                          <a:solidFill>
                            <a:srgbClr val="C00000"/>
                          </a:solidFill>
                        </a:rPr>
                        <a:t>načiniti</a:t>
                      </a:r>
                      <a:r>
                        <a:rPr lang="hr-HR" sz="2400" i="1" baseline="0" dirty="0">
                          <a:solidFill>
                            <a:srgbClr val="C00000"/>
                          </a:solidFill>
                        </a:rPr>
                        <a:t> razliku, načiniti procjenu</a:t>
                      </a:r>
                      <a:endParaRPr lang="hr-HR" sz="2400" i="1" dirty="0">
                        <a:solidFill>
                          <a:srgbClr val="C00000"/>
                        </a:solidFill>
                      </a:endParaRPr>
                    </a:p>
                  </a:txBody>
                  <a:tcPr marL="91449" marR="91449" marT="43897" marB="43897"/>
                </a:tc>
                <a:tc>
                  <a:txBody>
                    <a:bodyPr/>
                    <a:lstStyle/>
                    <a:p>
                      <a:r>
                        <a:rPr lang="hr-HR" sz="2400" b="0" i="1" cap="none" spc="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razlikovati, procijeniti</a:t>
                      </a:r>
                    </a:p>
                  </a:txBody>
                  <a:tcPr marL="91449" marR="91449" marT="43897" marB="4389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0065">
                <a:tc>
                  <a:txBody>
                    <a:bodyPr/>
                    <a:lstStyle/>
                    <a:p>
                      <a:r>
                        <a:rPr lang="hr-HR" sz="2400" i="1" dirty="0">
                          <a:solidFill>
                            <a:srgbClr val="C00000"/>
                          </a:solidFill>
                        </a:rPr>
                        <a:t>postaviti pitanje</a:t>
                      </a:r>
                    </a:p>
                  </a:txBody>
                  <a:tcPr marL="91449" marR="91449" marT="43897" marB="43897"/>
                </a:tc>
                <a:tc>
                  <a:txBody>
                    <a:bodyPr/>
                    <a:lstStyle/>
                    <a:p>
                      <a:r>
                        <a:rPr lang="hr-HR" sz="2400" b="0" i="1" cap="none" spc="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pitati</a:t>
                      </a:r>
                    </a:p>
                  </a:txBody>
                  <a:tcPr marL="91449" marR="91449" marT="43897" marB="43897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0065">
                <a:tc>
                  <a:txBody>
                    <a:bodyPr/>
                    <a:lstStyle/>
                    <a:p>
                      <a:r>
                        <a:rPr lang="hr-HR" sz="2400" i="1" dirty="0">
                          <a:solidFill>
                            <a:srgbClr val="C00000"/>
                          </a:solidFill>
                        </a:rPr>
                        <a:t>izvesti zaključke, donijeti zaključke</a:t>
                      </a:r>
                    </a:p>
                  </a:txBody>
                  <a:tcPr marL="91449" marR="91449" marT="43897" marB="43897"/>
                </a:tc>
                <a:tc>
                  <a:txBody>
                    <a:bodyPr/>
                    <a:lstStyle/>
                    <a:p>
                      <a:r>
                        <a:rPr lang="hr-HR" sz="2400" b="0" i="1" cap="none" spc="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zaključiti</a:t>
                      </a:r>
                    </a:p>
                  </a:txBody>
                  <a:tcPr marL="91449" marR="91449" marT="43897" marB="43897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4631">
                <a:tc>
                  <a:txBody>
                    <a:bodyPr/>
                    <a:lstStyle/>
                    <a:p>
                      <a:r>
                        <a:rPr lang="hr-HR" sz="2400" i="1" dirty="0">
                          <a:solidFill>
                            <a:srgbClr val="C00000"/>
                          </a:solidFill>
                        </a:rPr>
                        <a:t>Ako postoji namjera….</a:t>
                      </a:r>
                    </a:p>
                  </a:txBody>
                  <a:tcPr marL="91449" marR="91449" marT="43897" marB="43897"/>
                </a:tc>
                <a:tc>
                  <a:txBody>
                    <a:bodyPr/>
                    <a:lstStyle/>
                    <a:p>
                      <a:r>
                        <a:rPr lang="hr-HR" sz="2400" b="0" i="1" cap="none" spc="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Ako se namjerava…., Ako….namjeravaju</a:t>
                      </a:r>
                    </a:p>
                  </a:txBody>
                  <a:tcPr marL="91449" marR="91449" marT="43897" marB="43897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0065">
                <a:tc>
                  <a:txBody>
                    <a:bodyPr/>
                    <a:lstStyle/>
                    <a:p>
                      <a:r>
                        <a:rPr lang="hr-HR" sz="2400" i="1" dirty="0">
                          <a:solidFill>
                            <a:srgbClr val="C00000"/>
                          </a:solidFill>
                        </a:rPr>
                        <a:t>uzeti u razmatranje</a:t>
                      </a:r>
                    </a:p>
                  </a:txBody>
                  <a:tcPr marL="91449" marR="91449" marT="43897" marB="43897"/>
                </a:tc>
                <a:tc>
                  <a:txBody>
                    <a:bodyPr/>
                    <a:lstStyle/>
                    <a:p>
                      <a:r>
                        <a:rPr lang="hr-HR" sz="2400" b="0" i="1" cap="none" spc="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razmotriti</a:t>
                      </a:r>
                    </a:p>
                  </a:txBody>
                  <a:tcPr marL="91449" marR="91449" marT="43897" marB="43897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0065">
                <a:tc>
                  <a:txBody>
                    <a:bodyPr/>
                    <a:lstStyle/>
                    <a:p>
                      <a:r>
                        <a:rPr lang="hr-HR" sz="2400" i="1" dirty="0">
                          <a:solidFill>
                            <a:srgbClr val="C00000"/>
                          </a:solidFill>
                        </a:rPr>
                        <a:t>biti odraz</a:t>
                      </a:r>
                    </a:p>
                  </a:txBody>
                  <a:tcPr marL="91449" marR="91449" marT="43897" marB="43897"/>
                </a:tc>
                <a:tc>
                  <a:txBody>
                    <a:bodyPr/>
                    <a:lstStyle/>
                    <a:p>
                      <a:r>
                        <a:rPr lang="hr-HR" sz="2400" b="0" i="1" cap="none" spc="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odražavati</a:t>
                      </a:r>
                    </a:p>
                  </a:txBody>
                  <a:tcPr marL="91449" marR="91449" marT="43897" marB="43897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0065">
                <a:tc>
                  <a:txBody>
                    <a:bodyPr/>
                    <a:lstStyle/>
                    <a:p>
                      <a:r>
                        <a:rPr lang="hr-HR" sz="2400" i="1" dirty="0">
                          <a:solidFill>
                            <a:srgbClr val="C00000"/>
                          </a:solidFill>
                        </a:rPr>
                        <a:t>izvršiti uplatu</a:t>
                      </a:r>
                    </a:p>
                  </a:txBody>
                  <a:tcPr marL="91449" marR="91449" marT="43897" marB="43897"/>
                </a:tc>
                <a:tc>
                  <a:txBody>
                    <a:bodyPr/>
                    <a:lstStyle/>
                    <a:p>
                      <a:r>
                        <a:rPr lang="hr-HR" sz="2400" b="0" i="1" cap="none" spc="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uplatiti</a:t>
                      </a:r>
                    </a:p>
                  </a:txBody>
                  <a:tcPr marL="91449" marR="91449" marT="43897" marB="43897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Group 2">
            <a:extLst>
              <a:ext uri="{FF2B5EF4-FFF2-40B4-BE49-F238E27FC236}">
                <a16:creationId xmlns:a16="http://schemas.microsoft.com/office/drawing/2014/main" xmlns="" id="{3F9085B1-D75A-4E92-8290-51B9C8115378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489074227"/>
              </p:ext>
            </p:extLst>
          </p:nvPr>
        </p:nvGraphicFramePr>
        <p:xfrm>
          <a:off x="767408" y="908720"/>
          <a:ext cx="10441160" cy="4971256"/>
        </p:xfrm>
        <a:graphic>
          <a:graphicData uri="http://schemas.openxmlformats.org/drawingml/2006/table">
            <a:tbl>
              <a:tblPr/>
              <a:tblGrid>
                <a:gridCol w="37780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631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712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3200" b="0" i="0" u="none" strike="noStrike" kern="1200" cap="none" spc="0" normalizeH="0" baseline="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PUBLICISTIČKI STIL</a:t>
                      </a:r>
                    </a:p>
                  </a:txBody>
                  <a:tcPr marL="91428" marR="914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8288" marR="0" lvl="0" indent="-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r-H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miješanje subjektivnosti i objektivnosti</a:t>
                      </a:r>
                    </a:p>
                    <a:p>
                      <a:pPr marL="268288" marR="0" lvl="0" indent="-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r-HR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denotativnost</a:t>
                      </a:r>
                      <a:r>
                        <a:rPr kumimoji="0" lang="hr-H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i </a:t>
                      </a:r>
                      <a:r>
                        <a:rPr kumimoji="0" lang="hr-HR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konotativnost</a:t>
                      </a:r>
                      <a:endParaRPr kumimoji="0" lang="hr-H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268288" marR="0" lvl="0" indent="-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r-H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miješanje </a:t>
                      </a:r>
                      <a:r>
                        <a:rPr kumimoji="0" lang="hr-HR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poetizama</a:t>
                      </a:r>
                      <a:r>
                        <a:rPr kumimoji="0" lang="hr-H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i znanstvenih, stručnih leksema </a:t>
                      </a:r>
                    </a:p>
                    <a:p>
                      <a:pPr marL="268288" marR="0" lvl="0" indent="-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r-H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ustaljeni izrazi: </a:t>
                      </a:r>
                      <a:r>
                        <a:rPr kumimoji="0" lang="hr-HR" sz="2800" b="0" i="1" u="none" strike="noStrike" cap="none" spc="0" normalizeH="0" baseline="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j-lt"/>
                        </a:rPr>
                        <a:t>žurnalizmi</a:t>
                      </a:r>
                      <a:r>
                        <a:rPr kumimoji="0" lang="hr-H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(npr. </a:t>
                      </a:r>
                      <a:r>
                        <a:rPr kumimoji="0" lang="hr-HR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strateški interes, proračunska politika, neriješeno pitanje, kuloarski razgovori, ukazati povjerenje…)</a:t>
                      </a:r>
                    </a:p>
                    <a:p>
                      <a:pPr marL="268288" marR="0" lvl="0" indent="-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r-H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uporaba internacionalizama i posuđenica</a:t>
                      </a:r>
                    </a:p>
                  </a:txBody>
                  <a:tcPr marL="91428" marR="914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Plava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Funkcionalni_stilovi (18. 1.)</Template>
  <TotalTime>3</TotalTime>
  <Words>312</Words>
  <Application>Microsoft Office PowerPoint</Application>
  <PresentationFormat>Widescreen</PresentationFormat>
  <Paragraphs>128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Book Antiqua</vt:lpstr>
      <vt:lpstr>Calibri</vt:lpstr>
      <vt:lpstr>Garamond</vt:lpstr>
      <vt:lpstr>Georgia</vt:lpstr>
      <vt:lpstr>Wingdings 3</vt:lpstr>
      <vt:lpstr>Organski</vt:lpstr>
      <vt:lpstr>Funkcionalna raslojenost leksika</vt:lpstr>
      <vt:lpstr> STIL&lt; lat. stilus- 'drvena, kamena, metalna pisaljka' </vt:lpstr>
      <vt:lpstr>Književni jezik ≠ jezik književnosti                                       </vt:lpstr>
      <vt:lpstr>PowerPoint Presentation</vt:lpstr>
      <vt:lpstr>Podstilovi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Funkcionalna raslojenost leksika</dc:title>
  <dc:creator>Tanja Jukić</dc:creator>
  <cp:lastModifiedBy>Tanja Jukić</cp:lastModifiedBy>
  <cp:revision>1</cp:revision>
  <dcterms:created xsi:type="dcterms:W3CDTF">2021-01-18T08:06:35Z</dcterms:created>
  <dcterms:modified xsi:type="dcterms:W3CDTF">2021-01-18T08:09:41Z</dcterms:modified>
</cp:coreProperties>
</file>