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68" r:id="rId3"/>
    <p:sldId id="272" r:id="rId4"/>
    <p:sldId id="269" r:id="rId5"/>
    <p:sldId id="273" r:id="rId6"/>
    <p:sldId id="257" r:id="rId7"/>
    <p:sldId id="275" r:id="rId8"/>
    <p:sldId id="276" r:id="rId9"/>
    <p:sldId id="277" r:id="rId10"/>
    <p:sldId id="279" r:id="rId11"/>
    <p:sldId id="265" r:id="rId12"/>
    <p:sldId id="281" r:id="rId13"/>
    <p:sldId id="282" r:id="rId14"/>
    <p:sldId id="283" r:id="rId15"/>
    <p:sldId id="284" r:id="rId16"/>
    <p:sldId id="31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62" d="100"/>
          <a:sy n="62" d="100"/>
        </p:scale>
        <p:origin x="162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68059-000D-489D-A69B-D8A00E6B09C5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4F1199A-3940-4D6A-A7B9-C6353F805D3E}">
      <dgm:prSet phldrT="[Tekst]" custT="1"/>
      <dgm:spPr/>
      <dgm:t>
        <a:bodyPr/>
        <a:lstStyle/>
        <a:p>
          <a:r>
            <a:rPr lang="hr-HR" sz="1600" b="1" dirty="0" smtClean="0"/>
            <a:t>OBILJEŽJA PREDROMANTIZMA</a:t>
          </a:r>
          <a:endParaRPr lang="hr-HR" sz="1600" b="1" dirty="0"/>
        </a:p>
      </dgm:t>
    </dgm:pt>
    <dgm:pt modelId="{3EC7A6EC-C09F-47A2-A932-3111468DC0E9}" type="parTrans" cxnId="{3F44663A-8B3C-4C2B-AFB7-760C55A7C79C}">
      <dgm:prSet/>
      <dgm:spPr/>
      <dgm:t>
        <a:bodyPr/>
        <a:lstStyle/>
        <a:p>
          <a:endParaRPr lang="hr-HR"/>
        </a:p>
      </dgm:t>
    </dgm:pt>
    <dgm:pt modelId="{EF4CBDDD-91DB-4F0C-83B3-6E647FC4CC85}" type="sibTrans" cxnId="{3F44663A-8B3C-4C2B-AFB7-760C55A7C79C}">
      <dgm:prSet/>
      <dgm:spPr/>
      <dgm:t>
        <a:bodyPr/>
        <a:lstStyle/>
        <a:p>
          <a:endParaRPr lang="hr-HR"/>
        </a:p>
      </dgm:t>
    </dgm:pt>
    <dgm:pt modelId="{5ED92BB2-8FDC-495C-B69F-916A500BE955}">
      <dgm:prSet phldrT="[Tekst]"/>
      <dgm:spPr/>
      <dgm:t>
        <a:bodyPr/>
        <a:lstStyle/>
        <a:p>
          <a:r>
            <a:rPr lang="hr-HR" dirty="0" smtClean="0"/>
            <a:t>svjetska bol</a:t>
          </a:r>
          <a:endParaRPr lang="hr-HR" dirty="0"/>
        </a:p>
      </dgm:t>
    </dgm:pt>
    <dgm:pt modelId="{B42B7002-162A-40A9-BA0E-BF2B57B96259}" type="parTrans" cxnId="{1E2C5929-438D-494F-B0D6-7708A52863A3}">
      <dgm:prSet/>
      <dgm:spPr/>
      <dgm:t>
        <a:bodyPr/>
        <a:lstStyle/>
        <a:p>
          <a:endParaRPr lang="hr-HR"/>
        </a:p>
      </dgm:t>
    </dgm:pt>
    <dgm:pt modelId="{52ED6EF5-6CD8-45D0-B9AB-5C0BEE51AB91}" type="sibTrans" cxnId="{1E2C5929-438D-494F-B0D6-7708A52863A3}">
      <dgm:prSet/>
      <dgm:spPr/>
      <dgm:t>
        <a:bodyPr/>
        <a:lstStyle/>
        <a:p>
          <a:endParaRPr lang="hr-HR"/>
        </a:p>
      </dgm:t>
    </dgm:pt>
    <dgm:pt modelId="{344B2146-CCBB-4557-8DC2-22F66F3200C8}">
      <dgm:prSet phldrT="[Tekst]"/>
      <dgm:spPr/>
      <dgm:t>
        <a:bodyPr/>
        <a:lstStyle/>
        <a:p>
          <a:r>
            <a:rPr lang="hr-HR" dirty="0" smtClean="0"/>
            <a:t>subjektivizam</a:t>
          </a:r>
          <a:endParaRPr lang="hr-HR" dirty="0"/>
        </a:p>
      </dgm:t>
    </dgm:pt>
    <dgm:pt modelId="{D3ACD74B-CFE2-4A1D-A951-ECAB37D52179}" type="parTrans" cxnId="{5F2B82E9-5DD4-459B-BFF5-1CA82FF7E58C}">
      <dgm:prSet/>
      <dgm:spPr/>
      <dgm:t>
        <a:bodyPr/>
        <a:lstStyle/>
        <a:p>
          <a:endParaRPr lang="hr-HR"/>
        </a:p>
      </dgm:t>
    </dgm:pt>
    <dgm:pt modelId="{10C20F1A-C5B3-4620-97CC-B13FB447F0B2}" type="sibTrans" cxnId="{5F2B82E9-5DD4-459B-BFF5-1CA82FF7E58C}">
      <dgm:prSet/>
      <dgm:spPr/>
      <dgm:t>
        <a:bodyPr/>
        <a:lstStyle/>
        <a:p>
          <a:endParaRPr lang="hr-HR"/>
        </a:p>
      </dgm:t>
    </dgm:pt>
    <dgm:pt modelId="{681F9FC3-D5EA-429B-B627-2653071D7C06}">
      <dgm:prSet phldrT="[Tekst]"/>
      <dgm:spPr/>
      <dgm:t>
        <a:bodyPr/>
        <a:lstStyle/>
        <a:p>
          <a:r>
            <a:rPr lang="hr-HR" dirty="0" smtClean="0"/>
            <a:t>buntovnost</a:t>
          </a:r>
          <a:endParaRPr lang="hr-HR" dirty="0"/>
        </a:p>
      </dgm:t>
    </dgm:pt>
    <dgm:pt modelId="{B614120A-2BE9-4CF8-B941-E6F31847ACF5}" type="parTrans" cxnId="{30418926-8DEF-4975-AD35-87EF0772AF1A}">
      <dgm:prSet/>
      <dgm:spPr/>
      <dgm:t>
        <a:bodyPr/>
        <a:lstStyle/>
        <a:p>
          <a:endParaRPr lang="hr-HR"/>
        </a:p>
      </dgm:t>
    </dgm:pt>
    <dgm:pt modelId="{6FFDDA3F-8B9F-47F1-AF5E-D1C8EB2881BC}" type="sibTrans" cxnId="{30418926-8DEF-4975-AD35-87EF0772AF1A}">
      <dgm:prSet/>
      <dgm:spPr/>
      <dgm:t>
        <a:bodyPr/>
        <a:lstStyle/>
        <a:p>
          <a:endParaRPr lang="hr-HR"/>
        </a:p>
      </dgm:t>
    </dgm:pt>
    <dgm:pt modelId="{F19442BF-853E-404F-8EBE-10474D54E6ED}">
      <dgm:prSet phldrT="[Tekst]"/>
      <dgm:spPr/>
      <dgm:t>
        <a:bodyPr/>
        <a:lstStyle/>
        <a:p>
          <a:r>
            <a:rPr lang="hr-HR" dirty="0" smtClean="0"/>
            <a:t>interes za nacionalnu povijest</a:t>
          </a:r>
          <a:endParaRPr lang="hr-HR" dirty="0"/>
        </a:p>
      </dgm:t>
    </dgm:pt>
    <dgm:pt modelId="{F6CD09FE-71EF-4F36-9D19-997C64067C23}" type="parTrans" cxnId="{8F542713-C25E-4093-8EE5-2ACCE6393891}">
      <dgm:prSet/>
      <dgm:spPr/>
      <dgm:t>
        <a:bodyPr/>
        <a:lstStyle/>
        <a:p>
          <a:endParaRPr lang="hr-HR"/>
        </a:p>
      </dgm:t>
    </dgm:pt>
    <dgm:pt modelId="{8DA90F05-B509-4EFC-B272-CB106E8AADEB}" type="sibTrans" cxnId="{8F542713-C25E-4093-8EE5-2ACCE6393891}">
      <dgm:prSet/>
      <dgm:spPr/>
      <dgm:t>
        <a:bodyPr/>
        <a:lstStyle/>
        <a:p>
          <a:endParaRPr lang="hr-HR"/>
        </a:p>
      </dgm:t>
    </dgm:pt>
    <dgm:pt modelId="{E3355547-8C26-4FAE-84DE-6E01CDADF968}">
      <dgm:prSet/>
      <dgm:spPr/>
      <dgm:t>
        <a:bodyPr/>
        <a:lstStyle/>
        <a:p>
          <a:r>
            <a:rPr lang="hr-HR" dirty="0" smtClean="0"/>
            <a:t>interes za usmenu književnost</a:t>
          </a:r>
          <a:endParaRPr lang="hr-HR" dirty="0"/>
        </a:p>
      </dgm:t>
    </dgm:pt>
    <dgm:pt modelId="{E81D2491-89CB-4122-BC8D-27DCF040052E}" type="parTrans" cxnId="{A624B65D-E8E1-47CF-8FC4-FE6F9D4CEFC1}">
      <dgm:prSet/>
      <dgm:spPr/>
      <dgm:t>
        <a:bodyPr/>
        <a:lstStyle/>
        <a:p>
          <a:endParaRPr lang="hr-HR"/>
        </a:p>
      </dgm:t>
    </dgm:pt>
    <dgm:pt modelId="{4E833E12-CFD7-4781-A30F-B6E07F8DB1B5}" type="sibTrans" cxnId="{A624B65D-E8E1-47CF-8FC4-FE6F9D4CEFC1}">
      <dgm:prSet/>
      <dgm:spPr/>
      <dgm:t>
        <a:bodyPr/>
        <a:lstStyle/>
        <a:p>
          <a:endParaRPr lang="hr-HR"/>
        </a:p>
      </dgm:t>
    </dgm:pt>
    <dgm:pt modelId="{E15D8AE2-7E34-4B9F-A1EB-17B6DADAA7D5}">
      <dgm:prSet/>
      <dgm:spPr/>
      <dgm:t>
        <a:bodyPr/>
        <a:lstStyle/>
        <a:p>
          <a:r>
            <a:rPr lang="hr-HR" dirty="0" smtClean="0"/>
            <a:t>misticizam</a:t>
          </a:r>
          <a:endParaRPr lang="hr-HR" dirty="0"/>
        </a:p>
      </dgm:t>
    </dgm:pt>
    <dgm:pt modelId="{2B799FE1-C9AB-446B-ADC5-7210EE3B29B2}" type="parTrans" cxnId="{C930EFAF-367A-429D-844D-303AEEFEEB6B}">
      <dgm:prSet/>
      <dgm:spPr/>
      <dgm:t>
        <a:bodyPr/>
        <a:lstStyle/>
        <a:p>
          <a:endParaRPr lang="hr-HR"/>
        </a:p>
      </dgm:t>
    </dgm:pt>
    <dgm:pt modelId="{EB02BFF7-B231-4033-BCFF-07DFB692B3D8}" type="sibTrans" cxnId="{C930EFAF-367A-429D-844D-303AEEFEEB6B}">
      <dgm:prSet/>
      <dgm:spPr/>
      <dgm:t>
        <a:bodyPr/>
        <a:lstStyle/>
        <a:p>
          <a:endParaRPr lang="hr-HR"/>
        </a:p>
      </dgm:t>
    </dgm:pt>
    <dgm:pt modelId="{2B87A957-B56E-4AC6-B4F8-E4E37711E200}" type="pres">
      <dgm:prSet presAssocID="{C7A68059-000D-489D-A69B-D8A00E6B09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26226D1-E97A-491F-B00B-D6A247AEBBFB}" type="pres">
      <dgm:prSet presAssocID="{44F1199A-3940-4D6A-A7B9-C6353F805D3E}" presName="centerShape" presStyleLbl="node0" presStyleIdx="0" presStyleCnt="1" custScaleX="137364" custScaleY="137364"/>
      <dgm:spPr/>
      <dgm:t>
        <a:bodyPr/>
        <a:lstStyle/>
        <a:p>
          <a:endParaRPr lang="hr-HR"/>
        </a:p>
      </dgm:t>
    </dgm:pt>
    <dgm:pt modelId="{4CB418A8-B803-420F-BFE9-124BAFA59140}" type="pres">
      <dgm:prSet presAssocID="{B42B7002-162A-40A9-BA0E-BF2B57B96259}" presName="Name9" presStyleLbl="parChTrans1D2" presStyleIdx="0" presStyleCnt="6"/>
      <dgm:spPr/>
      <dgm:t>
        <a:bodyPr/>
        <a:lstStyle/>
        <a:p>
          <a:endParaRPr lang="hr-HR"/>
        </a:p>
      </dgm:t>
    </dgm:pt>
    <dgm:pt modelId="{66975819-CD06-40D4-B77A-996BDBC8680A}" type="pres">
      <dgm:prSet presAssocID="{B42B7002-162A-40A9-BA0E-BF2B57B96259}" presName="connTx" presStyleLbl="parChTrans1D2" presStyleIdx="0" presStyleCnt="6"/>
      <dgm:spPr/>
      <dgm:t>
        <a:bodyPr/>
        <a:lstStyle/>
        <a:p>
          <a:endParaRPr lang="hr-HR"/>
        </a:p>
      </dgm:t>
    </dgm:pt>
    <dgm:pt modelId="{E0F0FB49-708F-4FCE-80DB-71FE0F497528}" type="pres">
      <dgm:prSet presAssocID="{5ED92BB2-8FDC-495C-B69F-916A500BE95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8229E3-48E3-4097-A88D-630723CA7968}" type="pres">
      <dgm:prSet presAssocID="{D3ACD74B-CFE2-4A1D-A951-ECAB37D52179}" presName="Name9" presStyleLbl="parChTrans1D2" presStyleIdx="1" presStyleCnt="6"/>
      <dgm:spPr/>
      <dgm:t>
        <a:bodyPr/>
        <a:lstStyle/>
        <a:p>
          <a:endParaRPr lang="hr-HR"/>
        </a:p>
      </dgm:t>
    </dgm:pt>
    <dgm:pt modelId="{92602A07-79C7-408E-AEE7-598DC40FC7CB}" type="pres">
      <dgm:prSet presAssocID="{D3ACD74B-CFE2-4A1D-A951-ECAB37D52179}" presName="connTx" presStyleLbl="parChTrans1D2" presStyleIdx="1" presStyleCnt="6"/>
      <dgm:spPr/>
      <dgm:t>
        <a:bodyPr/>
        <a:lstStyle/>
        <a:p>
          <a:endParaRPr lang="hr-HR"/>
        </a:p>
      </dgm:t>
    </dgm:pt>
    <dgm:pt modelId="{E61DF3C0-A3A2-41BC-8BF3-DB2AE5A4F419}" type="pres">
      <dgm:prSet presAssocID="{344B2146-CCBB-4557-8DC2-22F66F3200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1346C0-3CF8-43F3-B77F-66D8409280AF}" type="pres">
      <dgm:prSet presAssocID="{B614120A-2BE9-4CF8-B941-E6F31847ACF5}" presName="Name9" presStyleLbl="parChTrans1D2" presStyleIdx="2" presStyleCnt="6"/>
      <dgm:spPr/>
      <dgm:t>
        <a:bodyPr/>
        <a:lstStyle/>
        <a:p>
          <a:endParaRPr lang="hr-HR"/>
        </a:p>
      </dgm:t>
    </dgm:pt>
    <dgm:pt modelId="{04667091-B253-4142-9669-F69E8D6646A6}" type="pres">
      <dgm:prSet presAssocID="{B614120A-2BE9-4CF8-B941-E6F31847ACF5}" presName="connTx" presStyleLbl="parChTrans1D2" presStyleIdx="2" presStyleCnt="6"/>
      <dgm:spPr/>
      <dgm:t>
        <a:bodyPr/>
        <a:lstStyle/>
        <a:p>
          <a:endParaRPr lang="hr-HR"/>
        </a:p>
      </dgm:t>
    </dgm:pt>
    <dgm:pt modelId="{F9C17259-9E4B-461A-801D-79A821CA4CFB}" type="pres">
      <dgm:prSet presAssocID="{681F9FC3-D5EA-429B-B627-2653071D7C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CB68E4-0DDB-4E89-9D21-020F10ECC42D}" type="pres">
      <dgm:prSet presAssocID="{F6CD09FE-71EF-4F36-9D19-997C64067C23}" presName="Name9" presStyleLbl="parChTrans1D2" presStyleIdx="3" presStyleCnt="6"/>
      <dgm:spPr/>
      <dgm:t>
        <a:bodyPr/>
        <a:lstStyle/>
        <a:p>
          <a:endParaRPr lang="hr-HR"/>
        </a:p>
      </dgm:t>
    </dgm:pt>
    <dgm:pt modelId="{E622A4CA-9BF5-482F-813F-B16B346EAF03}" type="pres">
      <dgm:prSet presAssocID="{F6CD09FE-71EF-4F36-9D19-997C64067C23}" presName="connTx" presStyleLbl="parChTrans1D2" presStyleIdx="3" presStyleCnt="6"/>
      <dgm:spPr/>
      <dgm:t>
        <a:bodyPr/>
        <a:lstStyle/>
        <a:p>
          <a:endParaRPr lang="hr-HR"/>
        </a:p>
      </dgm:t>
    </dgm:pt>
    <dgm:pt modelId="{CFF2285F-A8F3-4F30-BDC7-24D1A33593CB}" type="pres">
      <dgm:prSet presAssocID="{F19442BF-853E-404F-8EBE-10474D54E6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74AC9B-E2AE-4D10-A7A9-24DD23BE8676}" type="pres">
      <dgm:prSet presAssocID="{E81D2491-89CB-4122-BC8D-27DCF040052E}" presName="Name9" presStyleLbl="parChTrans1D2" presStyleIdx="4" presStyleCnt="6"/>
      <dgm:spPr/>
      <dgm:t>
        <a:bodyPr/>
        <a:lstStyle/>
        <a:p>
          <a:endParaRPr lang="hr-HR"/>
        </a:p>
      </dgm:t>
    </dgm:pt>
    <dgm:pt modelId="{8DEA577C-BBAF-4343-8972-B3377912C00D}" type="pres">
      <dgm:prSet presAssocID="{E81D2491-89CB-4122-BC8D-27DCF040052E}" presName="connTx" presStyleLbl="parChTrans1D2" presStyleIdx="4" presStyleCnt="6"/>
      <dgm:spPr/>
      <dgm:t>
        <a:bodyPr/>
        <a:lstStyle/>
        <a:p>
          <a:endParaRPr lang="hr-HR"/>
        </a:p>
      </dgm:t>
    </dgm:pt>
    <dgm:pt modelId="{E5CDEBF8-FD72-471A-9115-A1C47CD84633}" type="pres">
      <dgm:prSet presAssocID="{E3355547-8C26-4FAE-84DE-6E01CDADF9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6A637D-0883-4F4D-AD31-52712280ADF7}" type="pres">
      <dgm:prSet presAssocID="{2B799FE1-C9AB-446B-ADC5-7210EE3B29B2}" presName="Name9" presStyleLbl="parChTrans1D2" presStyleIdx="5" presStyleCnt="6"/>
      <dgm:spPr/>
      <dgm:t>
        <a:bodyPr/>
        <a:lstStyle/>
        <a:p>
          <a:endParaRPr lang="hr-HR"/>
        </a:p>
      </dgm:t>
    </dgm:pt>
    <dgm:pt modelId="{9535A901-ADAE-40E2-B9E9-451EB43692A0}" type="pres">
      <dgm:prSet presAssocID="{2B799FE1-C9AB-446B-ADC5-7210EE3B29B2}" presName="connTx" presStyleLbl="parChTrans1D2" presStyleIdx="5" presStyleCnt="6"/>
      <dgm:spPr/>
      <dgm:t>
        <a:bodyPr/>
        <a:lstStyle/>
        <a:p>
          <a:endParaRPr lang="hr-HR"/>
        </a:p>
      </dgm:t>
    </dgm:pt>
    <dgm:pt modelId="{4D98FBEC-EED7-4F02-9E34-B5E0CB1C8790}" type="pres">
      <dgm:prSet presAssocID="{E15D8AE2-7E34-4B9F-A1EB-17B6DADAA7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D73873-AE55-4A3B-BFBC-143B3E702A9F}" type="presOf" srcId="{B42B7002-162A-40A9-BA0E-BF2B57B96259}" destId="{4CB418A8-B803-420F-BFE9-124BAFA59140}" srcOrd="0" destOrd="0" presId="urn:microsoft.com/office/officeart/2005/8/layout/radial1"/>
    <dgm:cxn modelId="{1186CB6C-1F3C-4F81-AD02-6B004D9B880E}" type="presOf" srcId="{5ED92BB2-8FDC-495C-B69F-916A500BE955}" destId="{E0F0FB49-708F-4FCE-80DB-71FE0F497528}" srcOrd="0" destOrd="0" presId="urn:microsoft.com/office/officeart/2005/8/layout/radial1"/>
    <dgm:cxn modelId="{D129955E-F2FA-45D2-9DA9-CAB05F60B350}" type="presOf" srcId="{F6CD09FE-71EF-4F36-9D19-997C64067C23}" destId="{1BCB68E4-0DDB-4E89-9D21-020F10ECC42D}" srcOrd="0" destOrd="0" presId="urn:microsoft.com/office/officeart/2005/8/layout/radial1"/>
    <dgm:cxn modelId="{E9969F4F-DB50-40EA-8182-A5D160D9495D}" type="presOf" srcId="{F6CD09FE-71EF-4F36-9D19-997C64067C23}" destId="{E622A4CA-9BF5-482F-813F-B16B346EAF03}" srcOrd="1" destOrd="0" presId="urn:microsoft.com/office/officeart/2005/8/layout/radial1"/>
    <dgm:cxn modelId="{89D9BB84-77E4-45F9-9E1E-3BB17F089A74}" type="presOf" srcId="{2B799FE1-C9AB-446B-ADC5-7210EE3B29B2}" destId="{9535A901-ADAE-40E2-B9E9-451EB43692A0}" srcOrd="1" destOrd="0" presId="urn:microsoft.com/office/officeart/2005/8/layout/radial1"/>
    <dgm:cxn modelId="{321D680D-D2FB-4106-AA7D-D7D2328A28FF}" type="presOf" srcId="{2B799FE1-C9AB-446B-ADC5-7210EE3B29B2}" destId="{426A637D-0883-4F4D-AD31-52712280ADF7}" srcOrd="0" destOrd="0" presId="urn:microsoft.com/office/officeart/2005/8/layout/radial1"/>
    <dgm:cxn modelId="{86A88EBE-F27F-47C0-9225-1F0C9D1EBAB7}" type="presOf" srcId="{344B2146-CCBB-4557-8DC2-22F66F3200C8}" destId="{E61DF3C0-A3A2-41BC-8BF3-DB2AE5A4F419}" srcOrd="0" destOrd="0" presId="urn:microsoft.com/office/officeart/2005/8/layout/radial1"/>
    <dgm:cxn modelId="{8F542713-C25E-4093-8EE5-2ACCE6393891}" srcId="{44F1199A-3940-4D6A-A7B9-C6353F805D3E}" destId="{F19442BF-853E-404F-8EBE-10474D54E6ED}" srcOrd="3" destOrd="0" parTransId="{F6CD09FE-71EF-4F36-9D19-997C64067C23}" sibTransId="{8DA90F05-B509-4EFC-B272-CB106E8AADEB}"/>
    <dgm:cxn modelId="{4E5C2134-AAB2-42FE-B955-AA14DF6C874E}" type="presOf" srcId="{E15D8AE2-7E34-4B9F-A1EB-17B6DADAA7D5}" destId="{4D98FBEC-EED7-4F02-9E34-B5E0CB1C8790}" srcOrd="0" destOrd="0" presId="urn:microsoft.com/office/officeart/2005/8/layout/radial1"/>
    <dgm:cxn modelId="{E2F711D4-0FFB-43BD-8807-8F4450B02296}" type="presOf" srcId="{B614120A-2BE9-4CF8-B941-E6F31847ACF5}" destId="{04667091-B253-4142-9669-F69E8D6646A6}" srcOrd="1" destOrd="0" presId="urn:microsoft.com/office/officeart/2005/8/layout/radial1"/>
    <dgm:cxn modelId="{C930EFAF-367A-429D-844D-303AEEFEEB6B}" srcId="{44F1199A-3940-4D6A-A7B9-C6353F805D3E}" destId="{E15D8AE2-7E34-4B9F-A1EB-17B6DADAA7D5}" srcOrd="5" destOrd="0" parTransId="{2B799FE1-C9AB-446B-ADC5-7210EE3B29B2}" sibTransId="{EB02BFF7-B231-4033-BCFF-07DFB692B3D8}"/>
    <dgm:cxn modelId="{5F2B82E9-5DD4-459B-BFF5-1CA82FF7E58C}" srcId="{44F1199A-3940-4D6A-A7B9-C6353F805D3E}" destId="{344B2146-CCBB-4557-8DC2-22F66F3200C8}" srcOrd="1" destOrd="0" parTransId="{D3ACD74B-CFE2-4A1D-A951-ECAB37D52179}" sibTransId="{10C20F1A-C5B3-4620-97CC-B13FB447F0B2}"/>
    <dgm:cxn modelId="{30418926-8DEF-4975-AD35-87EF0772AF1A}" srcId="{44F1199A-3940-4D6A-A7B9-C6353F805D3E}" destId="{681F9FC3-D5EA-429B-B627-2653071D7C06}" srcOrd="2" destOrd="0" parTransId="{B614120A-2BE9-4CF8-B941-E6F31847ACF5}" sibTransId="{6FFDDA3F-8B9F-47F1-AF5E-D1C8EB2881BC}"/>
    <dgm:cxn modelId="{FE472693-1556-4088-82F1-86172778BAB3}" type="presOf" srcId="{E3355547-8C26-4FAE-84DE-6E01CDADF968}" destId="{E5CDEBF8-FD72-471A-9115-A1C47CD84633}" srcOrd="0" destOrd="0" presId="urn:microsoft.com/office/officeart/2005/8/layout/radial1"/>
    <dgm:cxn modelId="{9FB223D8-03C8-4F82-A2D2-E42B7947CEC1}" type="presOf" srcId="{F19442BF-853E-404F-8EBE-10474D54E6ED}" destId="{CFF2285F-A8F3-4F30-BDC7-24D1A33593CB}" srcOrd="0" destOrd="0" presId="urn:microsoft.com/office/officeart/2005/8/layout/radial1"/>
    <dgm:cxn modelId="{A624B65D-E8E1-47CF-8FC4-FE6F9D4CEFC1}" srcId="{44F1199A-3940-4D6A-A7B9-C6353F805D3E}" destId="{E3355547-8C26-4FAE-84DE-6E01CDADF968}" srcOrd="4" destOrd="0" parTransId="{E81D2491-89CB-4122-BC8D-27DCF040052E}" sibTransId="{4E833E12-CFD7-4781-A30F-B6E07F8DB1B5}"/>
    <dgm:cxn modelId="{0F63FDD5-900C-402D-A77B-914A6A01FFF0}" type="presOf" srcId="{E81D2491-89CB-4122-BC8D-27DCF040052E}" destId="{8DEA577C-BBAF-4343-8972-B3377912C00D}" srcOrd="1" destOrd="0" presId="urn:microsoft.com/office/officeart/2005/8/layout/radial1"/>
    <dgm:cxn modelId="{8D82556E-DCDD-411E-80B8-C4808F71E5F1}" type="presOf" srcId="{B42B7002-162A-40A9-BA0E-BF2B57B96259}" destId="{66975819-CD06-40D4-B77A-996BDBC8680A}" srcOrd="1" destOrd="0" presId="urn:microsoft.com/office/officeart/2005/8/layout/radial1"/>
    <dgm:cxn modelId="{B78621FD-2F00-4BA4-BC95-8D5ADDEFB114}" type="presOf" srcId="{C7A68059-000D-489D-A69B-D8A00E6B09C5}" destId="{2B87A957-B56E-4AC6-B4F8-E4E37711E200}" srcOrd="0" destOrd="0" presId="urn:microsoft.com/office/officeart/2005/8/layout/radial1"/>
    <dgm:cxn modelId="{1009AA19-56D1-47B0-BF56-23193B30C9D3}" type="presOf" srcId="{681F9FC3-D5EA-429B-B627-2653071D7C06}" destId="{F9C17259-9E4B-461A-801D-79A821CA4CFB}" srcOrd="0" destOrd="0" presId="urn:microsoft.com/office/officeart/2005/8/layout/radial1"/>
    <dgm:cxn modelId="{A8385A2E-C79A-4081-95DE-B75B88D03C3A}" type="presOf" srcId="{D3ACD74B-CFE2-4A1D-A951-ECAB37D52179}" destId="{92602A07-79C7-408E-AEE7-598DC40FC7CB}" srcOrd="1" destOrd="0" presId="urn:microsoft.com/office/officeart/2005/8/layout/radial1"/>
    <dgm:cxn modelId="{5FD1BE5C-862F-4FC2-B02A-FBF67E04B1D8}" type="presOf" srcId="{B614120A-2BE9-4CF8-B941-E6F31847ACF5}" destId="{9B1346C0-3CF8-43F3-B77F-66D8409280AF}" srcOrd="0" destOrd="0" presId="urn:microsoft.com/office/officeart/2005/8/layout/radial1"/>
    <dgm:cxn modelId="{1E2C5929-438D-494F-B0D6-7708A52863A3}" srcId="{44F1199A-3940-4D6A-A7B9-C6353F805D3E}" destId="{5ED92BB2-8FDC-495C-B69F-916A500BE955}" srcOrd="0" destOrd="0" parTransId="{B42B7002-162A-40A9-BA0E-BF2B57B96259}" sibTransId="{52ED6EF5-6CD8-45D0-B9AB-5C0BEE51AB91}"/>
    <dgm:cxn modelId="{33827A84-90FD-4946-95EB-A6CBE801AB64}" type="presOf" srcId="{44F1199A-3940-4D6A-A7B9-C6353F805D3E}" destId="{526226D1-E97A-491F-B00B-D6A247AEBBFB}" srcOrd="0" destOrd="0" presId="urn:microsoft.com/office/officeart/2005/8/layout/radial1"/>
    <dgm:cxn modelId="{48A6B4DA-B1BD-446B-929E-3A9449B13473}" type="presOf" srcId="{E81D2491-89CB-4122-BC8D-27DCF040052E}" destId="{AF74AC9B-E2AE-4D10-A7A9-24DD23BE8676}" srcOrd="0" destOrd="0" presId="urn:microsoft.com/office/officeart/2005/8/layout/radial1"/>
    <dgm:cxn modelId="{3F44663A-8B3C-4C2B-AFB7-760C55A7C79C}" srcId="{C7A68059-000D-489D-A69B-D8A00E6B09C5}" destId="{44F1199A-3940-4D6A-A7B9-C6353F805D3E}" srcOrd="0" destOrd="0" parTransId="{3EC7A6EC-C09F-47A2-A932-3111468DC0E9}" sibTransId="{EF4CBDDD-91DB-4F0C-83B3-6E647FC4CC85}"/>
    <dgm:cxn modelId="{CB4AAF4A-22A4-4003-9470-1383A303E79C}" type="presOf" srcId="{D3ACD74B-CFE2-4A1D-A951-ECAB37D52179}" destId="{9C8229E3-48E3-4097-A88D-630723CA7968}" srcOrd="0" destOrd="0" presId="urn:microsoft.com/office/officeart/2005/8/layout/radial1"/>
    <dgm:cxn modelId="{13252FEE-E22A-4E50-844A-F48EEA8D2DCF}" type="presParOf" srcId="{2B87A957-B56E-4AC6-B4F8-E4E37711E200}" destId="{526226D1-E97A-491F-B00B-D6A247AEBBFB}" srcOrd="0" destOrd="0" presId="urn:microsoft.com/office/officeart/2005/8/layout/radial1"/>
    <dgm:cxn modelId="{BA5E9B2A-A87D-44BF-8F0D-3164C24E9976}" type="presParOf" srcId="{2B87A957-B56E-4AC6-B4F8-E4E37711E200}" destId="{4CB418A8-B803-420F-BFE9-124BAFA59140}" srcOrd="1" destOrd="0" presId="urn:microsoft.com/office/officeart/2005/8/layout/radial1"/>
    <dgm:cxn modelId="{BFB803F2-90ED-4F9D-B8F4-5E8186C3D16F}" type="presParOf" srcId="{4CB418A8-B803-420F-BFE9-124BAFA59140}" destId="{66975819-CD06-40D4-B77A-996BDBC8680A}" srcOrd="0" destOrd="0" presId="urn:microsoft.com/office/officeart/2005/8/layout/radial1"/>
    <dgm:cxn modelId="{92FEDEA1-C1F2-441A-9DBC-5A5D6F99378A}" type="presParOf" srcId="{2B87A957-B56E-4AC6-B4F8-E4E37711E200}" destId="{E0F0FB49-708F-4FCE-80DB-71FE0F497528}" srcOrd="2" destOrd="0" presId="urn:microsoft.com/office/officeart/2005/8/layout/radial1"/>
    <dgm:cxn modelId="{2E2A9354-D7E2-4F0A-8C60-B4D0E595D38C}" type="presParOf" srcId="{2B87A957-B56E-4AC6-B4F8-E4E37711E200}" destId="{9C8229E3-48E3-4097-A88D-630723CA7968}" srcOrd="3" destOrd="0" presId="urn:microsoft.com/office/officeart/2005/8/layout/radial1"/>
    <dgm:cxn modelId="{3F36BAA4-D45C-4103-A015-A4AD26A322A9}" type="presParOf" srcId="{9C8229E3-48E3-4097-A88D-630723CA7968}" destId="{92602A07-79C7-408E-AEE7-598DC40FC7CB}" srcOrd="0" destOrd="0" presId="urn:microsoft.com/office/officeart/2005/8/layout/radial1"/>
    <dgm:cxn modelId="{749FD15D-1B7C-4933-BC14-5F7EC0FFBB07}" type="presParOf" srcId="{2B87A957-B56E-4AC6-B4F8-E4E37711E200}" destId="{E61DF3C0-A3A2-41BC-8BF3-DB2AE5A4F419}" srcOrd="4" destOrd="0" presId="urn:microsoft.com/office/officeart/2005/8/layout/radial1"/>
    <dgm:cxn modelId="{C81B946A-BA4C-41D3-B58E-B6BF83DA4E1C}" type="presParOf" srcId="{2B87A957-B56E-4AC6-B4F8-E4E37711E200}" destId="{9B1346C0-3CF8-43F3-B77F-66D8409280AF}" srcOrd="5" destOrd="0" presId="urn:microsoft.com/office/officeart/2005/8/layout/radial1"/>
    <dgm:cxn modelId="{06A4FCEC-3DFD-4B9F-A571-7A7B414E3C34}" type="presParOf" srcId="{9B1346C0-3CF8-43F3-B77F-66D8409280AF}" destId="{04667091-B253-4142-9669-F69E8D6646A6}" srcOrd="0" destOrd="0" presId="urn:microsoft.com/office/officeart/2005/8/layout/radial1"/>
    <dgm:cxn modelId="{AAB69613-CC32-450F-B36F-B6A2A60D5CAB}" type="presParOf" srcId="{2B87A957-B56E-4AC6-B4F8-E4E37711E200}" destId="{F9C17259-9E4B-461A-801D-79A821CA4CFB}" srcOrd="6" destOrd="0" presId="urn:microsoft.com/office/officeart/2005/8/layout/radial1"/>
    <dgm:cxn modelId="{6BE48030-1BE0-4C99-81B7-E68DB8145FD2}" type="presParOf" srcId="{2B87A957-B56E-4AC6-B4F8-E4E37711E200}" destId="{1BCB68E4-0DDB-4E89-9D21-020F10ECC42D}" srcOrd="7" destOrd="0" presId="urn:microsoft.com/office/officeart/2005/8/layout/radial1"/>
    <dgm:cxn modelId="{4BD98703-3835-4CFA-8458-F26C6C19CB17}" type="presParOf" srcId="{1BCB68E4-0DDB-4E89-9D21-020F10ECC42D}" destId="{E622A4CA-9BF5-482F-813F-B16B346EAF03}" srcOrd="0" destOrd="0" presId="urn:microsoft.com/office/officeart/2005/8/layout/radial1"/>
    <dgm:cxn modelId="{F5E261B1-18A6-4569-903D-59847C7942A2}" type="presParOf" srcId="{2B87A957-B56E-4AC6-B4F8-E4E37711E200}" destId="{CFF2285F-A8F3-4F30-BDC7-24D1A33593CB}" srcOrd="8" destOrd="0" presId="urn:microsoft.com/office/officeart/2005/8/layout/radial1"/>
    <dgm:cxn modelId="{4EA26846-04B3-497D-9925-5DBE1173DA6B}" type="presParOf" srcId="{2B87A957-B56E-4AC6-B4F8-E4E37711E200}" destId="{AF74AC9B-E2AE-4D10-A7A9-24DD23BE8676}" srcOrd="9" destOrd="0" presId="urn:microsoft.com/office/officeart/2005/8/layout/radial1"/>
    <dgm:cxn modelId="{85B9B09D-D2AF-491E-8F0E-121B910E780A}" type="presParOf" srcId="{AF74AC9B-E2AE-4D10-A7A9-24DD23BE8676}" destId="{8DEA577C-BBAF-4343-8972-B3377912C00D}" srcOrd="0" destOrd="0" presId="urn:microsoft.com/office/officeart/2005/8/layout/radial1"/>
    <dgm:cxn modelId="{B011C1DA-0520-4F5A-BBF8-5F6AB440E57A}" type="presParOf" srcId="{2B87A957-B56E-4AC6-B4F8-E4E37711E200}" destId="{E5CDEBF8-FD72-471A-9115-A1C47CD84633}" srcOrd="10" destOrd="0" presId="urn:microsoft.com/office/officeart/2005/8/layout/radial1"/>
    <dgm:cxn modelId="{4D8DDF89-D831-461A-9D63-FA19DC04F250}" type="presParOf" srcId="{2B87A957-B56E-4AC6-B4F8-E4E37711E200}" destId="{426A637D-0883-4F4D-AD31-52712280ADF7}" srcOrd="11" destOrd="0" presId="urn:microsoft.com/office/officeart/2005/8/layout/radial1"/>
    <dgm:cxn modelId="{FB2C05B7-E4ED-40AD-9195-58FC3AC86886}" type="presParOf" srcId="{426A637D-0883-4F4D-AD31-52712280ADF7}" destId="{9535A901-ADAE-40E2-B9E9-451EB43692A0}" srcOrd="0" destOrd="0" presId="urn:microsoft.com/office/officeart/2005/8/layout/radial1"/>
    <dgm:cxn modelId="{CA93DF0B-6BA4-4A9F-AA78-FE599DB33185}" type="presParOf" srcId="{2B87A957-B56E-4AC6-B4F8-E4E37711E200}" destId="{4D98FBEC-EED7-4F02-9E34-B5E0CB1C879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80901-A352-48B6-BF82-9DF3C07F9A7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2E53F3-119B-4CDF-8352-E925F964AF40}">
      <dgm:prSet phldrT="[Tekst]"/>
      <dgm:spPr/>
      <dgm:t>
        <a:bodyPr/>
        <a:lstStyle/>
        <a:p>
          <a:r>
            <a:rPr lang="hr-HR" dirty="0" smtClean="0"/>
            <a:t>OBILJEŽJA</a:t>
          </a:r>
          <a:br>
            <a:rPr lang="hr-HR" dirty="0" smtClean="0"/>
          </a:br>
          <a:r>
            <a:rPr lang="hr-HR" dirty="0" smtClean="0"/>
            <a:t>STURM UND DRANGA</a:t>
          </a:r>
        </a:p>
      </dgm:t>
    </dgm:pt>
    <dgm:pt modelId="{DDA291FC-3CB2-4414-BE54-382B4FB003BD}" type="parTrans" cxnId="{A548ED94-89AF-4233-86EE-2E6FBC2C4A65}">
      <dgm:prSet/>
      <dgm:spPr/>
      <dgm:t>
        <a:bodyPr/>
        <a:lstStyle/>
        <a:p>
          <a:endParaRPr lang="hr-HR"/>
        </a:p>
      </dgm:t>
    </dgm:pt>
    <dgm:pt modelId="{93F10A24-A340-4E3D-A801-B193328E7DE4}" type="sibTrans" cxnId="{A548ED94-89AF-4233-86EE-2E6FBC2C4A65}">
      <dgm:prSet/>
      <dgm:spPr/>
      <dgm:t>
        <a:bodyPr/>
        <a:lstStyle/>
        <a:p>
          <a:endParaRPr lang="hr-HR"/>
        </a:p>
      </dgm:t>
    </dgm:pt>
    <dgm:pt modelId="{90DF2D6C-0DB0-4EA2-B04E-4CDE48377514}">
      <dgm:prSet phldrT="[Tekst]"/>
      <dgm:spPr/>
      <dgm:t>
        <a:bodyPr/>
        <a:lstStyle/>
        <a:p>
          <a:r>
            <a:rPr lang="hr-HR" dirty="0" smtClean="0"/>
            <a:t>u opreci je prema klasicizmu u prosvjetiteljstvu</a:t>
          </a:r>
          <a:endParaRPr lang="hr-HR" dirty="0"/>
        </a:p>
      </dgm:t>
    </dgm:pt>
    <dgm:pt modelId="{69A0C97C-96AC-475B-AC8C-E45F802B06FE}" type="parTrans" cxnId="{71FA6034-92FD-42AA-9ED1-069DFBCD5A93}">
      <dgm:prSet/>
      <dgm:spPr/>
      <dgm:t>
        <a:bodyPr/>
        <a:lstStyle/>
        <a:p>
          <a:endParaRPr lang="hr-HR"/>
        </a:p>
      </dgm:t>
    </dgm:pt>
    <dgm:pt modelId="{6FF8EC43-E187-4357-8541-3D43B6915A19}" type="sibTrans" cxnId="{71FA6034-92FD-42AA-9ED1-069DFBCD5A93}">
      <dgm:prSet/>
      <dgm:spPr/>
      <dgm:t>
        <a:bodyPr/>
        <a:lstStyle/>
        <a:p>
          <a:endParaRPr lang="hr-HR"/>
        </a:p>
      </dgm:t>
    </dgm:pt>
    <dgm:pt modelId="{CE75E4C4-1AF4-42F6-BDF1-C304D97F0929}">
      <dgm:prSet phldrT="[Tekst]"/>
      <dgm:spPr/>
      <dgm:t>
        <a:bodyPr/>
        <a:lstStyle/>
        <a:p>
          <a:r>
            <a:rPr lang="hr-HR" dirty="0" smtClean="0"/>
            <a:t>ističe se načelo originalnosti</a:t>
          </a:r>
          <a:endParaRPr lang="hr-HR" dirty="0"/>
        </a:p>
      </dgm:t>
    </dgm:pt>
    <dgm:pt modelId="{6871BD59-C4A5-4D6A-8789-E3DC35B2CEA2}" type="parTrans" cxnId="{EC2FC0B7-FAE1-4D76-A384-4003D211BC9E}">
      <dgm:prSet/>
      <dgm:spPr/>
      <dgm:t>
        <a:bodyPr/>
        <a:lstStyle/>
        <a:p>
          <a:endParaRPr lang="hr-HR"/>
        </a:p>
      </dgm:t>
    </dgm:pt>
    <dgm:pt modelId="{E117C0EA-31E6-429E-AC77-553C67013372}" type="sibTrans" cxnId="{EC2FC0B7-FAE1-4D76-A384-4003D211BC9E}">
      <dgm:prSet/>
      <dgm:spPr/>
      <dgm:t>
        <a:bodyPr/>
        <a:lstStyle/>
        <a:p>
          <a:endParaRPr lang="hr-HR"/>
        </a:p>
      </dgm:t>
    </dgm:pt>
    <dgm:pt modelId="{46463E04-E645-4361-8627-8008F998394F}">
      <dgm:prSet phldrT="[Tekst]"/>
      <dgm:spPr/>
      <dgm:t>
        <a:bodyPr/>
        <a:lstStyle/>
        <a:p>
          <a:r>
            <a:rPr lang="hr-HR" dirty="0" smtClean="0"/>
            <a:t>ističe se genijalnost i stvaralačka snaga umjetnika</a:t>
          </a:r>
          <a:endParaRPr lang="hr-HR" dirty="0"/>
        </a:p>
      </dgm:t>
    </dgm:pt>
    <dgm:pt modelId="{F7372979-5373-4FCD-B066-6C2590A218AA}" type="parTrans" cxnId="{8C3B564A-9F94-44AE-9B5B-187E9E94E4DD}">
      <dgm:prSet/>
      <dgm:spPr/>
      <dgm:t>
        <a:bodyPr/>
        <a:lstStyle/>
        <a:p>
          <a:endParaRPr lang="hr-HR"/>
        </a:p>
      </dgm:t>
    </dgm:pt>
    <dgm:pt modelId="{98664801-E068-4647-B99C-CABA503A1AEF}" type="sibTrans" cxnId="{8C3B564A-9F94-44AE-9B5B-187E9E94E4DD}">
      <dgm:prSet/>
      <dgm:spPr/>
      <dgm:t>
        <a:bodyPr/>
        <a:lstStyle/>
        <a:p>
          <a:endParaRPr lang="hr-HR"/>
        </a:p>
      </dgm:t>
    </dgm:pt>
    <dgm:pt modelId="{FD332096-1D19-4387-992F-1E62ACBDAF10}">
      <dgm:prSet/>
      <dgm:spPr/>
      <dgm:t>
        <a:bodyPr/>
        <a:lstStyle/>
        <a:p>
          <a:r>
            <a:rPr lang="hr-HR" dirty="0" smtClean="0"/>
            <a:t>drama je omiljena književna vrsta </a:t>
          </a:r>
          <a:endParaRPr lang="hr-HR" dirty="0"/>
        </a:p>
      </dgm:t>
    </dgm:pt>
    <dgm:pt modelId="{3129CDF9-B433-46EB-BE84-68AE46ECA266}" type="parTrans" cxnId="{1B62FA78-BFB7-45F4-8B5B-1DA02062226D}">
      <dgm:prSet/>
      <dgm:spPr/>
      <dgm:t>
        <a:bodyPr/>
        <a:lstStyle/>
        <a:p>
          <a:endParaRPr lang="hr-HR"/>
        </a:p>
      </dgm:t>
    </dgm:pt>
    <dgm:pt modelId="{87F14487-8592-4A7B-9759-1225B3875433}" type="sibTrans" cxnId="{1B62FA78-BFB7-45F4-8B5B-1DA02062226D}">
      <dgm:prSet/>
      <dgm:spPr/>
      <dgm:t>
        <a:bodyPr/>
        <a:lstStyle/>
        <a:p>
          <a:endParaRPr lang="hr-HR"/>
        </a:p>
      </dgm:t>
    </dgm:pt>
    <dgm:pt modelId="{2D076EF3-CBEE-4E84-A83D-BDDA4C3EABAB}">
      <dgm:prSet/>
      <dgm:spPr/>
      <dgm:t>
        <a:bodyPr/>
        <a:lstStyle/>
        <a:p>
          <a:r>
            <a:rPr lang="hr-HR" dirty="0" smtClean="0"/>
            <a:t>uzori se traže u Homeru, Shakespeareu i narodnoj poeziji</a:t>
          </a:r>
          <a:endParaRPr lang="hr-HR" dirty="0"/>
        </a:p>
      </dgm:t>
    </dgm:pt>
    <dgm:pt modelId="{6DE72E6E-CDEB-4E4E-B7BA-24C018152B8C}" type="parTrans" cxnId="{D277892C-DF93-4180-8BE7-5967693F8D74}">
      <dgm:prSet/>
      <dgm:spPr/>
      <dgm:t>
        <a:bodyPr/>
        <a:lstStyle/>
        <a:p>
          <a:endParaRPr lang="hr-HR"/>
        </a:p>
      </dgm:t>
    </dgm:pt>
    <dgm:pt modelId="{66C11CF6-6129-42C9-B75F-C1BD07E7D330}" type="sibTrans" cxnId="{D277892C-DF93-4180-8BE7-5967693F8D74}">
      <dgm:prSet/>
      <dgm:spPr/>
      <dgm:t>
        <a:bodyPr/>
        <a:lstStyle/>
        <a:p>
          <a:endParaRPr lang="hr-HR"/>
        </a:p>
      </dgm:t>
    </dgm:pt>
    <dgm:pt modelId="{06AF77F8-2FD9-478E-8C97-9BF673290671}" type="pres">
      <dgm:prSet presAssocID="{0FF80901-A352-48B6-BF82-9DF3C07F9A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3233520-3CD7-470F-B99F-24AF9E4594DA}" type="pres">
      <dgm:prSet presAssocID="{BA2E53F3-119B-4CDF-8352-E925F964AF40}" presName="hierRoot1" presStyleCnt="0">
        <dgm:presLayoutVars>
          <dgm:hierBranch val="init"/>
        </dgm:presLayoutVars>
      </dgm:prSet>
      <dgm:spPr/>
    </dgm:pt>
    <dgm:pt modelId="{8E00CEBC-E01F-4AC8-A476-E0528224FAF4}" type="pres">
      <dgm:prSet presAssocID="{BA2E53F3-119B-4CDF-8352-E925F964AF40}" presName="rootComposite1" presStyleCnt="0"/>
      <dgm:spPr/>
    </dgm:pt>
    <dgm:pt modelId="{F4D5E52B-92D6-46F1-AB64-FFE866E9F9C4}" type="pres">
      <dgm:prSet presAssocID="{BA2E53F3-119B-4CDF-8352-E925F964AF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FD769AB-1B57-4DE0-AF62-DB6DCB96D5F9}" type="pres">
      <dgm:prSet presAssocID="{BA2E53F3-119B-4CDF-8352-E925F964AF40}" presName="rootConnector1" presStyleLbl="node1" presStyleIdx="0" presStyleCnt="0"/>
      <dgm:spPr/>
      <dgm:t>
        <a:bodyPr/>
        <a:lstStyle/>
        <a:p>
          <a:endParaRPr lang="hr-HR"/>
        </a:p>
      </dgm:t>
    </dgm:pt>
    <dgm:pt modelId="{49969390-190B-4F76-9FF1-6A3DCCA49187}" type="pres">
      <dgm:prSet presAssocID="{BA2E53F3-119B-4CDF-8352-E925F964AF40}" presName="hierChild2" presStyleCnt="0"/>
      <dgm:spPr/>
    </dgm:pt>
    <dgm:pt modelId="{CEB222A0-A7A5-4AA2-BB6E-E323D66750DF}" type="pres">
      <dgm:prSet presAssocID="{69A0C97C-96AC-475B-AC8C-E45F802B06FE}" presName="Name37" presStyleLbl="parChTrans1D2" presStyleIdx="0" presStyleCnt="5"/>
      <dgm:spPr/>
      <dgm:t>
        <a:bodyPr/>
        <a:lstStyle/>
        <a:p>
          <a:endParaRPr lang="hr-HR"/>
        </a:p>
      </dgm:t>
    </dgm:pt>
    <dgm:pt modelId="{17A099DD-C8A0-4086-A1F4-35130EC4B3ED}" type="pres">
      <dgm:prSet presAssocID="{90DF2D6C-0DB0-4EA2-B04E-4CDE48377514}" presName="hierRoot2" presStyleCnt="0">
        <dgm:presLayoutVars>
          <dgm:hierBranch val="init"/>
        </dgm:presLayoutVars>
      </dgm:prSet>
      <dgm:spPr/>
    </dgm:pt>
    <dgm:pt modelId="{4B1E5910-B8A9-4E6A-9596-2B2D16E7106C}" type="pres">
      <dgm:prSet presAssocID="{90DF2D6C-0DB0-4EA2-B04E-4CDE48377514}" presName="rootComposite" presStyleCnt="0"/>
      <dgm:spPr/>
    </dgm:pt>
    <dgm:pt modelId="{482B68A8-76EA-4F85-BB94-9C38A66840E6}" type="pres">
      <dgm:prSet presAssocID="{90DF2D6C-0DB0-4EA2-B04E-4CDE4837751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7AE8CA7-7C6A-41B4-86F1-E5DAD6790C1E}" type="pres">
      <dgm:prSet presAssocID="{90DF2D6C-0DB0-4EA2-B04E-4CDE48377514}" presName="rootConnector" presStyleLbl="node2" presStyleIdx="0" presStyleCnt="5"/>
      <dgm:spPr/>
      <dgm:t>
        <a:bodyPr/>
        <a:lstStyle/>
        <a:p>
          <a:endParaRPr lang="hr-HR"/>
        </a:p>
      </dgm:t>
    </dgm:pt>
    <dgm:pt modelId="{D9FF281A-9D47-4D2C-BEA3-52802E341376}" type="pres">
      <dgm:prSet presAssocID="{90DF2D6C-0DB0-4EA2-B04E-4CDE48377514}" presName="hierChild4" presStyleCnt="0"/>
      <dgm:spPr/>
    </dgm:pt>
    <dgm:pt modelId="{07989214-21D4-4084-B1D9-9E00733FFF10}" type="pres">
      <dgm:prSet presAssocID="{90DF2D6C-0DB0-4EA2-B04E-4CDE48377514}" presName="hierChild5" presStyleCnt="0"/>
      <dgm:spPr/>
    </dgm:pt>
    <dgm:pt modelId="{9FD5A1E0-1D22-4839-BECA-E6C455F77E3C}" type="pres">
      <dgm:prSet presAssocID="{6871BD59-C4A5-4D6A-8789-E3DC35B2CEA2}" presName="Name37" presStyleLbl="parChTrans1D2" presStyleIdx="1" presStyleCnt="5"/>
      <dgm:spPr/>
      <dgm:t>
        <a:bodyPr/>
        <a:lstStyle/>
        <a:p>
          <a:endParaRPr lang="hr-HR"/>
        </a:p>
      </dgm:t>
    </dgm:pt>
    <dgm:pt modelId="{38D60045-3E7F-4E01-BFF0-F0DB14E5A815}" type="pres">
      <dgm:prSet presAssocID="{CE75E4C4-1AF4-42F6-BDF1-C304D97F0929}" presName="hierRoot2" presStyleCnt="0">
        <dgm:presLayoutVars>
          <dgm:hierBranch val="init"/>
        </dgm:presLayoutVars>
      </dgm:prSet>
      <dgm:spPr/>
    </dgm:pt>
    <dgm:pt modelId="{CB9EF4DC-F985-4F4C-B15A-1EE233EDF436}" type="pres">
      <dgm:prSet presAssocID="{CE75E4C4-1AF4-42F6-BDF1-C304D97F0929}" presName="rootComposite" presStyleCnt="0"/>
      <dgm:spPr/>
    </dgm:pt>
    <dgm:pt modelId="{7210EE5C-C9EB-44DE-A995-FD62A5F03D7E}" type="pres">
      <dgm:prSet presAssocID="{CE75E4C4-1AF4-42F6-BDF1-C304D97F092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803097-9469-4E31-9524-955EB3E5D458}" type="pres">
      <dgm:prSet presAssocID="{CE75E4C4-1AF4-42F6-BDF1-C304D97F0929}" presName="rootConnector" presStyleLbl="node2" presStyleIdx="1" presStyleCnt="5"/>
      <dgm:spPr/>
      <dgm:t>
        <a:bodyPr/>
        <a:lstStyle/>
        <a:p>
          <a:endParaRPr lang="hr-HR"/>
        </a:p>
      </dgm:t>
    </dgm:pt>
    <dgm:pt modelId="{92F10D0A-DF7A-4B49-9BC3-D7C61576ED87}" type="pres">
      <dgm:prSet presAssocID="{CE75E4C4-1AF4-42F6-BDF1-C304D97F0929}" presName="hierChild4" presStyleCnt="0"/>
      <dgm:spPr/>
    </dgm:pt>
    <dgm:pt modelId="{01DBA1C6-5D81-49E4-BDC0-3648541CAB0F}" type="pres">
      <dgm:prSet presAssocID="{CE75E4C4-1AF4-42F6-BDF1-C304D97F0929}" presName="hierChild5" presStyleCnt="0"/>
      <dgm:spPr/>
    </dgm:pt>
    <dgm:pt modelId="{5BD79852-4611-455F-B40E-1A3B860461B1}" type="pres">
      <dgm:prSet presAssocID="{F7372979-5373-4FCD-B066-6C2590A218AA}" presName="Name37" presStyleLbl="parChTrans1D2" presStyleIdx="2" presStyleCnt="5"/>
      <dgm:spPr/>
      <dgm:t>
        <a:bodyPr/>
        <a:lstStyle/>
        <a:p>
          <a:endParaRPr lang="hr-HR"/>
        </a:p>
      </dgm:t>
    </dgm:pt>
    <dgm:pt modelId="{D9DDB3EA-C286-4058-A6EE-233C355601A8}" type="pres">
      <dgm:prSet presAssocID="{46463E04-E645-4361-8627-8008F998394F}" presName="hierRoot2" presStyleCnt="0">
        <dgm:presLayoutVars>
          <dgm:hierBranch val="init"/>
        </dgm:presLayoutVars>
      </dgm:prSet>
      <dgm:spPr/>
    </dgm:pt>
    <dgm:pt modelId="{81AC82CA-BFF4-4A5B-8D04-27AB330A9AB4}" type="pres">
      <dgm:prSet presAssocID="{46463E04-E645-4361-8627-8008F998394F}" presName="rootComposite" presStyleCnt="0"/>
      <dgm:spPr/>
    </dgm:pt>
    <dgm:pt modelId="{C77CBF0F-9E7E-43BE-9BC8-D6078AF4B673}" type="pres">
      <dgm:prSet presAssocID="{46463E04-E645-4361-8627-8008F998394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1318557-C5D8-48BE-8F25-A59136449AFA}" type="pres">
      <dgm:prSet presAssocID="{46463E04-E645-4361-8627-8008F998394F}" presName="rootConnector" presStyleLbl="node2" presStyleIdx="2" presStyleCnt="5"/>
      <dgm:spPr/>
      <dgm:t>
        <a:bodyPr/>
        <a:lstStyle/>
        <a:p>
          <a:endParaRPr lang="hr-HR"/>
        </a:p>
      </dgm:t>
    </dgm:pt>
    <dgm:pt modelId="{DE5EB1A8-3ADD-494A-8D57-09A86FB15808}" type="pres">
      <dgm:prSet presAssocID="{46463E04-E645-4361-8627-8008F998394F}" presName="hierChild4" presStyleCnt="0"/>
      <dgm:spPr/>
    </dgm:pt>
    <dgm:pt modelId="{FAABF70E-FD36-4812-A6C1-AE639DB4111B}" type="pres">
      <dgm:prSet presAssocID="{46463E04-E645-4361-8627-8008F998394F}" presName="hierChild5" presStyleCnt="0"/>
      <dgm:spPr/>
    </dgm:pt>
    <dgm:pt modelId="{18CC1684-FA87-4D1E-94B8-502A1D264CD7}" type="pres">
      <dgm:prSet presAssocID="{3129CDF9-B433-46EB-BE84-68AE46ECA266}" presName="Name37" presStyleLbl="parChTrans1D2" presStyleIdx="3" presStyleCnt="5"/>
      <dgm:spPr/>
      <dgm:t>
        <a:bodyPr/>
        <a:lstStyle/>
        <a:p>
          <a:endParaRPr lang="hr-HR"/>
        </a:p>
      </dgm:t>
    </dgm:pt>
    <dgm:pt modelId="{9EAF8691-A777-48C6-82ED-CA0CB0A5377F}" type="pres">
      <dgm:prSet presAssocID="{FD332096-1D19-4387-992F-1E62ACBDAF10}" presName="hierRoot2" presStyleCnt="0">
        <dgm:presLayoutVars>
          <dgm:hierBranch val="init"/>
        </dgm:presLayoutVars>
      </dgm:prSet>
      <dgm:spPr/>
    </dgm:pt>
    <dgm:pt modelId="{5E5E3FB3-7457-46D3-B3FE-2AA71D7C2FE6}" type="pres">
      <dgm:prSet presAssocID="{FD332096-1D19-4387-992F-1E62ACBDAF10}" presName="rootComposite" presStyleCnt="0"/>
      <dgm:spPr/>
    </dgm:pt>
    <dgm:pt modelId="{38BF75E4-B406-44F4-B9DF-6C7224EDC676}" type="pres">
      <dgm:prSet presAssocID="{FD332096-1D19-4387-992F-1E62ACBDAF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D86D2A4-65C2-4C7B-A3C4-0A13F24B7150}" type="pres">
      <dgm:prSet presAssocID="{FD332096-1D19-4387-992F-1E62ACBDAF10}" presName="rootConnector" presStyleLbl="node2" presStyleIdx="3" presStyleCnt="5"/>
      <dgm:spPr/>
      <dgm:t>
        <a:bodyPr/>
        <a:lstStyle/>
        <a:p>
          <a:endParaRPr lang="hr-HR"/>
        </a:p>
      </dgm:t>
    </dgm:pt>
    <dgm:pt modelId="{1ED46D02-B69A-403E-A4AA-75AD0A1B5578}" type="pres">
      <dgm:prSet presAssocID="{FD332096-1D19-4387-992F-1E62ACBDAF10}" presName="hierChild4" presStyleCnt="0"/>
      <dgm:spPr/>
    </dgm:pt>
    <dgm:pt modelId="{B8CB5D78-8FB6-4D82-BFF7-8DDB16A1CB15}" type="pres">
      <dgm:prSet presAssocID="{FD332096-1D19-4387-992F-1E62ACBDAF10}" presName="hierChild5" presStyleCnt="0"/>
      <dgm:spPr/>
    </dgm:pt>
    <dgm:pt modelId="{E4D5CDB3-1D4E-411F-9EB6-507614FCC9A0}" type="pres">
      <dgm:prSet presAssocID="{6DE72E6E-CDEB-4E4E-B7BA-24C018152B8C}" presName="Name37" presStyleLbl="parChTrans1D2" presStyleIdx="4" presStyleCnt="5"/>
      <dgm:spPr/>
      <dgm:t>
        <a:bodyPr/>
        <a:lstStyle/>
        <a:p>
          <a:endParaRPr lang="hr-HR"/>
        </a:p>
      </dgm:t>
    </dgm:pt>
    <dgm:pt modelId="{C92D5849-5097-49B0-94F7-4F00C4116BF4}" type="pres">
      <dgm:prSet presAssocID="{2D076EF3-CBEE-4E84-A83D-BDDA4C3EABAB}" presName="hierRoot2" presStyleCnt="0">
        <dgm:presLayoutVars>
          <dgm:hierBranch val="init"/>
        </dgm:presLayoutVars>
      </dgm:prSet>
      <dgm:spPr/>
    </dgm:pt>
    <dgm:pt modelId="{5DEDA37A-F6C6-4589-BD62-5153E613DB21}" type="pres">
      <dgm:prSet presAssocID="{2D076EF3-CBEE-4E84-A83D-BDDA4C3EABAB}" presName="rootComposite" presStyleCnt="0"/>
      <dgm:spPr/>
    </dgm:pt>
    <dgm:pt modelId="{02D8CADC-C404-44CD-9454-71B8C6976AAE}" type="pres">
      <dgm:prSet presAssocID="{2D076EF3-CBEE-4E84-A83D-BDDA4C3EABA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731AF82-6568-40C8-B122-2CBEF0033E8D}" type="pres">
      <dgm:prSet presAssocID="{2D076EF3-CBEE-4E84-A83D-BDDA4C3EABAB}" presName="rootConnector" presStyleLbl="node2" presStyleIdx="4" presStyleCnt="5"/>
      <dgm:spPr/>
      <dgm:t>
        <a:bodyPr/>
        <a:lstStyle/>
        <a:p>
          <a:endParaRPr lang="hr-HR"/>
        </a:p>
      </dgm:t>
    </dgm:pt>
    <dgm:pt modelId="{63AFB703-B644-4A39-8334-C2F5A8C1D5E6}" type="pres">
      <dgm:prSet presAssocID="{2D076EF3-CBEE-4E84-A83D-BDDA4C3EABAB}" presName="hierChild4" presStyleCnt="0"/>
      <dgm:spPr/>
    </dgm:pt>
    <dgm:pt modelId="{22A4286F-3E1F-43FF-ACEC-83716869BF88}" type="pres">
      <dgm:prSet presAssocID="{2D076EF3-CBEE-4E84-A83D-BDDA4C3EABAB}" presName="hierChild5" presStyleCnt="0"/>
      <dgm:spPr/>
    </dgm:pt>
    <dgm:pt modelId="{E2E79C02-50E2-4B97-B9FA-770C39897083}" type="pres">
      <dgm:prSet presAssocID="{BA2E53F3-119B-4CDF-8352-E925F964AF40}" presName="hierChild3" presStyleCnt="0"/>
      <dgm:spPr/>
    </dgm:pt>
  </dgm:ptLst>
  <dgm:cxnLst>
    <dgm:cxn modelId="{2BACC8EF-A23D-4153-BAC0-B9F07D288E5E}" type="presOf" srcId="{69A0C97C-96AC-475B-AC8C-E45F802B06FE}" destId="{CEB222A0-A7A5-4AA2-BB6E-E323D66750DF}" srcOrd="0" destOrd="0" presId="urn:microsoft.com/office/officeart/2005/8/layout/orgChart1"/>
    <dgm:cxn modelId="{2FC6B81D-0BCD-4828-BB23-846D746850F5}" type="presOf" srcId="{F7372979-5373-4FCD-B066-6C2590A218AA}" destId="{5BD79852-4611-455F-B40E-1A3B860461B1}" srcOrd="0" destOrd="0" presId="urn:microsoft.com/office/officeart/2005/8/layout/orgChart1"/>
    <dgm:cxn modelId="{1189F237-1DAB-4276-A03B-62257B36B78C}" type="presOf" srcId="{90DF2D6C-0DB0-4EA2-B04E-4CDE48377514}" destId="{482B68A8-76EA-4F85-BB94-9C38A66840E6}" srcOrd="0" destOrd="0" presId="urn:microsoft.com/office/officeart/2005/8/layout/orgChart1"/>
    <dgm:cxn modelId="{B2A4C920-2B6B-4140-8E65-4D8FCBB9F6E1}" type="presOf" srcId="{BA2E53F3-119B-4CDF-8352-E925F964AF40}" destId="{AFD769AB-1B57-4DE0-AF62-DB6DCB96D5F9}" srcOrd="1" destOrd="0" presId="urn:microsoft.com/office/officeart/2005/8/layout/orgChart1"/>
    <dgm:cxn modelId="{F3FF52E0-AAE6-4017-AC49-64AAF61DE366}" type="presOf" srcId="{BA2E53F3-119B-4CDF-8352-E925F964AF40}" destId="{F4D5E52B-92D6-46F1-AB64-FFE866E9F9C4}" srcOrd="0" destOrd="0" presId="urn:microsoft.com/office/officeart/2005/8/layout/orgChart1"/>
    <dgm:cxn modelId="{71FA6034-92FD-42AA-9ED1-069DFBCD5A93}" srcId="{BA2E53F3-119B-4CDF-8352-E925F964AF40}" destId="{90DF2D6C-0DB0-4EA2-B04E-4CDE48377514}" srcOrd="0" destOrd="0" parTransId="{69A0C97C-96AC-475B-AC8C-E45F802B06FE}" sibTransId="{6FF8EC43-E187-4357-8541-3D43B6915A19}"/>
    <dgm:cxn modelId="{3315C46E-E281-47D9-85E0-71A6ABCE4506}" type="presOf" srcId="{46463E04-E645-4361-8627-8008F998394F}" destId="{E1318557-C5D8-48BE-8F25-A59136449AFA}" srcOrd="1" destOrd="0" presId="urn:microsoft.com/office/officeart/2005/8/layout/orgChart1"/>
    <dgm:cxn modelId="{F9E60A76-A7E4-45A8-A2D8-1A15CDF48D1D}" type="presOf" srcId="{2D076EF3-CBEE-4E84-A83D-BDDA4C3EABAB}" destId="{02D8CADC-C404-44CD-9454-71B8C6976AAE}" srcOrd="0" destOrd="0" presId="urn:microsoft.com/office/officeart/2005/8/layout/orgChart1"/>
    <dgm:cxn modelId="{A548ED94-89AF-4233-86EE-2E6FBC2C4A65}" srcId="{0FF80901-A352-48B6-BF82-9DF3C07F9A70}" destId="{BA2E53F3-119B-4CDF-8352-E925F964AF40}" srcOrd="0" destOrd="0" parTransId="{DDA291FC-3CB2-4414-BE54-382B4FB003BD}" sibTransId="{93F10A24-A340-4E3D-A801-B193328E7DE4}"/>
    <dgm:cxn modelId="{D35770F7-9A47-45B6-9829-19B0EEFCB608}" type="presOf" srcId="{90DF2D6C-0DB0-4EA2-B04E-4CDE48377514}" destId="{A7AE8CA7-7C6A-41B4-86F1-E5DAD6790C1E}" srcOrd="1" destOrd="0" presId="urn:microsoft.com/office/officeart/2005/8/layout/orgChart1"/>
    <dgm:cxn modelId="{D277892C-DF93-4180-8BE7-5967693F8D74}" srcId="{BA2E53F3-119B-4CDF-8352-E925F964AF40}" destId="{2D076EF3-CBEE-4E84-A83D-BDDA4C3EABAB}" srcOrd="4" destOrd="0" parTransId="{6DE72E6E-CDEB-4E4E-B7BA-24C018152B8C}" sibTransId="{66C11CF6-6129-42C9-B75F-C1BD07E7D330}"/>
    <dgm:cxn modelId="{4A2DAA25-3C8A-48D3-A56B-6D053DAABABA}" type="presOf" srcId="{6871BD59-C4A5-4D6A-8789-E3DC35B2CEA2}" destId="{9FD5A1E0-1D22-4839-BECA-E6C455F77E3C}" srcOrd="0" destOrd="0" presId="urn:microsoft.com/office/officeart/2005/8/layout/orgChart1"/>
    <dgm:cxn modelId="{89A4E252-18C6-4D3B-A8B8-EE3A6B9CB658}" type="presOf" srcId="{FD332096-1D19-4387-992F-1E62ACBDAF10}" destId="{2D86D2A4-65C2-4C7B-A3C4-0A13F24B7150}" srcOrd="1" destOrd="0" presId="urn:microsoft.com/office/officeart/2005/8/layout/orgChart1"/>
    <dgm:cxn modelId="{DF92D7A5-331E-454D-B348-938FE8EF7F13}" type="presOf" srcId="{CE75E4C4-1AF4-42F6-BDF1-C304D97F0929}" destId="{7210EE5C-C9EB-44DE-A995-FD62A5F03D7E}" srcOrd="0" destOrd="0" presId="urn:microsoft.com/office/officeart/2005/8/layout/orgChart1"/>
    <dgm:cxn modelId="{EA699ACC-9ACB-44FF-88E3-6F2DF3423FEE}" type="presOf" srcId="{46463E04-E645-4361-8627-8008F998394F}" destId="{C77CBF0F-9E7E-43BE-9BC8-D6078AF4B673}" srcOrd="0" destOrd="0" presId="urn:microsoft.com/office/officeart/2005/8/layout/orgChart1"/>
    <dgm:cxn modelId="{8C3B564A-9F94-44AE-9B5B-187E9E94E4DD}" srcId="{BA2E53F3-119B-4CDF-8352-E925F964AF40}" destId="{46463E04-E645-4361-8627-8008F998394F}" srcOrd="2" destOrd="0" parTransId="{F7372979-5373-4FCD-B066-6C2590A218AA}" sibTransId="{98664801-E068-4647-B99C-CABA503A1AEF}"/>
    <dgm:cxn modelId="{D0C57173-6A48-4997-94C5-588D719DEC61}" type="presOf" srcId="{FD332096-1D19-4387-992F-1E62ACBDAF10}" destId="{38BF75E4-B406-44F4-B9DF-6C7224EDC676}" srcOrd="0" destOrd="0" presId="urn:microsoft.com/office/officeart/2005/8/layout/orgChart1"/>
    <dgm:cxn modelId="{E01D942D-F312-469D-80CD-C1E498F6559D}" type="presOf" srcId="{3129CDF9-B433-46EB-BE84-68AE46ECA266}" destId="{18CC1684-FA87-4D1E-94B8-502A1D264CD7}" srcOrd="0" destOrd="0" presId="urn:microsoft.com/office/officeart/2005/8/layout/orgChart1"/>
    <dgm:cxn modelId="{9FB64203-2F46-4770-93C5-356B5857EDB7}" type="presOf" srcId="{CE75E4C4-1AF4-42F6-BDF1-C304D97F0929}" destId="{6D803097-9469-4E31-9524-955EB3E5D458}" srcOrd="1" destOrd="0" presId="urn:microsoft.com/office/officeart/2005/8/layout/orgChart1"/>
    <dgm:cxn modelId="{CD694026-593E-4E27-83CE-1DECDCF25A75}" type="presOf" srcId="{6DE72E6E-CDEB-4E4E-B7BA-24C018152B8C}" destId="{E4D5CDB3-1D4E-411F-9EB6-507614FCC9A0}" srcOrd="0" destOrd="0" presId="urn:microsoft.com/office/officeart/2005/8/layout/orgChart1"/>
    <dgm:cxn modelId="{B560EDB7-E954-45B0-BD8B-AFBECC695AC7}" type="presOf" srcId="{0FF80901-A352-48B6-BF82-9DF3C07F9A70}" destId="{06AF77F8-2FD9-478E-8C97-9BF673290671}" srcOrd="0" destOrd="0" presId="urn:microsoft.com/office/officeart/2005/8/layout/orgChart1"/>
    <dgm:cxn modelId="{EC2FC0B7-FAE1-4D76-A384-4003D211BC9E}" srcId="{BA2E53F3-119B-4CDF-8352-E925F964AF40}" destId="{CE75E4C4-1AF4-42F6-BDF1-C304D97F0929}" srcOrd="1" destOrd="0" parTransId="{6871BD59-C4A5-4D6A-8789-E3DC35B2CEA2}" sibTransId="{E117C0EA-31E6-429E-AC77-553C67013372}"/>
    <dgm:cxn modelId="{1B62FA78-BFB7-45F4-8B5B-1DA02062226D}" srcId="{BA2E53F3-119B-4CDF-8352-E925F964AF40}" destId="{FD332096-1D19-4387-992F-1E62ACBDAF10}" srcOrd="3" destOrd="0" parTransId="{3129CDF9-B433-46EB-BE84-68AE46ECA266}" sibTransId="{87F14487-8592-4A7B-9759-1225B3875433}"/>
    <dgm:cxn modelId="{0C991102-0E4D-47D4-BFC9-D658F62CD120}" type="presOf" srcId="{2D076EF3-CBEE-4E84-A83D-BDDA4C3EABAB}" destId="{8731AF82-6568-40C8-B122-2CBEF0033E8D}" srcOrd="1" destOrd="0" presId="urn:microsoft.com/office/officeart/2005/8/layout/orgChart1"/>
    <dgm:cxn modelId="{F617708A-B121-4C23-9685-1EF7A78DCAFD}" type="presParOf" srcId="{06AF77F8-2FD9-478E-8C97-9BF673290671}" destId="{43233520-3CD7-470F-B99F-24AF9E4594DA}" srcOrd="0" destOrd="0" presId="urn:microsoft.com/office/officeart/2005/8/layout/orgChart1"/>
    <dgm:cxn modelId="{CC94CD07-7FA6-40F0-87A9-BC642EF3383C}" type="presParOf" srcId="{43233520-3CD7-470F-B99F-24AF9E4594DA}" destId="{8E00CEBC-E01F-4AC8-A476-E0528224FAF4}" srcOrd="0" destOrd="0" presId="urn:microsoft.com/office/officeart/2005/8/layout/orgChart1"/>
    <dgm:cxn modelId="{FCE25CC3-AEA1-4C35-A79C-7E7C8C6D8464}" type="presParOf" srcId="{8E00CEBC-E01F-4AC8-A476-E0528224FAF4}" destId="{F4D5E52B-92D6-46F1-AB64-FFE866E9F9C4}" srcOrd="0" destOrd="0" presId="urn:microsoft.com/office/officeart/2005/8/layout/orgChart1"/>
    <dgm:cxn modelId="{F05A0065-F2FC-43F3-A34C-EE607014B26A}" type="presParOf" srcId="{8E00CEBC-E01F-4AC8-A476-E0528224FAF4}" destId="{AFD769AB-1B57-4DE0-AF62-DB6DCB96D5F9}" srcOrd="1" destOrd="0" presId="urn:microsoft.com/office/officeart/2005/8/layout/orgChart1"/>
    <dgm:cxn modelId="{EFA2D57C-5562-48A5-98D8-3D1D37AC26CB}" type="presParOf" srcId="{43233520-3CD7-470F-B99F-24AF9E4594DA}" destId="{49969390-190B-4F76-9FF1-6A3DCCA49187}" srcOrd="1" destOrd="0" presId="urn:microsoft.com/office/officeart/2005/8/layout/orgChart1"/>
    <dgm:cxn modelId="{989BE646-633C-45FE-B11F-1542D26D057D}" type="presParOf" srcId="{49969390-190B-4F76-9FF1-6A3DCCA49187}" destId="{CEB222A0-A7A5-4AA2-BB6E-E323D66750DF}" srcOrd="0" destOrd="0" presId="urn:microsoft.com/office/officeart/2005/8/layout/orgChart1"/>
    <dgm:cxn modelId="{3C547E37-AFB6-4CE4-B601-DDCD54FB9CF2}" type="presParOf" srcId="{49969390-190B-4F76-9FF1-6A3DCCA49187}" destId="{17A099DD-C8A0-4086-A1F4-35130EC4B3ED}" srcOrd="1" destOrd="0" presId="urn:microsoft.com/office/officeart/2005/8/layout/orgChart1"/>
    <dgm:cxn modelId="{D32A027D-3100-488B-B0F6-7B2E6DECB3E9}" type="presParOf" srcId="{17A099DD-C8A0-4086-A1F4-35130EC4B3ED}" destId="{4B1E5910-B8A9-4E6A-9596-2B2D16E7106C}" srcOrd="0" destOrd="0" presId="urn:microsoft.com/office/officeart/2005/8/layout/orgChart1"/>
    <dgm:cxn modelId="{A635ACF0-C1D7-434A-BBB4-E540B8D9CF57}" type="presParOf" srcId="{4B1E5910-B8A9-4E6A-9596-2B2D16E7106C}" destId="{482B68A8-76EA-4F85-BB94-9C38A66840E6}" srcOrd="0" destOrd="0" presId="urn:microsoft.com/office/officeart/2005/8/layout/orgChart1"/>
    <dgm:cxn modelId="{30D6E06A-25B6-4DCA-AB27-D213A582EC57}" type="presParOf" srcId="{4B1E5910-B8A9-4E6A-9596-2B2D16E7106C}" destId="{A7AE8CA7-7C6A-41B4-86F1-E5DAD6790C1E}" srcOrd="1" destOrd="0" presId="urn:microsoft.com/office/officeart/2005/8/layout/orgChart1"/>
    <dgm:cxn modelId="{2027710E-6351-4015-A2AD-D5CF5AF4061F}" type="presParOf" srcId="{17A099DD-C8A0-4086-A1F4-35130EC4B3ED}" destId="{D9FF281A-9D47-4D2C-BEA3-52802E341376}" srcOrd="1" destOrd="0" presId="urn:microsoft.com/office/officeart/2005/8/layout/orgChart1"/>
    <dgm:cxn modelId="{7C20BB9D-145E-498B-990B-359E8D517152}" type="presParOf" srcId="{17A099DD-C8A0-4086-A1F4-35130EC4B3ED}" destId="{07989214-21D4-4084-B1D9-9E00733FFF10}" srcOrd="2" destOrd="0" presId="urn:microsoft.com/office/officeart/2005/8/layout/orgChart1"/>
    <dgm:cxn modelId="{16D5E3DD-2B32-42FD-AF46-7EBC1729C239}" type="presParOf" srcId="{49969390-190B-4F76-9FF1-6A3DCCA49187}" destId="{9FD5A1E0-1D22-4839-BECA-E6C455F77E3C}" srcOrd="2" destOrd="0" presId="urn:microsoft.com/office/officeart/2005/8/layout/orgChart1"/>
    <dgm:cxn modelId="{D720F950-FB90-4EA0-B5EE-C7CA0FC944AF}" type="presParOf" srcId="{49969390-190B-4F76-9FF1-6A3DCCA49187}" destId="{38D60045-3E7F-4E01-BFF0-F0DB14E5A815}" srcOrd="3" destOrd="0" presId="urn:microsoft.com/office/officeart/2005/8/layout/orgChart1"/>
    <dgm:cxn modelId="{8EE6A09E-9A88-4100-B02A-626FA490CFD4}" type="presParOf" srcId="{38D60045-3E7F-4E01-BFF0-F0DB14E5A815}" destId="{CB9EF4DC-F985-4F4C-B15A-1EE233EDF436}" srcOrd="0" destOrd="0" presId="urn:microsoft.com/office/officeart/2005/8/layout/orgChart1"/>
    <dgm:cxn modelId="{BE9F6A7B-8AE8-47EC-98F1-6AA7D6B686DF}" type="presParOf" srcId="{CB9EF4DC-F985-4F4C-B15A-1EE233EDF436}" destId="{7210EE5C-C9EB-44DE-A995-FD62A5F03D7E}" srcOrd="0" destOrd="0" presId="urn:microsoft.com/office/officeart/2005/8/layout/orgChart1"/>
    <dgm:cxn modelId="{91C4D9A5-3A65-4816-B197-10F83E33356B}" type="presParOf" srcId="{CB9EF4DC-F985-4F4C-B15A-1EE233EDF436}" destId="{6D803097-9469-4E31-9524-955EB3E5D458}" srcOrd="1" destOrd="0" presId="urn:microsoft.com/office/officeart/2005/8/layout/orgChart1"/>
    <dgm:cxn modelId="{C74BB10A-2253-4ADE-B550-04FAB2885F80}" type="presParOf" srcId="{38D60045-3E7F-4E01-BFF0-F0DB14E5A815}" destId="{92F10D0A-DF7A-4B49-9BC3-D7C61576ED87}" srcOrd="1" destOrd="0" presId="urn:microsoft.com/office/officeart/2005/8/layout/orgChart1"/>
    <dgm:cxn modelId="{332BA166-3AF3-4EDD-91CD-E3462D7DCE53}" type="presParOf" srcId="{38D60045-3E7F-4E01-BFF0-F0DB14E5A815}" destId="{01DBA1C6-5D81-49E4-BDC0-3648541CAB0F}" srcOrd="2" destOrd="0" presId="urn:microsoft.com/office/officeart/2005/8/layout/orgChart1"/>
    <dgm:cxn modelId="{0CF2A7C0-9B57-483E-956D-1DCD3E5D722D}" type="presParOf" srcId="{49969390-190B-4F76-9FF1-6A3DCCA49187}" destId="{5BD79852-4611-455F-B40E-1A3B860461B1}" srcOrd="4" destOrd="0" presId="urn:microsoft.com/office/officeart/2005/8/layout/orgChart1"/>
    <dgm:cxn modelId="{9AF1C878-A91F-41B6-B75F-FA99BBDBE8C3}" type="presParOf" srcId="{49969390-190B-4F76-9FF1-6A3DCCA49187}" destId="{D9DDB3EA-C286-4058-A6EE-233C355601A8}" srcOrd="5" destOrd="0" presId="urn:microsoft.com/office/officeart/2005/8/layout/orgChart1"/>
    <dgm:cxn modelId="{9CA549E0-831D-47EF-ACCC-C28F115F2F31}" type="presParOf" srcId="{D9DDB3EA-C286-4058-A6EE-233C355601A8}" destId="{81AC82CA-BFF4-4A5B-8D04-27AB330A9AB4}" srcOrd="0" destOrd="0" presId="urn:microsoft.com/office/officeart/2005/8/layout/orgChart1"/>
    <dgm:cxn modelId="{856FB5B7-72A8-41D2-B606-29DE1D3C7B98}" type="presParOf" srcId="{81AC82CA-BFF4-4A5B-8D04-27AB330A9AB4}" destId="{C77CBF0F-9E7E-43BE-9BC8-D6078AF4B673}" srcOrd="0" destOrd="0" presId="urn:microsoft.com/office/officeart/2005/8/layout/orgChart1"/>
    <dgm:cxn modelId="{466B1E3F-F5A6-4730-8B45-51384147E381}" type="presParOf" srcId="{81AC82CA-BFF4-4A5B-8D04-27AB330A9AB4}" destId="{E1318557-C5D8-48BE-8F25-A59136449AFA}" srcOrd="1" destOrd="0" presId="urn:microsoft.com/office/officeart/2005/8/layout/orgChart1"/>
    <dgm:cxn modelId="{B8B3AC90-36F8-4A5E-9D89-753951CD1BE9}" type="presParOf" srcId="{D9DDB3EA-C286-4058-A6EE-233C355601A8}" destId="{DE5EB1A8-3ADD-494A-8D57-09A86FB15808}" srcOrd="1" destOrd="0" presId="urn:microsoft.com/office/officeart/2005/8/layout/orgChart1"/>
    <dgm:cxn modelId="{71D3038A-C0BD-4645-B552-309FD990C730}" type="presParOf" srcId="{D9DDB3EA-C286-4058-A6EE-233C355601A8}" destId="{FAABF70E-FD36-4812-A6C1-AE639DB4111B}" srcOrd="2" destOrd="0" presId="urn:microsoft.com/office/officeart/2005/8/layout/orgChart1"/>
    <dgm:cxn modelId="{7C7F040E-6DB6-4B8D-8D29-572B8873A623}" type="presParOf" srcId="{49969390-190B-4F76-9FF1-6A3DCCA49187}" destId="{18CC1684-FA87-4D1E-94B8-502A1D264CD7}" srcOrd="6" destOrd="0" presId="urn:microsoft.com/office/officeart/2005/8/layout/orgChart1"/>
    <dgm:cxn modelId="{995A537A-2CC6-4CCC-A33E-B39D16809A64}" type="presParOf" srcId="{49969390-190B-4F76-9FF1-6A3DCCA49187}" destId="{9EAF8691-A777-48C6-82ED-CA0CB0A5377F}" srcOrd="7" destOrd="0" presId="urn:microsoft.com/office/officeart/2005/8/layout/orgChart1"/>
    <dgm:cxn modelId="{FBF0C5F0-BF94-484E-A2CD-AB53CFA7DE9B}" type="presParOf" srcId="{9EAF8691-A777-48C6-82ED-CA0CB0A5377F}" destId="{5E5E3FB3-7457-46D3-B3FE-2AA71D7C2FE6}" srcOrd="0" destOrd="0" presId="urn:microsoft.com/office/officeart/2005/8/layout/orgChart1"/>
    <dgm:cxn modelId="{63C54182-8790-4704-9BA2-94336B1E751C}" type="presParOf" srcId="{5E5E3FB3-7457-46D3-B3FE-2AA71D7C2FE6}" destId="{38BF75E4-B406-44F4-B9DF-6C7224EDC676}" srcOrd="0" destOrd="0" presId="urn:microsoft.com/office/officeart/2005/8/layout/orgChart1"/>
    <dgm:cxn modelId="{037FA2E7-FEBD-4DEB-BFAB-1534BCED03E6}" type="presParOf" srcId="{5E5E3FB3-7457-46D3-B3FE-2AA71D7C2FE6}" destId="{2D86D2A4-65C2-4C7B-A3C4-0A13F24B7150}" srcOrd="1" destOrd="0" presId="urn:microsoft.com/office/officeart/2005/8/layout/orgChart1"/>
    <dgm:cxn modelId="{322B75AD-E3F3-4316-982C-FD21FA272445}" type="presParOf" srcId="{9EAF8691-A777-48C6-82ED-CA0CB0A5377F}" destId="{1ED46D02-B69A-403E-A4AA-75AD0A1B5578}" srcOrd="1" destOrd="0" presId="urn:microsoft.com/office/officeart/2005/8/layout/orgChart1"/>
    <dgm:cxn modelId="{05C5318A-67A9-49A6-B94A-3CD1366BA933}" type="presParOf" srcId="{9EAF8691-A777-48C6-82ED-CA0CB0A5377F}" destId="{B8CB5D78-8FB6-4D82-BFF7-8DDB16A1CB15}" srcOrd="2" destOrd="0" presId="urn:microsoft.com/office/officeart/2005/8/layout/orgChart1"/>
    <dgm:cxn modelId="{A1B6C8D4-B1A4-4DB4-8E56-0B8EE4800600}" type="presParOf" srcId="{49969390-190B-4F76-9FF1-6A3DCCA49187}" destId="{E4D5CDB3-1D4E-411F-9EB6-507614FCC9A0}" srcOrd="8" destOrd="0" presId="urn:microsoft.com/office/officeart/2005/8/layout/orgChart1"/>
    <dgm:cxn modelId="{19C124BD-B6B8-40CF-9403-CA5C75FCBFEB}" type="presParOf" srcId="{49969390-190B-4F76-9FF1-6A3DCCA49187}" destId="{C92D5849-5097-49B0-94F7-4F00C4116BF4}" srcOrd="9" destOrd="0" presId="urn:microsoft.com/office/officeart/2005/8/layout/orgChart1"/>
    <dgm:cxn modelId="{3DBAF60C-759C-4DC2-A500-81CA299B81A8}" type="presParOf" srcId="{C92D5849-5097-49B0-94F7-4F00C4116BF4}" destId="{5DEDA37A-F6C6-4589-BD62-5153E613DB21}" srcOrd="0" destOrd="0" presId="urn:microsoft.com/office/officeart/2005/8/layout/orgChart1"/>
    <dgm:cxn modelId="{8C1991B6-20EB-44AE-A51B-96E89E210B0A}" type="presParOf" srcId="{5DEDA37A-F6C6-4589-BD62-5153E613DB21}" destId="{02D8CADC-C404-44CD-9454-71B8C6976AAE}" srcOrd="0" destOrd="0" presId="urn:microsoft.com/office/officeart/2005/8/layout/orgChart1"/>
    <dgm:cxn modelId="{6030062C-3D3C-498F-B1E1-5685BF639702}" type="presParOf" srcId="{5DEDA37A-F6C6-4589-BD62-5153E613DB21}" destId="{8731AF82-6568-40C8-B122-2CBEF0033E8D}" srcOrd="1" destOrd="0" presId="urn:microsoft.com/office/officeart/2005/8/layout/orgChart1"/>
    <dgm:cxn modelId="{C69479BF-ACB5-4E34-BDEC-AFC803AB1CB5}" type="presParOf" srcId="{C92D5849-5097-49B0-94F7-4F00C4116BF4}" destId="{63AFB703-B644-4A39-8334-C2F5A8C1D5E6}" srcOrd="1" destOrd="0" presId="urn:microsoft.com/office/officeart/2005/8/layout/orgChart1"/>
    <dgm:cxn modelId="{94D65FAD-C5D7-487A-A6D2-D9AE23C29065}" type="presParOf" srcId="{C92D5849-5097-49B0-94F7-4F00C4116BF4}" destId="{22A4286F-3E1F-43FF-ACEC-83716869BF88}" srcOrd="2" destOrd="0" presId="urn:microsoft.com/office/officeart/2005/8/layout/orgChart1"/>
    <dgm:cxn modelId="{8A204413-B4B2-40DF-A695-F1AA1C69B56B}" type="presParOf" srcId="{43233520-3CD7-470F-B99F-24AF9E4594DA}" destId="{E2E79C02-50E2-4B97-B9FA-770C398970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226D1-E97A-491F-B00B-D6A247AEBBFB}">
      <dsp:nvSpPr>
        <dsp:cNvPr id="0" name=""/>
        <dsp:cNvSpPr/>
      </dsp:nvSpPr>
      <dsp:spPr>
        <a:xfrm>
          <a:off x="3275858" y="2132858"/>
          <a:ext cx="2592283" cy="25922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OBILJEŽJA PREDROMANTIZMA</a:t>
          </a:r>
          <a:endParaRPr lang="hr-HR" sz="1600" b="1" kern="1200" dirty="0"/>
        </a:p>
      </dsp:txBody>
      <dsp:txXfrm>
        <a:off x="3655489" y="2512489"/>
        <a:ext cx="1833021" cy="1833021"/>
      </dsp:txXfrm>
    </dsp:sp>
    <dsp:sp modelId="{4CB418A8-B803-420F-BFE9-124BAFA59140}">
      <dsp:nvSpPr>
        <dsp:cNvPr id="0" name=""/>
        <dsp:cNvSpPr/>
      </dsp:nvSpPr>
      <dsp:spPr>
        <a:xfrm rot="16200000">
          <a:off x="4463056" y="2005340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566552" y="2018467"/>
        <a:ext cx="10894" cy="10894"/>
      </dsp:txXfrm>
    </dsp:sp>
    <dsp:sp modelId="{E0F0FB49-708F-4FCE-80DB-71FE0F497528}">
      <dsp:nvSpPr>
        <dsp:cNvPr id="0" name=""/>
        <dsp:cNvSpPr/>
      </dsp:nvSpPr>
      <dsp:spPr>
        <a:xfrm>
          <a:off x="3628418" y="27808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svjetska bol</a:t>
          </a:r>
          <a:endParaRPr lang="hr-HR" sz="1800" kern="1200" dirty="0"/>
        </a:p>
      </dsp:txBody>
      <dsp:txXfrm>
        <a:off x="3904787" y="304177"/>
        <a:ext cx="1334425" cy="1334425"/>
      </dsp:txXfrm>
    </dsp:sp>
    <dsp:sp modelId="{9C8229E3-48E3-4097-A88D-630723CA7968}">
      <dsp:nvSpPr>
        <dsp:cNvPr id="0" name=""/>
        <dsp:cNvSpPr/>
      </dsp:nvSpPr>
      <dsp:spPr>
        <a:xfrm rot="19800000">
          <a:off x="5679896" y="2707883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783392" y="2721010"/>
        <a:ext cx="10894" cy="10894"/>
      </dsp:txXfrm>
    </dsp:sp>
    <dsp:sp modelId="{E61DF3C0-A3A2-41BC-8BF3-DB2AE5A4F419}">
      <dsp:nvSpPr>
        <dsp:cNvPr id="0" name=""/>
        <dsp:cNvSpPr/>
      </dsp:nvSpPr>
      <dsp:spPr>
        <a:xfrm>
          <a:off x="5756770" y="1256613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subjektivizam</a:t>
          </a:r>
          <a:endParaRPr lang="hr-HR" sz="1800" kern="1200" dirty="0"/>
        </a:p>
      </dsp:txBody>
      <dsp:txXfrm>
        <a:off x="6033139" y="1532982"/>
        <a:ext cx="1334425" cy="1334425"/>
      </dsp:txXfrm>
    </dsp:sp>
    <dsp:sp modelId="{9B1346C0-3CF8-43F3-B77F-66D8409280AF}">
      <dsp:nvSpPr>
        <dsp:cNvPr id="0" name=""/>
        <dsp:cNvSpPr/>
      </dsp:nvSpPr>
      <dsp:spPr>
        <a:xfrm rot="1800000">
          <a:off x="5679896" y="4112968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783392" y="4126095"/>
        <a:ext cx="10894" cy="10894"/>
      </dsp:txXfrm>
    </dsp:sp>
    <dsp:sp modelId="{F9C17259-9E4B-461A-801D-79A821CA4CFB}">
      <dsp:nvSpPr>
        <dsp:cNvPr id="0" name=""/>
        <dsp:cNvSpPr/>
      </dsp:nvSpPr>
      <dsp:spPr>
        <a:xfrm>
          <a:off x="5756770" y="3714223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buntovnost</a:t>
          </a:r>
          <a:endParaRPr lang="hr-HR" sz="1800" kern="1200" dirty="0"/>
        </a:p>
      </dsp:txBody>
      <dsp:txXfrm>
        <a:off x="6033139" y="3990592"/>
        <a:ext cx="1334425" cy="1334425"/>
      </dsp:txXfrm>
    </dsp:sp>
    <dsp:sp modelId="{1BCB68E4-0DDB-4E89-9D21-020F10ECC42D}">
      <dsp:nvSpPr>
        <dsp:cNvPr id="0" name=""/>
        <dsp:cNvSpPr/>
      </dsp:nvSpPr>
      <dsp:spPr>
        <a:xfrm rot="5400000">
          <a:off x="4463056" y="4815510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566552" y="4828637"/>
        <a:ext cx="10894" cy="10894"/>
      </dsp:txXfrm>
    </dsp:sp>
    <dsp:sp modelId="{CFF2285F-A8F3-4F30-BDC7-24D1A33593CB}">
      <dsp:nvSpPr>
        <dsp:cNvPr id="0" name=""/>
        <dsp:cNvSpPr/>
      </dsp:nvSpPr>
      <dsp:spPr>
        <a:xfrm>
          <a:off x="3628418" y="4943028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interes za nacionalnu povijest</a:t>
          </a:r>
          <a:endParaRPr lang="hr-HR" sz="1800" kern="1200" dirty="0"/>
        </a:p>
      </dsp:txBody>
      <dsp:txXfrm>
        <a:off x="3904787" y="5219397"/>
        <a:ext cx="1334425" cy="1334425"/>
      </dsp:txXfrm>
    </dsp:sp>
    <dsp:sp modelId="{AF74AC9B-E2AE-4D10-A7A9-24DD23BE8676}">
      <dsp:nvSpPr>
        <dsp:cNvPr id="0" name=""/>
        <dsp:cNvSpPr/>
      </dsp:nvSpPr>
      <dsp:spPr>
        <a:xfrm rot="9000000">
          <a:off x="3246217" y="4112968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349713" y="4126095"/>
        <a:ext cx="10894" cy="10894"/>
      </dsp:txXfrm>
    </dsp:sp>
    <dsp:sp modelId="{E5CDEBF8-FD72-471A-9115-A1C47CD84633}">
      <dsp:nvSpPr>
        <dsp:cNvPr id="0" name=""/>
        <dsp:cNvSpPr/>
      </dsp:nvSpPr>
      <dsp:spPr>
        <a:xfrm>
          <a:off x="1500065" y="3714223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interes za usmenu književnost</a:t>
          </a:r>
          <a:endParaRPr lang="hr-HR" sz="1800" kern="1200" dirty="0"/>
        </a:p>
      </dsp:txBody>
      <dsp:txXfrm>
        <a:off x="1776434" y="3990592"/>
        <a:ext cx="1334425" cy="1334425"/>
      </dsp:txXfrm>
    </dsp:sp>
    <dsp:sp modelId="{426A637D-0883-4F4D-AD31-52712280ADF7}">
      <dsp:nvSpPr>
        <dsp:cNvPr id="0" name=""/>
        <dsp:cNvSpPr/>
      </dsp:nvSpPr>
      <dsp:spPr>
        <a:xfrm rot="12600000">
          <a:off x="3246217" y="2707883"/>
          <a:ext cx="217886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7886" y="185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349713" y="2721010"/>
        <a:ext cx="10894" cy="10894"/>
      </dsp:txXfrm>
    </dsp:sp>
    <dsp:sp modelId="{4D98FBEC-EED7-4F02-9E34-B5E0CB1C8790}">
      <dsp:nvSpPr>
        <dsp:cNvPr id="0" name=""/>
        <dsp:cNvSpPr/>
      </dsp:nvSpPr>
      <dsp:spPr>
        <a:xfrm>
          <a:off x="1500065" y="1256613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misticizam</a:t>
          </a:r>
          <a:endParaRPr lang="hr-HR" sz="1800" kern="1200" dirty="0"/>
        </a:p>
      </dsp:txBody>
      <dsp:txXfrm>
        <a:off x="1776434" y="1532982"/>
        <a:ext cx="1334425" cy="133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5CDB3-1D4E-411F-9EB6-507614FCC9A0}">
      <dsp:nvSpPr>
        <dsp:cNvPr id="0" name=""/>
        <dsp:cNvSpPr/>
      </dsp:nvSpPr>
      <dsp:spPr>
        <a:xfrm>
          <a:off x="4518248" y="2213821"/>
          <a:ext cx="3743935" cy="32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43"/>
              </a:lnTo>
              <a:lnTo>
                <a:pt x="3743935" y="162443"/>
              </a:lnTo>
              <a:lnTo>
                <a:pt x="3743935" y="324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C1684-FA87-4D1E-94B8-502A1D264CD7}">
      <dsp:nvSpPr>
        <dsp:cNvPr id="0" name=""/>
        <dsp:cNvSpPr/>
      </dsp:nvSpPr>
      <dsp:spPr>
        <a:xfrm>
          <a:off x="4518248" y="2213821"/>
          <a:ext cx="1871967" cy="32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43"/>
              </a:lnTo>
              <a:lnTo>
                <a:pt x="1871967" y="162443"/>
              </a:lnTo>
              <a:lnTo>
                <a:pt x="1871967" y="324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79852-4611-455F-B40E-1A3B860461B1}">
      <dsp:nvSpPr>
        <dsp:cNvPr id="0" name=""/>
        <dsp:cNvSpPr/>
      </dsp:nvSpPr>
      <dsp:spPr>
        <a:xfrm>
          <a:off x="4472528" y="2213821"/>
          <a:ext cx="91440" cy="324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A1E0-1D22-4839-BECA-E6C455F77E3C}">
      <dsp:nvSpPr>
        <dsp:cNvPr id="0" name=""/>
        <dsp:cNvSpPr/>
      </dsp:nvSpPr>
      <dsp:spPr>
        <a:xfrm>
          <a:off x="2646280" y="2213821"/>
          <a:ext cx="1871967" cy="324886"/>
        </a:xfrm>
        <a:custGeom>
          <a:avLst/>
          <a:gdLst/>
          <a:ahLst/>
          <a:cxnLst/>
          <a:rect l="0" t="0" r="0" b="0"/>
          <a:pathLst>
            <a:path>
              <a:moveTo>
                <a:pt x="1871967" y="0"/>
              </a:moveTo>
              <a:lnTo>
                <a:pt x="1871967" y="162443"/>
              </a:lnTo>
              <a:lnTo>
                <a:pt x="0" y="162443"/>
              </a:lnTo>
              <a:lnTo>
                <a:pt x="0" y="324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22A0-A7A5-4AA2-BB6E-E323D66750DF}">
      <dsp:nvSpPr>
        <dsp:cNvPr id="0" name=""/>
        <dsp:cNvSpPr/>
      </dsp:nvSpPr>
      <dsp:spPr>
        <a:xfrm>
          <a:off x="774312" y="2213821"/>
          <a:ext cx="3743935" cy="324886"/>
        </a:xfrm>
        <a:custGeom>
          <a:avLst/>
          <a:gdLst/>
          <a:ahLst/>
          <a:cxnLst/>
          <a:rect l="0" t="0" r="0" b="0"/>
          <a:pathLst>
            <a:path>
              <a:moveTo>
                <a:pt x="3743935" y="0"/>
              </a:moveTo>
              <a:lnTo>
                <a:pt x="3743935" y="162443"/>
              </a:lnTo>
              <a:lnTo>
                <a:pt x="0" y="162443"/>
              </a:lnTo>
              <a:lnTo>
                <a:pt x="0" y="324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5E52B-92D6-46F1-AB64-FFE866E9F9C4}">
      <dsp:nvSpPr>
        <dsp:cNvPr id="0" name=""/>
        <dsp:cNvSpPr/>
      </dsp:nvSpPr>
      <dsp:spPr>
        <a:xfrm>
          <a:off x="3744707" y="1440280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OBILJEŽJA</a:t>
          </a:r>
          <a:br>
            <a:rPr lang="hr-HR" sz="1300" kern="1200" dirty="0" smtClean="0"/>
          </a:br>
          <a:r>
            <a:rPr lang="hr-HR" sz="1300" kern="1200" dirty="0" smtClean="0"/>
            <a:t>STURM UND DRANGA</a:t>
          </a:r>
        </a:p>
      </dsp:txBody>
      <dsp:txXfrm>
        <a:off x="3744707" y="1440280"/>
        <a:ext cx="1547080" cy="773540"/>
      </dsp:txXfrm>
    </dsp:sp>
    <dsp:sp modelId="{482B68A8-76EA-4F85-BB94-9C38A66840E6}">
      <dsp:nvSpPr>
        <dsp:cNvPr id="0" name=""/>
        <dsp:cNvSpPr/>
      </dsp:nvSpPr>
      <dsp:spPr>
        <a:xfrm>
          <a:off x="772" y="2538707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u opreci je prema klasicizmu u prosvjetiteljstvu</a:t>
          </a:r>
          <a:endParaRPr lang="hr-HR" sz="1300" kern="1200" dirty="0"/>
        </a:p>
      </dsp:txBody>
      <dsp:txXfrm>
        <a:off x="772" y="2538707"/>
        <a:ext cx="1547080" cy="773540"/>
      </dsp:txXfrm>
    </dsp:sp>
    <dsp:sp modelId="{7210EE5C-C9EB-44DE-A995-FD62A5F03D7E}">
      <dsp:nvSpPr>
        <dsp:cNvPr id="0" name=""/>
        <dsp:cNvSpPr/>
      </dsp:nvSpPr>
      <dsp:spPr>
        <a:xfrm>
          <a:off x="1872739" y="2538707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ističe se načelo originalnosti</a:t>
          </a:r>
          <a:endParaRPr lang="hr-HR" sz="1300" kern="1200" dirty="0"/>
        </a:p>
      </dsp:txBody>
      <dsp:txXfrm>
        <a:off x="1872739" y="2538707"/>
        <a:ext cx="1547080" cy="773540"/>
      </dsp:txXfrm>
    </dsp:sp>
    <dsp:sp modelId="{C77CBF0F-9E7E-43BE-9BC8-D6078AF4B673}">
      <dsp:nvSpPr>
        <dsp:cNvPr id="0" name=""/>
        <dsp:cNvSpPr/>
      </dsp:nvSpPr>
      <dsp:spPr>
        <a:xfrm>
          <a:off x="3744707" y="2538707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ističe se genijalnost i stvaralačka snaga umjetnika</a:t>
          </a:r>
          <a:endParaRPr lang="hr-HR" sz="1300" kern="1200" dirty="0"/>
        </a:p>
      </dsp:txBody>
      <dsp:txXfrm>
        <a:off x="3744707" y="2538707"/>
        <a:ext cx="1547080" cy="773540"/>
      </dsp:txXfrm>
    </dsp:sp>
    <dsp:sp modelId="{38BF75E4-B406-44F4-B9DF-6C7224EDC676}">
      <dsp:nvSpPr>
        <dsp:cNvPr id="0" name=""/>
        <dsp:cNvSpPr/>
      </dsp:nvSpPr>
      <dsp:spPr>
        <a:xfrm>
          <a:off x="5616675" y="2538707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drama je omiljena književna vrsta </a:t>
          </a:r>
          <a:endParaRPr lang="hr-HR" sz="1300" kern="1200" dirty="0"/>
        </a:p>
      </dsp:txBody>
      <dsp:txXfrm>
        <a:off x="5616675" y="2538707"/>
        <a:ext cx="1547080" cy="773540"/>
      </dsp:txXfrm>
    </dsp:sp>
    <dsp:sp modelId="{02D8CADC-C404-44CD-9454-71B8C6976AAE}">
      <dsp:nvSpPr>
        <dsp:cNvPr id="0" name=""/>
        <dsp:cNvSpPr/>
      </dsp:nvSpPr>
      <dsp:spPr>
        <a:xfrm>
          <a:off x="7488643" y="2538707"/>
          <a:ext cx="1547080" cy="773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uzori se traže u Homeru, Shakespeareu i narodnoj poeziji</a:t>
          </a:r>
          <a:endParaRPr lang="hr-HR" sz="1300" kern="1200" dirty="0"/>
        </a:p>
      </dsp:txBody>
      <dsp:txXfrm>
        <a:off x="7488643" y="2538707"/>
        <a:ext cx="1547080" cy="77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707A-FBD5-4019-8717-E1F54F1DC5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D041-CDD4-45DC-A4C9-F746DDBF38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87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2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50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0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8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89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52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6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8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0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9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DCC3-4081-455B-94F8-342BF1977C7C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0A66-4C99-4614-909E-C8688DD36E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1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7 Mile Drive, Carmel 1/17/19 | Sharon Mollerus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" b="100000" l="0" r="100000">
                        <a14:foregroundMark x1="51630" y1="82948" x2="51630" y2="82948"/>
                        <a14:foregroundMark x1="76087" y1="90462" x2="76087" y2="90462"/>
                        <a14:foregroundMark x1="95924" y1="92197" x2="95924" y2="92197"/>
                        <a14:foregroundMark x1="90761" y1="82081" x2="90761" y2="82081"/>
                        <a14:foregroundMark x1="79620" y1="79191" x2="79620" y2="79191"/>
                        <a14:foregroundMark x1="70924" y1="72543" x2="70924" y2="72543"/>
                        <a14:foregroundMark x1="64402" y1="63873" x2="64402" y2="63873"/>
                        <a14:foregroundMark x1="59239" y1="60116" x2="59239" y2="60116"/>
                        <a14:foregroundMark x1="53533" y1="56069" x2="53533" y2="56069"/>
                        <a14:foregroundMark x1="45380" y1="64451" x2="45380" y2="64451"/>
                        <a14:foregroundMark x1="35326" y1="64740" x2="35326" y2="64740"/>
                        <a14:foregroundMark x1="34511" y1="72543" x2="34511" y2="72543"/>
                        <a14:foregroundMark x1="26902" y1="81503" x2="26902" y2="81503"/>
                        <a14:foregroundMark x1="18207" y1="83526" x2="18207" y2="83526"/>
                        <a14:foregroundMark x1="11141" y1="87572" x2="11141" y2="87572"/>
                        <a14:foregroundMark x1="5978" y1="94509" x2="5978" y2="94509"/>
                        <a14:foregroundMark x1="17663" y1="95087" x2="17663" y2="95087"/>
                        <a14:foregroundMark x1="26359" y1="94509" x2="26359" y2="94509"/>
                        <a14:foregroundMark x1="37500" y1="95087" x2="37500" y2="95087"/>
                        <a14:foregroundMark x1="47283" y1="95954" x2="47283" y2="95954"/>
                        <a14:foregroundMark x1="58152" y1="95954" x2="58152" y2="95954"/>
                        <a14:foregroundMark x1="66033" y1="95954" x2="66033" y2="95954"/>
                        <a14:foregroundMark x1="77717" y1="95376" x2="77717" y2="95376"/>
                        <a14:backgroundMark x1="24185" y1="28035" x2="24185" y2="28035"/>
                        <a14:backgroundMark x1="22011" y1="37572" x2="22011" y2="37572"/>
                        <a14:backgroundMark x1="18750" y1="51445" x2="18750" y2="51445"/>
                        <a14:backgroundMark x1="19293" y1="62428" x2="19293" y2="62428"/>
                        <a14:backgroundMark x1="16848" y1="68497" x2="16848" y2="68497"/>
                        <a14:backgroundMark x1="19293" y1="71387" x2="19293" y2="71387"/>
                        <a14:backgroundMark x1="21196" y1="74277" x2="21196" y2="74277"/>
                        <a14:backgroundMark x1="13859" y1="72543" x2="13859" y2="72543"/>
                        <a14:backgroundMark x1="11957" y1="73410" x2="11957" y2="73410"/>
                        <a14:backgroundMark x1="9239" y1="75145" x2="9239" y2="75145"/>
                        <a14:backgroundMark x1="5163" y1="78902" x2="5163" y2="78902"/>
                        <a14:backgroundMark x1="3261" y1="81503" x2="3261" y2="81503"/>
                        <a14:backgroundMark x1="3533" y1="46532" x2="3533" y2="46532"/>
                        <a14:backgroundMark x1="9783" y1="47110" x2="9783" y2="47110"/>
                        <a14:backgroundMark x1="18207" y1="46243" x2="18207" y2="46243"/>
                        <a14:backgroundMark x1="35870" y1="44509" x2="35870" y2="44509"/>
                        <a14:backgroundMark x1="36413" y1="36705" x2="36413" y2="36705"/>
                        <a14:backgroundMark x1="36685" y1="33237" x2="36685" y2="33237"/>
                        <a14:backgroundMark x1="36413" y1="28324" x2="36413" y2="28324"/>
                        <a14:backgroundMark x1="32609" y1="27168" x2="32609" y2="27168"/>
                        <a14:backgroundMark x1="39946" y1="46532" x2="39946" y2="46532"/>
                        <a14:backgroundMark x1="47283" y1="47688" x2="47283" y2="47688"/>
                        <a14:backgroundMark x1="44565" y1="55202" x2="44565" y2="55202"/>
                        <a14:backgroundMark x1="55435" y1="27457" x2="55435" y2="27457"/>
                        <a14:backgroundMark x1="67391" y1="26301" x2="67391" y2="26301"/>
                        <a14:backgroundMark x1="79076" y1="26301" x2="79076" y2="26301"/>
                        <a14:backgroundMark x1="89402" y1="25145" x2="89402" y2="25145"/>
                        <a14:backgroundMark x1="95652" y1="27168" x2="95652" y2="27168"/>
                        <a14:backgroundMark x1="94837" y1="41908" x2="94837" y2="41908"/>
                        <a14:backgroundMark x1="90489" y1="52023" x2="90489" y2="52023"/>
                        <a14:backgroundMark x1="91304" y1="62717" x2="91304" y2="62717"/>
                        <a14:backgroundMark x1="96739" y1="69364" x2="96739" y2="69364"/>
                        <a14:backgroundMark x1="90761" y1="70231" x2="90761" y2="70231"/>
                        <a14:backgroundMark x1="58152" y1="47110" x2="58152" y2="47110"/>
                        <a14:backgroundMark x1="66848" y1="47688" x2="66848" y2="47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114289"/>
            <a:ext cx="5076056" cy="47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10274" y1="52381" x2="10274" y2="52381"/>
                        <a14:backgroundMark x1="40753" y1="23810" x2="40753" y2="23810"/>
                        <a14:backgroundMark x1="55822" y1="15873" x2="55822" y2="1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593" y="6122181"/>
            <a:ext cx="354434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PREDROMANTIZAM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028384" y="6504533"/>
            <a:ext cx="3600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" dirty="0" smtClean="0"/>
              <a:t>a</a:t>
            </a:r>
            <a:endParaRPr lang="hr-HR" sz="500" dirty="0"/>
          </a:p>
        </p:txBody>
      </p:sp>
    </p:spTree>
    <p:extLst>
      <p:ext uri="{BB962C8B-B14F-4D97-AF65-F5344CB8AC3E}">
        <p14:creationId xmlns:p14="http://schemas.microsoft.com/office/powerpoint/2010/main" val="2607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STURM UND DRANG</a:t>
            </a:r>
            <a:br>
              <a:rPr lang="hr-HR" dirty="0" smtClean="0"/>
            </a:br>
            <a:r>
              <a:rPr lang="hr-HR" dirty="0" smtClean="0"/>
              <a:t>(1770. – 1785.)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7047"/>
              </p:ext>
            </p:extLst>
          </p:nvPr>
        </p:nvGraphicFramePr>
        <p:xfrm>
          <a:off x="107504" y="1628800"/>
          <a:ext cx="9036496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8460432" y="2606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5E52B-92D6-46F1-AB64-FFE866E9F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4D5E52B-92D6-46F1-AB64-FFE866E9F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222A0-A7A5-4AA2-BB6E-E323D6675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EB222A0-A7A5-4AA2-BB6E-E323D6675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2B68A8-76EA-4F85-BB94-9C38A6684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482B68A8-76EA-4F85-BB94-9C38A6684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5A1E0-1D22-4839-BECA-E6C455F77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9FD5A1E0-1D22-4839-BECA-E6C455F77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0EE5C-C9EB-44DE-A995-FD62A5F03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7210EE5C-C9EB-44DE-A995-FD62A5F03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79852-4611-455F-B40E-1A3B8604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BD79852-4611-455F-B40E-1A3B8604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CBF0F-9E7E-43BE-9BC8-D6078AF4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C77CBF0F-9E7E-43BE-9BC8-D6078AF4B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C1684-FA87-4D1E-94B8-502A1D264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8CC1684-FA87-4D1E-94B8-502A1D264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BF75E4-B406-44F4-B9DF-6C7224EDC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38BF75E4-B406-44F4-B9DF-6C7224EDC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5CDB3-1D4E-411F-9EB6-507614FC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4D5CDB3-1D4E-411F-9EB6-507614FCC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8CADC-C404-44CD-9454-71B8C6976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02D8CADC-C404-44CD-9454-71B8C6976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9/98/Twilight_in_the_Wilderness_by_Frederic_Edwin_Church_%283%29.jpg/1024px-Twilight_in_the_Wilderness_by_Frederic_Edwin_Church_%283%2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0" y="0"/>
            <a:ext cx="9148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07504" y="1166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Frederic Edwin Church, </a:t>
            </a:r>
            <a:r>
              <a:rPr lang="hr-HR" i="1" dirty="0" smtClean="0">
                <a:solidFill>
                  <a:schemeClr val="bg1"/>
                </a:solidFill>
              </a:rPr>
              <a:t>Sumrak u divljini </a:t>
            </a:r>
            <a:r>
              <a:rPr lang="hr-HR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1860</a:t>
            </a:r>
            <a:r>
              <a:rPr lang="hr-HR" dirty="0" smtClean="0">
                <a:solidFill>
                  <a:schemeClr val="bg1"/>
                </a:solidFill>
              </a:rPr>
              <a:t>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0" y="234888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000" b="1" smtClean="0">
                <a:solidFill>
                  <a:schemeClr val="bg1"/>
                </a:solidFill>
              </a:rPr>
              <a:t>ROMANTIZAM</a:t>
            </a:r>
            <a:endParaRPr lang="hr-H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ROMANTIZAM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aziv za književnu epohu koja se javlja krajem 18. stoljeća</a:t>
            </a:r>
          </a:p>
          <a:p>
            <a:r>
              <a:rPr lang="hr-HR" dirty="0"/>
              <a:t>p</a:t>
            </a:r>
            <a:r>
              <a:rPr lang="hr-HR" dirty="0" smtClean="0"/>
              <a:t>unu afirmaciju doživljava od 1800. do 1840.</a:t>
            </a:r>
          </a:p>
          <a:p>
            <a:endParaRPr lang="hr-HR" dirty="0"/>
          </a:p>
          <a:p>
            <a:r>
              <a:rPr lang="hr-HR" dirty="0" smtClean="0"/>
              <a:t>prva moderna književna epoha</a:t>
            </a:r>
          </a:p>
          <a:p>
            <a:r>
              <a:rPr lang="hr-HR" dirty="0" smtClean="0"/>
              <a:t>nije samo književna pojava, već </a:t>
            </a:r>
            <a:r>
              <a:rPr lang="hr-HR" dirty="0" err="1" smtClean="0"/>
              <a:t>općekulturni</a:t>
            </a:r>
            <a:r>
              <a:rPr lang="hr-HR" dirty="0" smtClean="0"/>
              <a:t> i umjetnički pokret</a:t>
            </a:r>
          </a:p>
        </p:txBody>
      </p:sp>
    </p:spTree>
    <p:extLst>
      <p:ext uri="{BB962C8B-B14F-4D97-AF65-F5344CB8AC3E}">
        <p14:creationId xmlns:p14="http://schemas.microsoft.com/office/powerpoint/2010/main" val="27789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ROMANTIZAM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avlja se najprije u onim nacionalnim književnostima u kojima se već javio </a:t>
            </a:r>
            <a:r>
              <a:rPr lang="hr-HR" dirty="0" err="1" smtClean="0"/>
              <a:t>predromantizam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redvode ga njemačka romantičarska škola i engleski lirski pjesnici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1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ROMANTIZAM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467544" y="1528514"/>
            <a:ext cx="4525963" cy="4525963"/>
            <a:chOff x="-1295079" y="-28277"/>
            <a:chExt cx="4525963" cy="4525963"/>
          </a:xfrm>
        </p:grpSpPr>
        <p:sp>
          <p:nvSpPr>
            <p:cNvPr id="7" name="Elipsa 6"/>
            <p:cNvSpPr/>
            <p:nvPr/>
          </p:nvSpPr>
          <p:spPr>
            <a:xfrm>
              <a:off x="-1295079" y="-28277"/>
              <a:ext cx="4525963" cy="452596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ipsa 4"/>
            <p:cNvSpPr/>
            <p:nvPr/>
          </p:nvSpPr>
          <p:spPr>
            <a:xfrm>
              <a:off x="-846204" y="678267"/>
              <a:ext cx="3200339" cy="3200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kern="1200" dirty="0" smtClean="0"/>
                <a:t>stvara vlastitu </a:t>
              </a:r>
              <a:br>
                <a:rPr lang="hr-HR" sz="2800" kern="1200" dirty="0" smtClean="0"/>
              </a:br>
              <a:r>
                <a:rPr lang="hr-HR" sz="2800" kern="1200" dirty="0" smtClean="0"/>
                <a:t>poetiku koja je u opreci prema klasicističkoj </a:t>
              </a:r>
              <a:br>
                <a:rPr lang="hr-HR" sz="2800" kern="1200" dirty="0" smtClean="0"/>
              </a:br>
              <a:r>
                <a:rPr lang="hr-HR" sz="2800" kern="1200" dirty="0" smtClean="0"/>
                <a:t>poetici</a:t>
              </a:r>
              <a:endParaRPr lang="hr-HR" sz="2800" kern="1200" dirty="0"/>
            </a:p>
          </p:txBody>
        </p:sp>
      </p:grpSp>
      <p:sp>
        <p:nvSpPr>
          <p:cNvPr id="9" name="Elipsa 8"/>
          <p:cNvSpPr/>
          <p:nvPr/>
        </p:nvSpPr>
        <p:spPr>
          <a:xfrm>
            <a:off x="4116758" y="1584558"/>
            <a:ext cx="4501341" cy="450134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Elipsa 4"/>
          <p:cNvSpPr/>
          <p:nvPr/>
        </p:nvSpPr>
        <p:spPr>
          <a:xfrm>
            <a:off x="5394166" y="2115363"/>
            <a:ext cx="2595368" cy="3439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800" kern="1200" dirty="0" smtClean="0"/>
              <a:t>razvija vlastiti senzibilitet koji se temelji na subjektivnosti i osjećajnosti</a:t>
            </a:r>
            <a:endParaRPr lang="hr-HR" sz="2800" kern="1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618099" y="188640"/>
            <a:ext cx="27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ght piece, from the closing scene of &quot;René&quot; by Chateaubri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7504" y="6381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Franz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Ludwig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Catel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i="1" dirty="0" smtClean="0">
                <a:solidFill>
                  <a:schemeClr val="bg1"/>
                </a:solidFill>
              </a:rPr>
              <a:t>Dio noći</a:t>
            </a:r>
            <a:r>
              <a:rPr lang="hr-HR" dirty="0" smtClean="0">
                <a:solidFill>
                  <a:schemeClr val="bg1"/>
                </a:solidFill>
              </a:rPr>
              <a:t> (1820.)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35696" y="26064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ROMANTIČARSKI JUNAK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732240" y="1772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OSAMLJEN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756117" y="21421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NESHVAĆEN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436096" y="255761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OPTEREĆEN </a:t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SVJETSKOM BOLI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51520" y="38128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PESIMISTIČAN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95536" y="26961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MELANKOLIČAN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1589032"/>
            <a:ext cx="330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VOLI PRIRODU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36296" y="36708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OSJEĆAJAN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38357" y="2768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TIP SUVIŠNOG ČOVJEKA</a:t>
            </a:r>
            <a:endParaRPr lang="hr-HR" sz="2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2538357" y="119675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</a:t>
            </a:r>
            <a:r>
              <a:rPr lang="hr-HR" dirty="0" smtClean="0"/>
              <a:t>sjeća se izopćenim</a:t>
            </a:r>
          </a:p>
          <a:p>
            <a:pPr algn="ctr"/>
            <a:r>
              <a:rPr lang="hr-HR" dirty="0"/>
              <a:t>s</a:t>
            </a:r>
            <a:r>
              <a:rPr lang="hr-HR" dirty="0" smtClean="0"/>
              <a:t>ve prezire</a:t>
            </a:r>
          </a:p>
          <a:p>
            <a:pPr algn="ctr"/>
            <a:r>
              <a:rPr lang="hr-HR" dirty="0"/>
              <a:t>c</a:t>
            </a:r>
            <a:r>
              <a:rPr lang="hr-HR" dirty="0" smtClean="0"/>
              <a:t>iničan</a:t>
            </a:r>
          </a:p>
          <a:p>
            <a:pPr algn="ctr"/>
            <a:r>
              <a:rPr lang="hr-HR" dirty="0"/>
              <a:t>s</a:t>
            </a:r>
            <a:r>
              <a:rPr lang="hr-HR" dirty="0" smtClean="0"/>
              <a:t>keptičan </a:t>
            </a:r>
          </a:p>
          <a:p>
            <a:pPr algn="ctr"/>
            <a:r>
              <a:rPr lang="hr-HR" dirty="0"/>
              <a:t>p</a:t>
            </a:r>
            <a:r>
              <a:rPr lang="hr-HR" dirty="0" smtClean="0"/>
              <a:t>roturječan</a:t>
            </a:r>
          </a:p>
          <a:p>
            <a:pPr algn="ctr"/>
            <a:r>
              <a:rPr lang="hr-HR" dirty="0"/>
              <a:t>o</a:t>
            </a:r>
            <a:r>
              <a:rPr lang="hr-HR" dirty="0" smtClean="0"/>
              <a:t>sjeća besmisao</a:t>
            </a:r>
            <a:endParaRPr lang="hr-HR" dirty="0"/>
          </a:p>
        </p:txBody>
      </p:sp>
      <p:sp>
        <p:nvSpPr>
          <p:cNvPr id="5" name="Strelica dolje 4"/>
          <p:cNvSpPr/>
          <p:nvPr/>
        </p:nvSpPr>
        <p:spPr>
          <a:xfrm>
            <a:off x="4158537" y="3501008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754381" y="491503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vojevrsna inačica </a:t>
            </a:r>
            <a:br>
              <a:rPr lang="hr-HR" dirty="0" smtClean="0"/>
            </a:br>
            <a:r>
              <a:rPr lang="hr-HR" dirty="0" smtClean="0"/>
              <a:t>bajronovskog junaka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4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avlja se od druge polovice 18. stoljeća</a:t>
            </a:r>
          </a:p>
          <a:p>
            <a:r>
              <a:rPr lang="hr-HR" dirty="0"/>
              <a:t>p</a:t>
            </a:r>
            <a:r>
              <a:rPr lang="hr-HR" dirty="0" smtClean="0"/>
              <a:t>aralelno s razdobljem prosvjetiteljstva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539552" y="4764684"/>
            <a:ext cx="8100392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</a:t>
            </a:r>
            <a:endParaRPr lang="hr-HR" dirty="0"/>
          </a:p>
        </p:txBody>
      </p:sp>
      <p:cxnSp>
        <p:nvCxnSpPr>
          <p:cNvPr id="6" name="Ravni poveznik 5"/>
          <p:cNvCxnSpPr/>
          <p:nvPr/>
        </p:nvCxnSpPr>
        <p:spPr>
          <a:xfrm>
            <a:off x="1979712" y="4764684"/>
            <a:ext cx="0" cy="320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300192" y="4756834"/>
            <a:ext cx="0" cy="3205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4211960" y="4756834"/>
            <a:ext cx="0" cy="3205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851379" y="42117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17. st.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779912" y="422319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18. st.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804248" y="422319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19. st.</a:t>
            </a:r>
            <a:endParaRPr lang="hr-HR" dirty="0"/>
          </a:p>
        </p:txBody>
      </p:sp>
      <p:cxnSp>
        <p:nvCxnSpPr>
          <p:cNvPr id="14" name="Ravni poveznik 13"/>
          <p:cNvCxnSpPr/>
          <p:nvPr/>
        </p:nvCxnSpPr>
        <p:spPr>
          <a:xfrm flipV="1">
            <a:off x="851379" y="4917084"/>
            <a:ext cx="5448813" cy="78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4355976" y="4772534"/>
            <a:ext cx="28803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714384" y="5125594"/>
            <a:ext cx="350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KLASICIZAM I PROSVJETITELJSTVO</a:t>
            </a:r>
            <a:br>
              <a:rPr lang="hr-HR" b="1" dirty="0" smtClean="0">
                <a:solidFill>
                  <a:srgbClr val="FFFF00"/>
                </a:solidFill>
              </a:rPr>
            </a:br>
            <a:r>
              <a:rPr lang="hr-HR" dirty="0" smtClean="0"/>
              <a:t> (kraj 17. i 18. stoljeće)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4799921" y="5125593"/>
            <a:ext cx="30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PREDROMANTIZAM</a:t>
            </a:r>
            <a:r>
              <a:rPr lang="hr-HR" b="1" dirty="0" smtClean="0">
                <a:solidFill>
                  <a:srgbClr val="FFFF00"/>
                </a:solidFill>
              </a:rPr>
              <a:t/>
            </a:r>
            <a:br>
              <a:rPr lang="hr-HR" b="1" dirty="0" smtClean="0">
                <a:solidFill>
                  <a:srgbClr val="FFFF00"/>
                </a:solidFill>
              </a:rPr>
            </a:br>
            <a:r>
              <a:rPr lang="hr-HR" dirty="0" smtClean="0"/>
              <a:t> (druga polovica 18. stoljeća)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30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DRUŠTVENO-POVIJESNE PRILIKE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kraj 18. i početak 19. stoljeća obilježeni su velikim društvenim previranjima</a:t>
            </a:r>
          </a:p>
          <a:p>
            <a:r>
              <a:rPr lang="hr-HR" dirty="0" smtClean="0"/>
              <a:t>javljaju se i nacionalni pokreti kojima je cilj formiranje nacionalnih država</a:t>
            </a:r>
            <a:endParaRPr lang="hr-HR" dirty="0"/>
          </a:p>
        </p:txBody>
      </p:sp>
      <p:pic>
        <p:nvPicPr>
          <p:cNvPr id="4" name="Picture 2" descr="https://upload.wikimedia.org/wikipedia/commons/thumb/a/a7/Eug%C3%A8ne_Delacroix_-_La_libert%C3%A9_guidant_le_peuple.jpg/800px-Eug%C3%A8ne_Delacroix_-_La_libert%C3%A9_guidant_le_peu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54" y="0"/>
            <a:ext cx="9154943" cy="68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0941" y="6452900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Eugène</a:t>
            </a:r>
            <a:r>
              <a:rPr lang="en-US" dirty="0" smtClean="0">
                <a:solidFill>
                  <a:schemeClr val="bg1"/>
                </a:solidFill>
              </a:rPr>
              <a:t> Delacroix, </a:t>
            </a:r>
            <a:r>
              <a:rPr lang="hr-HR" i="1" dirty="0" smtClean="0">
                <a:solidFill>
                  <a:schemeClr val="bg1"/>
                </a:solidFill>
              </a:rPr>
              <a:t>Sloboda predvodi narod </a:t>
            </a:r>
            <a:r>
              <a:rPr lang="hr-HR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1830</a:t>
            </a:r>
            <a:r>
              <a:rPr lang="hr-HR" dirty="0" smtClean="0">
                <a:solidFill>
                  <a:schemeClr val="bg1"/>
                </a:solidFill>
              </a:rPr>
              <a:t>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-1" y="5229200"/>
            <a:ext cx="9144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Jedan od najznačajnijih događaja bila je Francuska revolucija.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1169" y="5229200"/>
            <a:ext cx="9133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Važnu su ulogu odigrala i Napoleonova osvajanja.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8388424" y="260648"/>
            <a:ext cx="576064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" dirty="0" smtClean="0">
                <a:solidFill>
                  <a:schemeClr val="bg1"/>
                </a:solidFill>
              </a:rPr>
              <a:t>a</a:t>
            </a:r>
            <a:endParaRPr lang="hr-HR" sz="100" dirty="0"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-14454" y="5229200"/>
            <a:ext cx="9154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Ideali Revolucije u konačnici nisu ostvareni.</a:t>
            </a:r>
            <a:endParaRPr lang="hr-HR" sz="28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-14454" y="5229200"/>
            <a:ext cx="9154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A Napoleonov uspon i pad uzdrmao je čitavu Europu.</a:t>
            </a:r>
            <a:endParaRPr lang="hr-HR" sz="28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251520" y="368370"/>
            <a:ext cx="216024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" dirty="0" smtClean="0"/>
              <a:t>a</a:t>
            </a:r>
            <a:endParaRPr lang="hr-HR" sz="100" dirty="0"/>
          </a:p>
        </p:txBody>
      </p:sp>
      <p:pic>
        <p:nvPicPr>
          <p:cNvPr id="13" name="Picture 2" descr="https://upload.wikimedia.org/wikipedia/commons/thumb/f/fd/El_Tres_de_Mayo%2C_by_Francisco_de_Goya%2C_from_Prado_thin_black_margin.jpg/800px-El_Tres_de_Mayo%2C_by_Francisco_de_Goya%2C_from_Prado_thin_black_mar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55" y="0"/>
            <a:ext cx="9158455" cy="68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3779912" y="14799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Francisco Goya, </a:t>
            </a:r>
            <a:r>
              <a:rPr lang="hr-HR" i="1" dirty="0" smtClean="0">
                <a:solidFill>
                  <a:schemeClr val="bg1"/>
                </a:solidFill>
              </a:rPr>
              <a:t>Treći svibnja </a:t>
            </a:r>
            <a:r>
              <a:rPr lang="en-US" i="1" dirty="0" smtClean="0">
                <a:solidFill>
                  <a:schemeClr val="bg1"/>
                </a:solidFill>
              </a:rPr>
              <a:t>1808</a:t>
            </a:r>
            <a:r>
              <a:rPr lang="hr-HR" i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1814</a:t>
            </a:r>
            <a:r>
              <a:rPr lang="hr-HR" dirty="0" smtClean="0">
                <a:solidFill>
                  <a:schemeClr val="bg1"/>
                </a:solidFill>
              </a:rPr>
              <a:t>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-30975" y="5229200"/>
            <a:ext cx="9154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Diljem Europe izbijaju sukobi.</a:t>
            </a:r>
            <a:endParaRPr lang="hr-HR" sz="28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-14455" y="522920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U Španjolskoj 1808. pobuna protiv </a:t>
            </a:r>
            <a:r>
              <a:rPr lang="hr-HR" sz="2800" dirty="0" err="1" smtClean="0"/>
              <a:t>Josépha</a:t>
            </a:r>
            <a:r>
              <a:rPr lang="hr-HR" sz="2800" dirty="0" smtClean="0"/>
              <a:t> Bonapartea.</a:t>
            </a:r>
            <a:endParaRPr lang="hr-HR" sz="2800" dirty="0"/>
          </a:p>
        </p:txBody>
      </p:sp>
      <p:pic>
        <p:nvPicPr>
          <p:cNvPr id="18" name="Picture 2" descr="https://upload.wikimedia.org/wikipedia/commons/thumb/5/57/Wappers_-_Episodes_from_September_Days_1830_on_the_Place_de_l%E2%80%99H%C3%B4tel_de_Ville_in_Brussels.JPG/1024px-Wappers_-_Episodes_from_September_Days_1830_on_the_Place_de_l%E2%80%99H%C3%B4tel_de_Ville_in_Bruss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976" y="-9475"/>
            <a:ext cx="9185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179512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Egide</a:t>
            </a:r>
            <a:r>
              <a:rPr lang="en-US" dirty="0" smtClean="0">
                <a:solidFill>
                  <a:schemeClr val="bg1"/>
                </a:solidFill>
              </a:rPr>
              <a:t> Charles Gustave </a:t>
            </a:r>
            <a:r>
              <a:rPr lang="en-US" dirty="0" err="1" smtClean="0">
                <a:solidFill>
                  <a:schemeClr val="bg1"/>
                </a:solidFill>
              </a:rPr>
              <a:t>Wappers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hr-HR" i="1" dirty="0" smtClean="0">
                <a:solidFill>
                  <a:schemeClr val="bg1"/>
                </a:solidFill>
              </a:rPr>
              <a:t>Prizor Belgijske revolucije </a:t>
            </a:r>
            <a:r>
              <a:rPr lang="en-US" i="1" dirty="0" smtClean="0">
                <a:solidFill>
                  <a:schemeClr val="bg1"/>
                </a:solidFill>
              </a:rPr>
              <a:t>1830</a:t>
            </a:r>
            <a:r>
              <a:rPr lang="hr-HR" i="1" dirty="0" smtClean="0">
                <a:solidFill>
                  <a:schemeClr val="bg1"/>
                </a:solidFill>
              </a:rPr>
              <a:t>. </a:t>
            </a:r>
            <a:r>
              <a:rPr lang="hr-HR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1834</a:t>
            </a:r>
            <a:r>
              <a:rPr lang="hr-HR" dirty="0" smtClean="0">
                <a:solidFill>
                  <a:schemeClr val="bg1"/>
                </a:solidFill>
              </a:rPr>
              <a:t>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-26406" y="5273178"/>
            <a:ext cx="91704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A 1830. Belgijska revolucija kojom je uspostavljena nezavisnost od Kraljevine Nizozemske.</a:t>
            </a:r>
            <a:endParaRPr lang="hr-HR" sz="28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8676456" y="147990"/>
            <a:ext cx="2880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" dirty="0" smtClean="0"/>
              <a:t>a</a:t>
            </a:r>
            <a:endParaRPr lang="hr-HR" sz="500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8820472" y="422231"/>
            <a:ext cx="216024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" dirty="0" smtClean="0"/>
              <a:t>a</a:t>
            </a:r>
            <a:endParaRPr lang="hr-HR" sz="100" dirty="0"/>
          </a:p>
        </p:txBody>
      </p:sp>
    </p:spTree>
    <p:extLst>
      <p:ext uri="{BB962C8B-B14F-4D97-AF65-F5344CB8AC3E}">
        <p14:creationId xmlns:p14="http://schemas.microsoft.com/office/powerpoint/2010/main" val="14920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00">
        <p:fade/>
      </p:transition>
    </mc:Choice>
    <mc:Fallback xmlns="">
      <p:transition spd="med" advTm="3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/>
      <p:bldP spid="16" grpId="0" animBg="1"/>
      <p:bldP spid="17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Blue silhouette vector clip art of map of Europe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355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</a:t>
            </a:r>
            <a:endParaRPr lang="hr-HR" dirty="0"/>
          </a:p>
        </p:txBody>
      </p:sp>
      <p:pic>
        <p:nvPicPr>
          <p:cNvPr id="13316" name="Picture 4" descr="France flag | Pikrep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2" b="100000" l="10000" r="90000">
                        <a14:backgroundMark x1="14125" y1="69732" x2="14125" y2="69732"/>
                        <a14:backgroundMark x1="40500" y1="87165" x2="40500" y2="87165"/>
                        <a14:backgroundMark x1="50000" y1="92337" x2="50000" y2="92337"/>
                        <a14:backgroundMark x1="58500" y1="93678" x2="58500" y2="93678"/>
                        <a14:backgroundMark x1="63125" y1="96169" x2="63125" y2="96169"/>
                        <a14:backgroundMark x1="66750" y1="97510" x2="66750" y2="97510"/>
                        <a14:backgroundMark x1="61250" y1="89464" x2="61250" y2="89464"/>
                        <a14:backgroundMark x1="57875" y1="87739" x2="57875" y2="87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4149080"/>
            <a:ext cx="1098084" cy="11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lag, germany, europe, black red gold, eurovision, blow, germany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9" b="100000" l="10000" r="90000">
                        <a14:backgroundMark x1="78571" y1="84356" x2="78571" y2="84356"/>
                        <a14:backgroundMark x1="30110" y1="88650" x2="30110" y2="88650"/>
                        <a14:backgroundMark x1="48901" y1="83742" x2="48901" y2="83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69883" y="2764155"/>
            <a:ext cx="1926252" cy="15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ow England Ended Up Stealing the Flag of Geno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100000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498" y="3051553"/>
            <a:ext cx="1737386" cy="9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79512" y="1268760"/>
            <a:ext cx="314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p</a:t>
            </a:r>
            <a:r>
              <a:rPr lang="hr-HR" dirty="0" err="1" smtClean="0"/>
              <a:t>redromantizam</a:t>
            </a:r>
            <a:r>
              <a:rPr lang="hr-HR" dirty="0" smtClean="0"/>
              <a:t> se javlja u: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412418" y="47361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FRANCUSKOJ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115616" y="343563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ENGLESKOJ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302052" y="3435635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NJEMAČKOJ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025" y="602700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U tim se zemljama razvija opća društvena melankolija kao posljedica razočaranja u suvremene društvene vrijednosti.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7812360" y="548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PREDROMANTIZMA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upravo to razočaranje u suvremene društvene vrijednosti postaje izvor pesimističkoga romantičarskoga svjetonazora</a:t>
            </a:r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>
            <a:off x="3837976" y="3717032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331640" y="56612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SVJETSKA BOL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359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77680" y="622537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Caspar David Friedrich, </a:t>
            </a:r>
            <a:r>
              <a:rPr lang="hr-HR" i="1" dirty="0" smtClean="0">
                <a:solidFill>
                  <a:schemeClr val="bg1"/>
                </a:solidFill>
              </a:rPr>
              <a:t>Lutalica iznad mora magle</a:t>
            </a:r>
            <a:r>
              <a:rPr lang="hr-HR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1818</a:t>
            </a:r>
            <a:r>
              <a:rPr lang="hr-HR" dirty="0" smtClean="0">
                <a:solidFill>
                  <a:schemeClr val="bg1"/>
                </a:solidFill>
              </a:rPr>
              <a:t>.)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682044" y="195318"/>
            <a:ext cx="3779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SVJETSKA BOL</a:t>
            </a:r>
            <a:br>
              <a:rPr lang="hr-HR" sz="3600" dirty="0" smtClean="0"/>
            </a:br>
            <a:r>
              <a:rPr lang="hr-HR" sz="2000" dirty="0"/>
              <a:t>(</a:t>
            </a:r>
            <a:r>
              <a:rPr lang="hr-HR" sz="2000" dirty="0" smtClean="0"/>
              <a:t>njem. </a:t>
            </a:r>
            <a:r>
              <a:rPr lang="hr-HR" sz="2000" i="1" dirty="0" err="1" smtClean="0"/>
              <a:t>Weltschmerz</a:t>
            </a:r>
            <a:r>
              <a:rPr lang="hr-HR" sz="2000" dirty="0"/>
              <a:t>)</a:t>
            </a:r>
            <a:endParaRPr lang="hr-HR" sz="3600" i="1" dirty="0" smtClean="0"/>
          </a:p>
          <a:p>
            <a:pPr algn="ctr"/>
            <a:endParaRPr lang="hr-HR" sz="3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682044" y="122985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tuga</a:t>
            </a:r>
          </a:p>
          <a:p>
            <a:pPr algn="ctr"/>
            <a:r>
              <a:rPr lang="hr-HR" dirty="0" smtClean="0"/>
              <a:t>depresivnost</a:t>
            </a:r>
          </a:p>
          <a:p>
            <a:pPr algn="ctr"/>
            <a:r>
              <a:rPr lang="hr-HR" dirty="0" smtClean="0"/>
              <a:t>malodušnost</a:t>
            </a:r>
          </a:p>
          <a:p>
            <a:pPr algn="ctr"/>
            <a:r>
              <a:rPr lang="hr-HR" dirty="0" smtClean="0"/>
              <a:t>pesimizam</a:t>
            </a:r>
            <a:endParaRPr lang="hr-HR" dirty="0"/>
          </a:p>
        </p:txBody>
      </p:sp>
      <p:sp>
        <p:nvSpPr>
          <p:cNvPr id="5" name="Strelica dolje 4"/>
          <p:cNvSpPr/>
          <p:nvPr/>
        </p:nvSpPr>
        <p:spPr>
          <a:xfrm>
            <a:off x="4122204" y="2654006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3419872" y="37384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j</a:t>
            </a:r>
            <a:r>
              <a:rPr lang="hr-HR" dirty="0" smtClean="0"/>
              <a:t>avlja se kult patnje</a:t>
            </a:r>
            <a:endParaRPr lang="hr-HR" dirty="0"/>
          </a:p>
        </p:txBody>
      </p:sp>
      <p:sp>
        <p:nvSpPr>
          <p:cNvPr id="8" name="Strelica dolje 7"/>
          <p:cNvSpPr/>
          <p:nvPr/>
        </p:nvSpPr>
        <p:spPr>
          <a:xfrm>
            <a:off x="4124569" y="4342511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843808" y="561363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</a:t>
            </a:r>
            <a:r>
              <a:rPr lang="hr-HR" dirty="0" smtClean="0"/>
              <a:t>esimistični osjećaj kako zlu u svijetu nema lijeka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7504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2745422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23528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6226D1-E97A-491F-B00B-D6A247AEB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26226D1-E97A-491F-B00B-D6A247AEB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418A8-B803-420F-BFE9-124BAFA5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4CB418A8-B803-420F-BFE9-124BAFA59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F0FB49-708F-4FCE-80DB-71FE0F49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E0F0FB49-708F-4FCE-80DB-71FE0F49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229E3-48E3-4097-A88D-630723CA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9C8229E3-48E3-4097-A88D-630723CA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DF3C0-A3A2-41BC-8BF3-DB2AE5A4F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E61DF3C0-A3A2-41BC-8BF3-DB2AE5A4F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346C0-3CF8-43F3-B77F-66D840928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9B1346C0-3CF8-43F3-B77F-66D840928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17259-9E4B-461A-801D-79A821CA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9C17259-9E4B-461A-801D-79A821CA4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CB68E4-0DDB-4E89-9D21-020F10EC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1BCB68E4-0DDB-4E89-9D21-020F10EC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F2285F-A8F3-4F30-BDC7-24D1A335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CFF2285F-A8F3-4F30-BDC7-24D1A335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4AC9B-E2AE-4D10-A7A9-24DD23BE8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AF74AC9B-E2AE-4D10-A7A9-24DD23BE8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DEBF8-FD72-471A-9115-A1C47CD84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E5CDEBF8-FD72-471A-9115-A1C47CD84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A637D-0883-4F4D-AD31-52712280A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426A637D-0883-4F4D-AD31-52712280A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98FBEC-EED7-4F02-9E34-B5E0CB1C8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4D98FBEC-EED7-4F02-9E34-B5E0CB1C8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</a:t>
            </a:r>
            <a:r>
              <a:rPr lang="hr-HR" dirty="0" smtClean="0"/>
              <a:t>PREDSTAVNICI	</a:t>
            </a:r>
            <a:endParaRPr lang="hr-HR" dirty="0"/>
          </a:p>
        </p:txBody>
      </p:sp>
      <p:pic>
        <p:nvPicPr>
          <p:cNvPr id="15364" name="Picture 4" descr="Datoteka:Jean-Jacques Rousseau (painted portrait).jpg - Wikiped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6038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535" y="3717032"/>
            <a:ext cx="17281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760" y="3727155"/>
            <a:ext cx="1681336" cy="22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330" y="3740255"/>
            <a:ext cx="1671851" cy="22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744431"/>
            <a:ext cx="1578868" cy="22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79512" y="3074476"/>
            <a:ext cx="160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Jean</a:t>
            </a:r>
            <a:r>
              <a:rPr lang="hr-HR" dirty="0" smtClean="0"/>
              <a:t>-</a:t>
            </a:r>
            <a:r>
              <a:rPr lang="hr-HR" dirty="0" err="1" smtClean="0"/>
              <a:t>Jacques</a:t>
            </a:r>
            <a:r>
              <a:rPr lang="hr-HR" dirty="0" smtClean="0"/>
              <a:t> Rousseau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879390" y="3074476"/>
            <a:ext cx="160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James </a:t>
            </a:r>
            <a:r>
              <a:rPr lang="hr-HR" dirty="0" err="1" smtClean="0"/>
              <a:t>Macpherson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728476" y="3212976"/>
            <a:ext cx="16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dirty="0" err="1" smtClean="0"/>
              <a:t>Blake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523446" y="3117396"/>
            <a:ext cx="178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Johann</a:t>
            </a:r>
            <a:r>
              <a:rPr lang="hr-HR" dirty="0" smtClean="0"/>
              <a:t> </a:t>
            </a:r>
            <a:r>
              <a:rPr lang="hr-HR" dirty="0" err="1" smtClean="0"/>
              <a:t>Wolfgang</a:t>
            </a:r>
            <a:r>
              <a:rPr lang="hr-HR" dirty="0" smtClean="0"/>
              <a:t> Goethe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367839" y="3074476"/>
            <a:ext cx="160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Friedrich</a:t>
            </a:r>
            <a:r>
              <a:rPr lang="hr-HR" dirty="0" smtClean="0"/>
              <a:t> </a:t>
            </a:r>
            <a:r>
              <a:rPr lang="hr-HR" dirty="0" err="1" smtClean="0"/>
              <a:t>Schiller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64526" y="6093296"/>
            <a:ext cx="16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FRANCUSKA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917053" y="6070331"/>
            <a:ext cx="16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ENGLESKA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6565932" y="6070331"/>
            <a:ext cx="16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NJEMAČKA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51520" y="1844824"/>
            <a:ext cx="151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Julija ili Nova </a:t>
            </a:r>
            <a:r>
              <a:rPr lang="hr-HR" i="1" dirty="0" err="1" smtClean="0"/>
              <a:t>Heloiza</a:t>
            </a:r>
            <a:endParaRPr lang="hr-HR" i="1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1992221" y="1844823"/>
            <a:ext cx="151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 smtClean="0"/>
              <a:t>Ossianove</a:t>
            </a:r>
            <a:r>
              <a:rPr lang="hr-HR" i="1" dirty="0" smtClean="0"/>
              <a:t> pjesme</a:t>
            </a:r>
            <a:endParaRPr lang="hr-HR" i="1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3757940" y="1983322"/>
            <a:ext cx="151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poezija</a:t>
            </a:r>
            <a:endParaRPr lang="hr-HR" i="1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5655845" y="1706324"/>
            <a:ext cx="1516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Patnje mladoga </a:t>
            </a:r>
            <a:r>
              <a:rPr lang="hr-HR" i="1" dirty="0" err="1" smtClean="0"/>
              <a:t>Werthera</a:t>
            </a:r>
            <a:endParaRPr lang="hr-HR" i="1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7367839" y="1844822"/>
            <a:ext cx="151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Razbojnici</a:t>
            </a:r>
            <a:endParaRPr lang="hr-HR" i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8388424" y="3326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0">
        <p:fade/>
      </p:transition>
    </mc:Choice>
    <mc:Fallback xmlns="">
      <p:transition spd="med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STURM UND DRANG</a:t>
            </a:r>
            <a:br>
              <a:rPr lang="hr-HR" dirty="0" smtClean="0"/>
            </a:br>
            <a:r>
              <a:rPr lang="hr-HR" dirty="0" smtClean="0"/>
              <a:t>(1770. – 1785.)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njemački </a:t>
            </a:r>
            <a:r>
              <a:rPr lang="hr-HR" dirty="0" err="1" smtClean="0"/>
              <a:t>predromantičarski</a:t>
            </a:r>
            <a:r>
              <a:rPr lang="hr-HR" dirty="0" smtClean="0"/>
              <a:t> pokret</a:t>
            </a:r>
          </a:p>
          <a:p>
            <a:r>
              <a:rPr lang="hr-HR" dirty="0"/>
              <a:t>naziva se i pokretom mladih </a:t>
            </a:r>
            <a:r>
              <a:rPr lang="hr-HR" dirty="0" smtClean="0"/>
              <a:t>genija</a:t>
            </a:r>
          </a:p>
          <a:p>
            <a:pPr marL="285750" indent="-285750"/>
            <a:r>
              <a:rPr lang="hr-HR" dirty="0"/>
              <a:t>teoretičar je pokreta Johann </a:t>
            </a:r>
            <a:r>
              <a:rPr lang="hr-HR" dirty="0" err="1"/>
              <a:t>Gottfried</a:t>
            </a:r>
            <a:r>
              <a:rPr lang="hr-HR" dirty="0"/>
              <a:t> </a:t>
            </a:r>
            <a:r>
              <a:rPr lang="hr-HR" dirty="0" smtClean="0"/>
              <a:t>Herder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skupljao </a:t>
            </a:r>
            <a:r>
              <a:rPr lang="hr-HR" dirty="0"/>
              <a:t>je narodne pjesme i objavio ih u zbirci </a:t>
            </a:r>
            <a:r>
              <a:rPr lang="hr-HR" i="1" dirty="0" err="1"/>
              <a:t>Volkslieder</a:t>
            </a:r>
            <a:r>
              <a:rPr lang="hr-HR" i="1" dirty="0"/>
              <a:t> </a:t>
            </a:r>
            <a:r>
              <a:rPr lang="hr-HR" dirty="0"/>
              <a:t> (</a:t>
            </a:r>
            <a:r>
              <a:rPr lang="hr-HR" i="1" dirty="0"/>
              <a:t>Narodne pjesme</a:t>
            </a:r>
            <a:r>
              <a:rPr lang="hr-HR" dirty="0"/>
              <a:t>)</a:t>
            </a:r>
          </a:p>
          <a:p>
            <a:pPr marL="285750" indent="-285750"/>
            <a:endParaRPr lang="hr-HR" dirty="0"/>
          </a:p>
          <a:p>
            <a:pPr marL="285750" indent="-285750"/>
            <a:r>
              <a:rPr lang="hr-HR" dirty="0"/>
              <a:t>najvažniji su predstavnici </a:t>
            </a:r>
            <a:r>
              <a:rPr lang="hr-HR" dirty="0" smtClean="0"/>
              <a:t>Goethe </a:t>
            </a:r>
            <a:r>
              <a:rPr lang="hr-HR" dirty="0"/>
              <a:t>i </a:t>
            </a:r>
            <a:r>
              <a:rPr lang="hr-HR" dirty="0" err="1" smtClean="0"/>
              <a:t>Schiller</a:t>
            </a:r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1598697610_predromantizam_i_romantizam_u_europskim_knji__evnostima</Template>
  <TotalTime>13</TotalTime>
  <Words>462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sustava Office</vt:lpstr>
      <vt:lpstr>PREDROMANTIZAM</vt:lpstr>
      <vt:lpstr>TRAJANJE</vt:lpstr>
      <vt:lpstr>DRUŠTVENO-POVIJESNE PRILIKE</vt:lpstr>
      <vt:lpstr>PROSTOR</vt:lpstr>
      <vt:lpstr>OBILJEŽJA PREDROMANTIZMA</vt:lpstr>
      <vt:lpstr>PowerPoint Presentation</vt:lpstr>
      <vt:lpstr>PowerPoint Presentation</vt:lpstr>
      <vt:lpstr> PREDSTAVNICI </vt:lpstr>
      <vt:lpstr>STURM UND DRANG (1770. – 1785.)</vt:lpstr>
      <vt:lpstr>STURM UND DRANG (1770. – 1785.)</vt:lpstr>
      <vt:lpstr>PowerPoint Presentation</vt:lpstr>
      <vt:lpstr>ROMANTIZAM</vt:lpstr>
      <vt:lpstr>ROMANTIZAM</vt:lpstr>
      <vt:lpstr>ROMANTIZAM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PREDROMANTIZAM</dc:title>
  <dc:creator>Tanja Jukić</dc:creator>
  <cp:lastModifiedBy>Tanja Jukić</cp:lastModifiedBy>
  <cp:revision>2</cp:revision>
  <dcterms:created xsi:type="dcterms:W3CDTF">2021-04-21T21:10:41Z</dcterms:created>
  <dcterms:modified xsi:type="dcterms:W3CDTF">2021-04-21T21:23:42Z</dcterms:modified>
</cp:coreProperties>
</file>