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958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057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650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741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444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999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402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65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798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015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017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47F34-DDD1-496D-8182-9B2DD7DC2AEA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8224-72B2-4088-8148-85A0CABCCE1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568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sr-Latn-RS" altLang="sr-Latn-RS" b="1" dirty="0" smtClean="0">
                <a:latin typeface="Arial" panose="020B0604020202020204" pitchFamily="34" charset="0"/>
              </a:rPr>
              <a:t>Procesor 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4800" dirty="0" smtClean="0"/>
              <a:t>CPU- Central </a:t>
            </a:r>
            <a:r>
              <a:rPr lang="hr-HR" sz="4800" dirty="0" err="1" smtClean="0"/>
              <a:t>Process</a:t>
            </a:r>
            <a:r>
              <a:rPr lang="hr-HR" sz="4800" dirty="0" smtClean="0"/>
              <a:t> </a:t>
            </a:r>
            <a:r>
              <a:rPr lang="hr-HR" sz="4800" dirty="0" err="1" smtClean="0"/>
              <a:t>Unit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110204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608" y="250672"/>
            <a:ext cx="11919472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CPU 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sr-Latn-RS" altLang="sr-Latn-R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entral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rocessing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nit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ili procesor osnovni je </a:t>
            </a:r>
            <a:r>
              <a:rPr kumimoji="0" lang="sr-Latn-RS" altLang="sr-Latn-R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dio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računalnog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sustava koji upravlja svim procesima u računalu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r-Latn-RS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altLang="sr-Latn-R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SASTOJI  SE OD DVIJU JEDINICA :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upravljačke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Control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Unit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CU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– upravlja svim procesima i usklađuje rad cijelog sustava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aritmetičko-logičke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Arithmetic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Logic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Unit</a:t>
            </a: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ALU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– obavlja aritmetičke i logičke    </a:t>
            </a:r>
            <a:b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operacije (obradu podataka).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r-Latn-RS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Procesor još sadrži: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registre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za privremeno pohranjivanje podataka i instrukcija koje je potrebno obraditi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priručnu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sr-Latn-RS" altLang="sr-Latn-R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cache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sr-Latn-RS" altLang="sr-Latn-R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memoriju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za pohranjivanje </a:t>
            </a:r>
            <a:r>
              <a:rPr kumimoji="0" lang="sr-Latn-RS" altLang="sr-Latn-R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međurezultata</a:t>
            </a: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obrade.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Procesori Intel i AMD</a:t>
            </a:r>
            <a:endParaRPr kumimoji="0" lang="sr-Latn-RS" altLang="sr-Latn-R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Proceso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8398" y="5162774"/>
            <a:ext cx="38576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74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r-Latn-RS" altLang="sr-Latn-RS" dirty="0" smtClean="0">
                <a:latin typeface="Arial" panose="020B0604020202020204" pitchFamily="34" charset="0"/>
              </a:rPr>
              <a:t>Osnovne karakteristike procesora: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r-Latn-RS" altLang="sr-Latn-RS" dirty="0" smtClean="0">
                <a:latin typeface="Arial" panose="020B0604020202020204" pitchFamily="34" charset="0"/>
              </a:rPr>
              <a:t> brzina </a:t>
            </a:r>
            <a:r>
              <a:rPr lang="sr-Latn-RS" altLang="sr-Latn-RS" dirty="0">
                <a:latin typeface="Arial" panose="020B0604020202020204" pitchFamily="34" charset="0"/>
              </a:rPr>
              <a:t>procesora </a:t>
            </a:r>
            <a:r>
              <a:rPr lang="sr-Latn-RS" altLang="sr-Latn-RS" dirty="0" smtClean="0">
                <a:latin typeface="Arial" panose="020B0604020202020204" pitchFamily="34" charset="0"/>
              </a:rPr>
              <a:t>(MIPS)</a:t>
            </a:r>
            <a:endParaRPr lang="sr-Latn-RS" altLang="sr-Latn-RS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r-Latn-RS" altLang="sr-Latn-RS" dirty="0" smtClean="0">
                <a:latin typeface="Arial" panose="020B0604020202020204" pitchFamily="34" charset="0"/>
              </a:rPr>
              <a:t> takt </a:t>
            </a:r>
            <a:r>
              <a:rPr lang="sr-Latn-RS" altLang="sr-Latn-RS" dirty="0">
                <a:latin typeface="Arial" panose="020B0604020202020204" pitchFamily="34" charset="0"/>
              </a:rPr>
              <a:t>rada procesora </a:t>
            </a:r>
            <a:r>
              <a:rPr lang="sr-Latn-RS" altLang="sr-Latn-RS" dirty="0" smtClean="0">
                <a:latin typeface="Arial" panose="020B0604020202020204" pitchFamily="34" charset="0"/>
              </a:rPr>
              <a:t>(</a:t>
            </a:r>
            <a:r>
              <a:rPr lang="sr-Latn-RS" altLang="sr-Latn-RS" dirty="0" err="1" smtClean="0">
                <a:latin typeface="Arial" panose="020B0604020202020204" pitchFamily="34" charset="0"/>
              </a:rPr>
              <a:t>MHz</a:t>
            </a:r>
            <a:r>
              <a:rPr lang="sr-Latn-RS" altLang="sr-Latn-RS" dirty="0" smtClean="0">
                <a:latin typeface="Arial" panose="020B0604020202020204" pitchFamily="34" charset="0"/>
              </a:rPr>
              <a:t>, </a:t>
            </a:r>
            <a:r>
              <a:rPr lang="sr-Latn-RS" altLang="sr-Latn-RS" dirty="0" err="1" smtClean="0">
                <a:latin typeface="Arial" panose="020B0604020202020204" pitchFamily="34" charset="0"/>
              </a:rPr>
              <a:t>GHz</a:t>
            </a:r>
            <a:r>
              <a:rPr lang="sr-Latn-RS" altLang="sr-Latn-RS" dirty="0" smtClean="0">
                <a:latin typeface="Arial" panose="020B0604020202020204" pitchFamily="34" charset="0"/>
              </a:rPr>
              <a:t>)</a:t>
            </a:r>
            <a:endParaRPr lang="sr-Latn-RS" altLang="sr-Latn-RS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r-Latn-RS" altLang="sr-Latn-RS" dirty="0" smtClean="0">
                <a:latin typeface="Arial" panose="020B0604020202020204" pitchFamily="34" charset="0"/>
              </a:rPr>
              <a:t> veličina </a:t>
            </a:r>
            <a:r>
              <a:rPr lang="sr-Latn-RS" altLang="sr-Latn-RS" dirty="0">
                <a:latin typeface="Arial" panose="020B0604020202020204" pitchFamily="34" charset="0"/>
              </a:rPr>
              <a:t>registra </a:t>
            </a:r>
            <a:r>
              <a:rPr lang="sr-Latn-RS" altLang="sr-Latn-RS" dirty="0" smtClean="0">
                <a:latin typeface="Arial" panose="020B0604020202020204" pitchFamily="34" charset="0"/>
              </a:rPr>
              <a:t>(32 b, 64 b)</a:t>
            </a:r>
            <a:endParaRPr lang="sr-Latn-RS" altLang="sr-Latn-RS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r-Latn-RS" altLang="sr-Latn-RS" dirty="0" smtClean="0">
                <a:latin typeface="Arial" panose="020B0604020202020204" pitchFamily="34" charset="0"/>
              </a:rPr>
              <a:t> arhitektura </a:t>
            </a:r>
            <a:r>
              <a:rPr lang="sr-Latn-RS" altLang="sr-Latn-RS" dirty="0">
                <a:latin typeface="Arial" panose="020B0604020202020204" pitchFamily="34" charset="0"/>
              </a:rPr>
              <a:t>procesora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r-Latn-RS" altLang="sr-Latn-RS" i="1" dirty="0" smtClean="0">
                <a:latin typeface="Arial" panose="020B0604020202020204" pitchFamily="34" charset="0"/>
              </a:rPr>
              <a:t> </a:t>
            </a:r>
            <a:r>
              <a:rPr lang="sr-Latn-RS" altLang="sr-Latn-RS" i="1" dirty="0" err="1" smtClean="0">
                <a:latin typeface="Arial" panose="020B0604020202020204" pitchFamily="34" charset="0"/>
              </a:rPr>
              <a:t>cache</a:t>
            </a:r>
            <a:r>
              <a:rPr lang="sr-Latn-RS" altLang="sr-Latn-RS" dirty="0" smtClean="0">
                <a:latin typeface="Arial" panose="020B0604020202020204" pitchFamily="34" charset="0"/>
              </a:rPr>
              <a:t> memorija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RS" altLang="sr-Latn-RS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r-Latn-RS" altLang="sr-Latn-RS" dirty="0">
                <a:latin typeface="Arial" panose="020B0604020202020204" pitchFamily="34" charset="0"/>
              </a:rPr>
              <a:t>Današnja računala uglavnom koriste procesore dvaju najvećih proizvođača procesora: Intel i AMD.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3112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1524000" y="1592131"/>
            <a:ext cx="9144000" cy="1057219"/>
          </a:xfrm>
        </p:spPr>
        <p:txBody>
          <a:bodyPr/>
          <a:lstStyle/>
          <a:p>
            <a:r>
              <a:rPr lang="hr-HR" dirty="0" smtClean="0"/>
              <a:t>Glavna memorija</a:t>
            </a:r>
            <a:endParaRPr lang="hr-HR" dirty="0"/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1384151" y="2827487"/>
            <a:ext cx="9144000" cy="1655762"/>
          </a:xfrm>
        </p:spPr>
        <p:txBody>
          <a:bodyPr/>
          <a:lstStyle/>
          <a:p>
            <a:r>
              <a:rPr lang="hr-HR" dirty="0" smtClean="0"/>
              <a:t>(ROM, RAM)</a:t>
            </a:r>
            <a:endParaRPr lang="hr-HR" dirty="0"/>
          </a:p>
        </p:txBody>
      </p:sp>
      <p:pic>
        <p:nvPicPr>
          <p:cNvPr id="2050" name="Picture 2" descr="What Is ROM (Read Only Memory)? – POFT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65" y="3195021"/>
            <a:ext cx="4102303" cy="3302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640" y="3507168"/>
            <a:ext cx="4672405" cy="258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95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Zadatak: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65923"/>
          </a:xfrm>
        </p:spPr>
        <p:txBody>
          <a:bodyPr/>
          <a:lstStyle/>
          <a:p>
            <a:r>
              <a:rPr lang="hr-HR" dirty="0" smtClean="0"/>
              <a:t>Uz pomoć udžbenika, interneta istraži pojam </a:t>
            </a:r>
            <a:r>
              <a:rPr lang="hr-HR" dirty="0" smtClean="0">
                <a:solidFill>
                  <a:srgbClr val="FF0000"/>
                </a:solidFill>
              </a:rPr>
              <a:t>PROCESORA i GLAVNE MEMORIJE </a:t>
            </a:r>
            <a:r>
              <a:rPr lang="hr-HR" dirty="0" smtClean="0"/>
              <a:t> i odgovori na pitanja u dokumentu</a:t>
            </a:r>
          </a:p>
          <a:p>
            <a:r>
              <a:rPr lang="hr-HR" dirty="0" smtClean="0"/>
              <a:t>Dokument snimi u školsku dijeljenu mapu na </a:t>
            </a:r>
            <a:r>
              <a:rPr lang="hr-HR" dirty="0" err="1" smtClean="0"/>
              <a:t>OneDriveu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8761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90</Words>
  <Application>Microsoft Office PowerPoint</Application>
  <PresentationFormat>Široki zaslon</PresentationFormat>
  <Paragraphs>27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Procesor </vt:lpstr>
      <vt:lpstr>PowerPoint prezentacija</vt:lpstr>
      <vt:lpstr>Osnovne karakteristike procesora:</vt:lpstr>
      <vt:lpstr>Glavna memorija</vt:lpstr>
      <vt:lpstr>Zadatak: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Procesor</dc:title>
  <dc:creator>Snježana Milinović</dc:creator>
  <cp:lastModifiedBy>Snježana Milinović</cp:lastModifiedBy>
  <cp:revision>3</cp:revision>
  <dcterms:created xsi:type="dcterms:W3CDTF">2020-08-04T09:14:26Z</dcterms:created>
  <dcterms:modified xsi:type="dcterms:W3CDTF">2020-08-04T09:53:14Z</dcterms:modified>
</cp:coreProperties>
</file>