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F4CF4-EA61-47B4-AF2D-6F673801B138}" type="datetimeFigureOut">
              <a:rPr lang="sr-Latn-CS" smtClean="0"/>
              <a:pPr/>
              <a:t>26.9.2017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A021C-8C19-4659-89A0-72113921408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Autofit/>
          </a:bodyPr>
          <a:lstStyle/>
          <a:p>
            <a:r>
              <a:rPr lang="hr-HR" sz="3200" dirty="0" smtClean="0">
                <a:solidFill>
                  <a:srgbClr val="FF0000"/>
                </a:solidFill>
              </a:rPr>
              <a:t>Traganje za iskustvom svetoga i nova religioznost (sekte)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Sekta  su manje vjerske zajednice koje se odvajaju od velike religije</a:t>
            </a:r>
            <a:br>
              <a:rPr lang="hr-HR" sz="3200" dirty="0" smtClean="0"/>
            </a:br>
            <a:r>
              <a:rPr lang="hr-HR" sz="3200" dirty="0" smtClean="0"/>
              <a:t>Razlozi ulaska u sektu:</a:t>
            </a:r>
            <a:br>
              <a:rPr lang="hr-HR" sz="3200" dirty="0" smtClean="0"/>
            </a:br>
            <a:r>
              <a:rPr lang="hr-HR" sz="3200" dirty="0" smtClean="0"/>
              <a:t>1. Nezadovoljstvo religijom kojoj pripadaju</a:t>
            </a:r>
            <a:br>
              <a:rPr lang="hr-HR" sz="3200" dirty="0" smtClean="0"/>
            </a:br>
            <a:r>
              <a:rPr lang="hr-HR" sz="3200" dirty="0" smtClean="0"/>
              <a:t>2. Članovi sekte se financijski pomažu</a:t>
            </a:r>
            <a:br>
              <a:rPr lang="hr-HR" sz="3200" dirty="0" smtClean="0"/>
            </a:br>
            <a:r>
              <a:rPr lang="hr-HR" sz="3200" dirty="0" smtClean="0"/>
              <a:t>3. Manja zajednica te se lakše stvara toplo ozračje i druženje</a:t>
            </a:r>
            <a:br>
              <a:rPr lang="hr-HR" sz="3200" dirty="0" smtClean="0"/>
            </a:br>
            <a:r>
              <a:rPr lang="hr-HR" sz="3200" dirty="0" smtClean="0"/>
              <a:t>4. Brinu se za bolesne i nemoćne unutar svojih članova</a:t>
            </a:r>
            <a:br>
              <a:rPr lang="hr-HR" sz="3200" dirty="0" smtClean="0"/>
            </a:br>
            <a:endParaRPr lang="hr-H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smtClean="0">
                <a:solidFill>
                  <a:srgbClr val="FF0000"/>
                </a:solidFill>
              </a:rPr>
              <a:t>Podjela sekti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1. Sekte kršćanskog podrijetla- one koje dolaze iz kršćanskog svijeta (Jehovini svjedoci, Mormoni…)</a:t>
            </a:r>
            <a:br>
              <a:rPr lang="hr-HR" dirty="0" smtClean="0"/>
            </a:br>
            <a:r>
              <a:rPr lang="hr-HR" dirty="0" smtClean="0"/>
              <a:t>2. Sekte koje dolaze iz istočnjačkih religija (hinduizam, budizam) – </a:t>
            </a:r>
            <a:r>
              <a:rPr lang="hr-HR" dirty="0" err="1" smtClean="0"/>
              <a:t>Hare</a:t>
            </a:r>
            <a:r>
              <a:rPr lang="hr-HR" dirty="0" smtClean="0"/>
              <a:t> </a:t>
            </a:r>
            <a:r>
              <a:rPr lang="hr-HR" dirty="0" err="1" smtClean="0"/>
              <a:t>krišna</a:t>
            </a:r>
            <a:r>
              <a:rPr lang="hr-HR" dirty="0" smtClean="0"/>
              <a:t>, transcendentalna meditacija…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hr-HR" dirty="0" smtClean="0"/>
              <a:t>SVETO-oz</a:t>
            </a:r>
            <a:r>
              <a:rPr lang="hr-HR" dirty="0" smtClean="0"/>
              <a:t>načava</a:t>
            </a:r>
            <a:r>
              <a:rPr lang="hr-HR" dirty="0" smtClean="0"/>
              <a:t> Boga ili ono što se naziva Bogom.</a:t>
            </a:r>
          </a:p>
          <a:p>
            <a:r>
              <a:rPr lang="hr-HR" dirty="0" smtClean="0"/>
              <a:t>RELIGIOZNO ISKUSTVO-skup vjerovanja, obreda, stavova, ponašanja kojima vjernik živi i  </a:t>
            </a:r>
            <a:r>
              <a:rPr lang="hr-HR" dirty="0" smtClean="0"/>
              <a:t>gradi svoj odnos s Bogom</a:t>
            </a:r>
            <a:r>
              <a:rPr lang="hr-HR" dirty="0" smtClean="0"/>
              <a:t>. </a:t>
            </a:r>
          </a:p>
          <a:p>
            <a:r>
              <a:rPr lang="hr-HR" dirty="0" smtClean="0"/>
              <a:t>KRŠĆANSKO DUHOVNO ISKUSTVO-osobno iskustvo Boga prema Bibliji i predaji Crkve</a:t>
            </a:r>
          </a:p>
          <a:p>
            <a:r>
              <a:rPr lang="hr-HR" dirty="0" smtClean="0"/>
              <a:t>DUHOVNOST –živjeti </a:t>
            </a:r>
            <a:r>
              <a:rPr lang="hr-HR" smtClean="0"/>
              <a:t>iskustvo Boga i biti Njemu otvoren.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Prikaz na zaslonu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Office tema</vt:lpstr>
      <vt:lpstr>Traganje za iskustvom svetoga i nova religioznost (sekte) Sekta  su manje vjerske zajednice koje se odvajaju od velike religije Razlozi ulaska u sektu: 1. Nezadovoljstvo religijom kojoj pripadaju 2. Članovi sekte se financijski pomažu 3. Manja zajednica te se lakše stvara toplo ozračje i druženje 4. Brinu se za bolesne i nemoćne unutar svojih članova </vt:lpstr>
      <vt:lpstr> Podjela sekti 1. Sekte kršćanskog podrijetla- one koje dolaze iz kršćanskog svijeta (Jehovini svjedoci, Mormoni…) 2. Sekte koje dolaze iz istočnjačkih religija (hinduizam, budizam) – Hare krišna, transcendentalna meditacija…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Traganje za iskustvom svetoga i nova religioznost (sekte) Sekta  su manje vjerske zajednice koje se odvajaju od velike religije Razlozi ulaska u sektu: 1. Nezadovoljstvo religijom kojoj pripadaju 2. Članovi sekte se financijski pomažu 3. Manja zajednica te se lakše stvara toplo ozračje i druženje 4. Brinu se za bolesne i nemoćne unutar svojih članova </dc:title>
  <dc:creator>Dario</dc:creator>
  <cp:lastModifiedBy>Win7</cp:lastModifiedBy>
  <cp:revision>3</cp:revision>
  <dcterms:created xsi:type="dcterms:W3CDTF">2015-10-27T07:50:30Z</dcterms:created>
  <dcterms:modified xsi:type="dcterms:W3CDTF">2017-09-26T08:35:44Z</dcterms:modified>
</cp:coreProperties>
</file>