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75" r:id="rId2"/>
    <p:sldId id="273" r:id="rId3"/>
    <p:sldId id="282" r:id="rId4"/>
    <p:sldId id="368" r:id="rId5"/>
    <p:sldId id="374" r:id="rId6"/>
    <p:sldId id="30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273" autoAdjust="0"/>
    <p:restoredTop sz="94660"/>
  </p:normalViewPr>
  <p:slideViewPr>
    <p:cSldViewPr snapToGrid="0">
      <p:cViewPr varScale="1">
        <p:scale>
          <a:sx n="84" d="100"/>
          <a:sy n="84" d="100"/>
        </p:scale>
        <p:origin x="9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9587D-23DF-4AB4-B779-6153AC3EBAAC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23122-0DD3-49B4-A5EE-8418869D1D0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9205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6326E373-FA00-4470-8722-D89CD59D65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863D51CA-2932-494F-93D5-9FA4E065FB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hr-HR" altLang="sr-Latn-RS"/>
              <a:t>Di smo, 2c grupa B i A, srijeda, 9.12.2020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36C68869-6351-4013-92BF-B70992FAB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0E4114B-A00D-49D9-A145-80F4A79A4DFD}" type="slidenum">
              <a:rPr lang="en-US" altLang="sr-Latn-RS">
                <a:latin typeface="Times New Roman" panose="02020603050405020304" pitchFamily="18" charset="0"/>
              </a:rPr>
              <a:pPr/>
              <a:t>2</a:t>
            </a:fld>
            <a:endParaRPr lang="en-US" altLang="sr-Latn-R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9AC9-C309-41DD-AE86-8F787A97E2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C4C8D-D6B6-413F-9D18-C8BAC0847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C9F82-AB90-4CB0-BE33-B38D8F5EF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CEB2D-923E-42B6-AC90-9D71634E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E29EB-435A-42EF-9A4E-190672A18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055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C4351-2B9B-4699-A9E1-6811AC62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676EC7-218A-4761-97AB-0739176885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9EA9B-F705-468E-B33C-89CA6BBB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84667-E825-464A-8A13-1D85C113F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CE694-83F2-4C38-BE49-C3F186C32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3171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FBF95D-AD6D-413D-8104-444FFD44B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51A63-885F-4309-801C-7391DA67A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F48B0-A1BF-4C4D-9C01-26E3D8E8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27C8F-424B-46F2-A67E-5A9D900FD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B9782-2BF2-4806-AC17-912DF9D14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926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07916-732F-43C9-8525-43035F8B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AF28D-63C9-495A-A031-6B3752237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4F7929-FBE5-497B-BF7F-F8EF047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2CBED-0C16-4D4A-9F5E-423073D73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3882-376E-4DB0-B573-AEEF7AF2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7722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1AE9F-1037-4934-B42D-383ED32D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05742-EE4C-40D4-BA6E-12C74600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51D56-0903-42AC-908D-938BD3CA3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721AD1-A82C-408B-B705-D22C7838B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82906-D8D7-4F7B-BD66-EB1BAD5E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3841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A8525-135A-493C-BDC5-423CFA2D2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0A6FD-A213-437E-A245-552CAB76C3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EA3D8D-A1A0-44F2-8540-E5627DE94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C11D-BC8C-442B-8C94-701E63254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E83E5-B87A-4BFD-A1C0-A75D4928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59C76-0E0E-489D-A747-427E9C05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782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209A1-0914-4643-A591-63BB0719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5D895-87A6-4ED7-A008-1DF4A89EE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9CD853-A2FF-4B03-80FC-CF64D2CEE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7D543-77DA-451A-B031-AE3AF0932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12930-56F7-451F-BD61-10FF995676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575A3D-217E-4D61-B64E-2B551101F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A54741-CF61-49BB-9C18-161651ED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3256B9-4C4B-4763-B6EE-EB2141F5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000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E6829-EF27-4D42-A12B-B54F63B77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852E65-3DFD-4D46-B01E-32286F082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17539C-AB6C-48DE-AE25-D29525F6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68576E-33CC-4FD7-B7EC-0A2826F9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45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72A80B-E336-48F0-B7DF-13049B062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CCDEED-6E34-499A-8187-2363AAD07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956E62-1333-4238-ACC2-2864D5CDC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343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E84A5-57F7-4ECD-8BF7-2CF4E1A6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B7D7-0E64-4CBC-BF9D-66D7CF6A1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4D2F4-2FAD-416F-AC56-B774E35B1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5861D-ED6E-409F-9291-5598B3C9C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F7BB6-5039-4F2C-AC32-93C19E3B3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7B161-D6BC-48DA-BA83-ED7191D5E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0682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B69A-647A-4BAB-95F1-DA106B57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A2626-CFCB-498C-9CF3-26174F11D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FE5F1-3C57-4867-BAF3-D8994F8CB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B93995-32C7-4EBA-8ADC-FAA6F6B8E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134DAD-26E6-4D5A-8A44-EA32F390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E2449-BE3E-4E00-80C2-D63D817D9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0211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87B311-EDBF-43D2-9A6B-7C2608C7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CFD2B-88A7-40ED-A9E6-FA63A374F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2BC0C-4634-4B05-AC49-47807DF81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6C71A-C4E5-4B04-9618-511E413DCEB6}" type="datetimeFigureOut">
              <a:rPr lang="hr-HR" smtClean="0"/>
              <a:t>13.12.2020.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E49B-E948-4A58-A2AF-64255017B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C4312-437D-46BF-B7AC-D637DBEDD7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D78CA-C08B-440C-8424-28C904E630F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83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video" Target="file:///D:\Drazen\Documents\skola%20backup\Neven\Desktop\Pneumatika\AVI\1\1_2_04I.AVI" TargetMode="Externa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Drazen\Documents\skola%20backup\Neven\Desktop\Pneumatika\AVI\4\4_5_2_02.AVI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Drazen\Documents\skola%20backup\Neven\Desktop\Pneumatika\AVI\4\4_5_2_01.AV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A89139B-3454-458E-A725-78F758D8F8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84832"/>
            <a:ext cx="4895088" cy="3172968"/>
          </a:xfrm>
        </p:spPr>
        <p:txBody>
          <a:bodyPr>
            <a:normAutofit/>
          </a:bodyPr>
          <a:lstStyle/>
          <a:p>
            <a:pPr algn="l"/>
            <a:r>
              <a:rPr lang="hr-HR" dirty="0"/>
              <a:t>Dobar dan.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Danas nešto o </a:t>
            </a:r>
            <a:r>
              <a:rPr lang="hr-HR" dirty="0" err="1"/>
              <a:t>dvoradnim</a:t>
            </a:r>
            <a:r>
              <a:rPr lang="hr-HR" dirty="0"/>
              <a:t> cilindrima. </a:t>
            </a:r>
          </a:p>
          <a:p>
            <a:pPr algn="l"/>
            <a:r>
              <a:rPr lang="hr-HR" dirty="0"/>
              <a:t>Prezentaciju prepišite u bilježnice (osim onoga što već imate).</a:t>
            </a:r>
          </a:p>
          <a:p>
            <a:pPr algn="l"/>
            <a:endParaRPr lang="hr-HR" dirty="0"/>
          </a:p>
          <a:p>
            <a:pPr algn="l"/>
            <a:r>
              <a:rPr lang="hr-HR" dirty="0"/>
              <a:t>Hvala i pozdrav.</a:t>
            </a:r>
          </a:p>
        </p:txBody>
      </p:sp>
    </p:spTree>
    <p:extLst>
      <p:ext uri="{BB962C8B-B14F-4D97-AF65-F5344CB8AC3E}">
        <p14:creationId xmlns:p14="http://schemas.microsoft.com/office/powerpoint/2010/main" val="2802819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>
            <a:extLst>
              <a:ext uri="{FF2B5EF4-FFF2-40B4-BE49-F238E27FC236}">
                <a16:creationId xmlns:a16="http://schemas.microsoft.com/office/drawing/2014/main" id="{C8D2D4C2-2EF2-4B30-B1B2-E65A5E0C48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2058988"/>
          <a:ext cx="9144000" cy="479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orelPhotoPaint.Image.9" r:id="rId5" imgW="3681680" imgH="1932272" progId="CorelPhotoPaint.Image.9">
                  <p:embed/>
                </p:oleObj>
              </mc:Choice>
              <mc:Fallback>
                <p:oleObj name="CorelPhotoPaint.Image.9" r:id="rId5" imgW="3681680" imgH="1932272" progId="CorelPhotoPaint.Image.9">
                  <p:embed/>
                  <p:pic>
                    <p:nvPicPr>
                      <p:cNvPr id="49154" name="Object 2">
                        <a:extLst>
                          <a:ext uri="{FF2B5EF4-FFF2-40B4-BE49-F238E27FC236}">
                            <a16:creationId xmlns:a16="http://schemas.microsoft.com/office/drawing/2014/main" id="{C8D2D4C2-2EF2-4B30-B1B2-E65A5E0C48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8988"/>
                        <a:ext cx="9144000" cy="479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55" name="Text Box 3">
            <a:extLst>
              <a:ext uri="{FF2B5EF4-FFF2-40B4-BE49-F238E27FC236}">
                <a16:creationId xmlns:a16="http://schemas.microsoft.com/office/drawing/2014/main" id="{692834E3-3A66-4819-A451-D0529167F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0"/>
            <a:ext cx="614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DVORADNI CILINDAR</a:t>
            </a:r>
          </a:p>
        </p:txBody>
      </p:sp>
      <p:pic>
        <p:nvPicPr>
          <p:cNvPr id="19461" name="1_2_04I.AVI">
            <a:hlinkClick r:id="" action="ppaction://media"/>
            <a:extLst>
              <a:ext uri="{FF2B5EF4-FFF2-40B4-BE49-F238E27FC236}">
                <a16:creationId xmlns:a16="http://schemas.microsoft.com/office/drawing/2014/main" id="{8E267E49-EFB3-43CA-A4AE-95AA58E0D337}"/>
              </a:ext>
            </a:extLst>
          </p:cNvPr>
          <p:cNvPicPr>
            <a:picLocks noRot="1" noChangeAspect="1" noChangeArrowheads="1"/>
          </p:cNvPicPr>
          <p:nvPr>
            <a:videoFile r:link="rId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1" y="549275"/>
            <a:ext cx="4824413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201" fill="hold"/>
                                        <p:tgtEl>
                                          <p:spTgt spid="194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9461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946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1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>
            <a:extLst>
              <a:ext uri="{FF2B5EF4-FFF2-40B4-BE49-F238E27FC236}">
                <a16:creationId xmlns:a16="http://schemas.microsoft.com/office/drawing/2014/main" id="{EAD0319B-1977-41D7-9B72-FF6F2714B3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24000" y="1557339"/>
          <a:ext cx="9144000" cy="456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orelPhotoPaint.Image.9" r:id="rId3" imgW="3821876" imgH="1907890" progId="CorelPhotoPaint.Image.9">
                  <p:embed/>
                </p:oleObj>
              </mc:Choice>
              <mc:Fallback>
                <p:oleObj name="CorelPhotoPaint.Image.9" r:id="rId3" imgW="3821876" imgH="1907890" progId="CorelPhotoPaint.Image.9">
                  <p:embed/>
                  <p:pic>
                    <p:nvPicPr>
                      <p:cNvPr id="51202" name="Object 2">
                        <a:extLst>
                          <a:ext uri="{FF2B5EF4-FFF2-40B4-BE49-F238E27FC236}">
                            <a16:creationId xmlns:a16="http://schemas.microsoft.com/office/drawing/2014/main" id="{EAD0319B-1977-41D7-9B72-FF6F2714B3B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57339"/>
                        <a:ext cx="9144000" cy="456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3" name="Text Box 3">
            <a:extLst>
              <a:ext uri="{FF2B5EF4-FFF2-40B4-BE49-F238E27FC236}">
                <a16:creationId xmlns:a16="http://schemas.microsoft.com/office/drawing/2014/main" id="{ECF3843B-8C04-471F-B34F-5ED2A92BC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6275" y="404813"/>
            <a:ext cx="6140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3600">
                <a:latin typeface="Times New Roman" panose="02020603050405020304" pitchFamily="18" charset="0"/>
              </a:rPr>
              <a:t>DVORADNI CILINDAR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92AFBAB5-D877-4305-9B6A-30FCE5414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1628775"/>
            <a:ext cx="3811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400">
                <a:latin typeface="Times New Roman" panose="02020603050405020304" pitchFamily="18" charset="0"/>
              </a:rPr>
              <a:t>- IZVUČENOM POLOŽAJU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4">
            <a:extLst>
              <a:ext uri="{FF2B5EF4-FFF2-40B4-BE49-F238E27FC236}">
                <a16:creationId xmlns:a16="http://schemas.microsoft.com/office/drawing/2014/main" id="{0B2F99E8-901F-47D2-A01E-4C0CA962B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88914"/>
            <a:ext cx="87741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>
                <a:latin typeface="Times New Roman" panose="02020603050405020304" pitchFamily="18" charset="0"/>
              </a:rPr>
              <a:t>Prigušenje dvoradnog cilindra u krajnjim položajima</a:t>
            </a:r>
          </a:p>
        </p:txBody>
      </p:sp>
      <p:pic>
        <p:nvPicPr>
          <p:cNvPr id="136197" name="4_5_2_02.AVI">
            <a:hlinkClick r:id="" action="ppaction://media"/>
            <a:extLst>
              <a:ext uri="{FF2B5EF4-FFF2-40B4-BE49-F238E27FC236}">
                <a16:creationId xmlns:a16="http://schemas.microsoft.com/office/drawing/2014/main" id="{E3CBBD8A-E344-4E7B-8BF0-EFCFE0142227}"/>
              </a:ext>
            </a:extLst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914" y="1341438"/>
            <a:ext cx="6840537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34" fill="hold"/>
                                        <p:tgtEl>
                                          <p:spTgt spid="136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3619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36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361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197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9609053F-F50A-4F63-9674-4C347DDE1B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307976"/>
            <a:ext cx="7772400" cy="944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r-HR" altLang="sr-Latn-RS" sz="4000">
                <a:latin typeface="Times New Roman" panose="02020603050405020304" pitchFamily="18" charset="0"/>
              </a:rPr>
              <a:t>Namještanje prigušenja na cilindru</a:t>
            </a:r>
            <a:br>
              <a:rPr lang="hr-HR" altLang="sr-Latn-RS" sz="4000">
                <a:latin typeface="Times New Roman" panose="02020603050405020304" pitchFamily="18" charset="0"/>
              </a:rPr>
            </a:br>
            <a:r>
              <a:rPr lang="hr-HR" altLang="sr-Latn-RS" sz="4000">
                <a:latin typeface="Times New Roman" panose="02020603050405020304" pitchFamily="18" charset="0"/>
              </a:rPr>
              <a:t>- odvijačem</a:t>
            </a:r>
          </a:p>
        </p:txBody>
      </p:sp>
      <p:pic>
        <p:nvPicPr>
          <p:cNvPr id="144387" name="4_5_2_01.AVI">
            <a:hlinkClick r:id="" action="ppaction://media"/>
            <a:extLst>
              <a:ext uri="{FF2B5EF4-FFF2-40B4-BE49-F238E27FC236}">
                <a16:creationId xmlns:a16="http://schemas.microsoft.com/office/drawing/2014/main" id="{77AF9166-84D0-4A8F-9B9C-E2DC476F5BE9}"/>
              </a:ext>
            </a:extLst>
          </p:cNvPr>
          <p:cNvPicPr>
            <a:picLocks noRot="1" noChangeAspect="1" noChangeArrowheads="1"/>
          </p:cNvPicPr>
          <p:nvPr>
            <p:ph idx="1"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00375" y="1844675"/>
            <a:ext cx="6408738" cy="48069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7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4438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43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14438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38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>
            <a:extLst>
              <a:ext uri="{FF2B5EF4-FFF2-40B4-BE49-F238E27FC236}">
                <a16:creationId xmlns:a16="http://schemas.microsoft.com/office/drawing/2014/main" id="{57B15EBA-29FD-41D2-9380-03FD676F5A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765176"/>
          <a:ext cx="2405062" cy="56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orelPhotoPaint.Image.9" r:id="rId3" imgW="1468766" imgH="3456146" progId="CorelPhotoPaint.Image.9">
                  <p:embed/>
                </p:oleObj>
              </mc:Choice>
              <mc:Fallback>
                <p:oleObj name="CorelPhotoPaint.Image.9" r:id="rId3" imgW="1468766" imgH="3456146" progId="CorelPhotoPaint.Image.9">
                  <p:embed/>
                  <p:pic>
                    <p:nvPicPr>
                      <p:cNvPr id="54274" name="Object 2">
                        <a:extLst>
                          <a:ext uri="{FF2B5EF4-FFF2-40B4-BE49-F238E27FC236}">
                            <a16:creationId xmlns:a16="http://schemas.microsoft.com/office/drawing/2014/main" id="{57B15EBA-29FD-41D2-9380-03FD676F5A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765176"/>
                        <a:ext cx="2405062" cy="566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5" name="Text Box 3">
            <a:extLst>
              <a:ext uri="{FF2B5EF4-FFF2-40B4-BE49-F238E27FC236}">
                <a16:creationId xmlns:a16="http://schemas.microsoft.com/office/drawing/2014/main" id="{5B00E1DC-1252-4296-AFE3-6A3658A0D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429" y="908050"/>
            <a:ext cx="5218095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 b="1">
                <a:latin typeface="Times New Roman" panose="02020603050405020304" pitchFamily="18" charset="0"/>
              </a:rPr>
              <a:t>Pneumatski cilindri</a:t>
            </a:r>
            <a:r>
              <a:rPr lang="hr-HR" altLang="sr-Latn-RS" sz="4400">
                <a:latin typeface="Times New Roman" panose="02020603050405020304" pitchFamily="18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(linearni motori)</a:t>
            </a: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50ADA9AC-02EB-48FA-A621-7079221A5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924175"/>
            <a:ext cx="5399088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Svi izvršni elementi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zajedničkim imenom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hr-HR" altLang="sr-Latn-RS" sz="4400">
                <a:latin typeface="Times New Roman" panose="02020603050405020304" pitchFamily="18" charset="0"/>
              </a:rPr>
              <a:t>nazivaju se </a:t>
            </a:r>
            <a:r>
              <a:rPr lang="hr-HR" altLang="sr-Latn-RS" sz="4400" b="1">
                <a:latin typeface="Times New Roman" panose="02020603050405020304" pitchFamily="18" charset="0"/>
              </a:rPr>
              <a:t>aktuatori</a:t>
            </a:r>
            <a:r>
              <a:rPr lang="hr-HR" altLang="sr-Latn-RS" sz="44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</Words>
  <Application>Microsoft Office PowerPoint</Application>
  <PresentationFormat>Widescreen</PresentationFormat>
  <Paragraphs>18</Paragraphs>
  <Slides>6</Slides>
  <Notes>1</Notes>
  <HiddenSlides>0</HiddenSlides>
  <MMClips>3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Corel PHOTO-PAINT 9.0 Image</vt:lpstr>
      <vt:lpstr>PowerPoint Presentation</vt:lpstr>
      <vt:lpstr>PowerPoint Presentation</vt:lpstr>
      <vt:lpstr>PowerPoint Presentation</vt:lpstr>
      <vt:lpstr>PowerPoint Presentation</vt:lpstr>
      <vt:lpstr>Namještanje prigušenja na cilindru - odvijačem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Dražen Reljić</dc:creator>
  <cp:lastModifiedBy>Dražen Reljić</cp:lastModifiedBy>
  <cp:revision>3</cp:revision>
  <dcterms:created xsi:type="dcterms:W3CDTF">2020-12-13T22:29:22Z</dcterms:created>
  <dcterms:modified xsi:type="dcterms:W3CDTF">2020-12-13T22:31:36Z</dcterms:modified>
</cp:coreProperties>
</file>