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3" r:id="rId2"/>
    <p:sldId id="302" r:id="rId3"/>
    <p:sldId id="260" r:id="rId4"/>
    <p:sldId id="402" r:id="rId5"/>
    <p:sldId id="357" r:id="rId6"/>
    <p:sldId id="358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56" autoAdjust="0"/>
    <p:restoredTop sz="94660"/>
  </p:normalViewPr>
  <p:slideViewPr>
    <p:cSldViewPr snapToGrid="0">
      <p:cViewPr varScale="1">
        <p:scale>
          <a:sx n="83" d="100"/>
          <a:sy n="83" d="100"/>
        </p:scale>
        <p:origin x="86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657DD-C89F-47CD-9827-6EA248EB6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2119BA-4A36-477A-B5B1-FC0DE93A2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D9174-7EC5-4940-98E9-E82B946BD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185AA-9CA0-4BA0-8F45-D29A0901A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8AB4D-735A-4E19-836B-C27869A5C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300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EAC4B-4B78-4C20-AD7A-8D8182F56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976665-ECC3-49C2-9D86-4D3BCC0AF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9F30E-BA9D-40B5-AEA8-AD96A5B8B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A605C-2260-416D-A4CC-11073AFBA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79E57-15D7-4335-A99D-E02667E6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536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3C5A71-FA68-40A7-9492-037F02E66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0129B-AD2A-4FF9-8511-B43FA6F5D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E3674-A43F-400C-8380-004E1FAC8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E0EBA-932E-4D25-85C9-99A719D46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F9490-DA0B-4AFE-B8A3-8CB50DC0F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973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E2A7-6CF7-40C2-AD47-5BAA69A7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B2DB2-A959-4588-96C7-66975A385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438DA-77B9-4478-9FD8-0CEA2BAE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F819B-3E5B-469C-B8FB-2ADBBA0D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10807-5B75-4A9A-ADDB-72B9C607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497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4D8C4-0C2E-4ACC-A93A-5B2F6F5E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D5036F-9A48-4C7C-8A73-24C8F064F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F43B-466D-49E3-9B19-5FD1AE7C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03299-378B-4110-8506-EEF4FE5D4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D5921-9559-4FD2-B0E6-A7EBE1D64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6913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9C5DC-5D40-49E1-B430-E6BA5A69D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C732F-2A01-4C17-9654-25EA5D671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33F3D-F9A1-463B-B5FE-507A47500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27BE7-FFF7-4964-8C2B-77EAC678B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0048E-9B4D-4A35-BFC7-8BAA4E3C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F6C68-9F61-4694-BEAE-727986F0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725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20D97-37C0-42EA-B49D-3C1A81AF5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F8114-0811-4278-83D7-7B8825ABC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5B5C95-3E06-4F89-8D8E-13E086637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7B1EB1-8749-454D-9357-432ED1E0B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0BC3F2-C1BE-4570-BACE-6468D8E1E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00C4AA-440A-422E-BDDA-D8D2B0D14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A21038-E154-4451-A3E8-33C41996E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E676B6-A292-4BA5-8F45-DAF039874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165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50C26-82A1-4D20-A1FB-765578400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756C39-E02B-4F44-BF83-D59E08B40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7F5917-8A03-419B-BC62-DC12CDCE7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C9D86B-696D-4034-B03F-A5E68C4BD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712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FD6A2D-0831-49D6-B1BE-EAFBC96B2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897AE6-CD1C-4ED8-8688-9BB7A9C4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69EE8-73D6-4246-9296-61C243EB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941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E20DD-6614-4FB5-8F87-4E084F577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706D7-DFCA-4C0A-896E-207D1E748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3888E6-FCA4-4A15-A04A-900222EDF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9B0391-41C2-42CF-A922-9BD6BF63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602898-3727-4605-9A06-7E847D165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4047B-446F-4516-B7EF-86256AFBD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442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F21F1-45E8-4BAF-80B2-68200D0B6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D23E36-BB0D-49DC-8A89-B282841671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A7B75A-2FD6-49DA-9092-80F2B68AF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C98E7-273F-4791-8B8B-B38227E9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9889FD-9957-476C-93EF-37611A05B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6159F-C59B-4044-ADC0-A27ED4657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624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8B5F74-1CD5-45B0-894C-34486D71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66CB8-BB6A-4603-800E-A4B286F76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DB50C-3495-493F-9B62-136CCDCD51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14F09-F851-4788-9235-18D35BAE9AEE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AF5C4-25EB-4897-98DD-6DB57AE9A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0DB76-7835-46DF-A316-7855B29A75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6BAA4-B423-4E84-BC48-D3DFC8EB4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167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video" Target="file:///D:\Drazen\Documents\skola%20backup\Neven\Desktop\Pneumatika\AVI\1\1_3_07I.AVI" TargetMode="Externa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file:///D:\Drazen\Documents\skola%20backup\Neven\Desktop\Pneumatika\AVI\1\1_3_03I.AVI" TargetMode="External"/><Relationship Id="rId1" Type="http://schemas.openxmlformats.org/officeDocument/2006/relationships/video" Target="file:///D:\Drazen\Documents\skola%20backup\Neven\Desktop\Pneumatika\AVI\1\1_3_04I.AVI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file:///D:\Drazen\Documents\skola%20backup\Neven\Desktop\Pneumatika\AVI\1\1_3_02I.AVI" TargetMode="External"/><Relationship Id="rId1" Type="http://schemas.openxmlformats.org/officeDocument/2006/relationships/video" Target="file:///D:\Drazen\Documents\skola%20backup\Neven\Desktop\Pneumatika\AVI\1\1_3_01OT.AVI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6F85C81-2193-4AD0-ACB0-C23BB519B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6982" y="1468582"/>
            <a:ext cx="9301018" cy="3789218"/>
          </a:xfrm>
        </p:spPr>
        <p:txBody>
          <a:bodyPr/>
          <a:lstStyle/>
          <a:p>
            <a:pPr algn="l"/>
            <a:r>
              <a:rPr lang="hr-HR" dirty="0"/>
              <a:t>Dobar dan.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Danas su na redu pneumatski motori.</a:t>
            </a:r>
          </a:p>
          <a:p>
            <a:pPr algn="l"/>
            <a:r>
              <a:rPr lang="hr-HR" dirty="0"/>
              <a:t>Prezentaciju prepišite u bilježnice.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Hvala i pozdrav.</a:t>
            </a:r>
          </a:p>
        </p:txBody>
      </p:sp>
    </p:spTree>
    <p:extLst>
      <p:ext uri="{BB962C8B-B14F-4D97-AF65-F5344CB8AC3E}">
        <p14:creationId xmlns:p14="http://schemas.microsoft.com/office/powerpoint/2010/main" val="1329165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Object 2">
            <a:extLst>
              <a:ext uri="{FF2B5EF4-FFF2-40B4-BE49-F238E27FC236}">
                <a16:creationId xmlns:a16="http://schemas.microsoft.com/office/drawing/2014/main" id="{F8DB0065-C0F9-4B5F-BCDD-2ACD0D1ADF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66988" y="765176"/>
          <a:ext cx="2247900" cy="551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orelPhotoPaint.Image.9" r:id="rId3" imgW="1091094" imgH="2675923" progId="CorelPhotoPaint.Image.9">
                  <p:embed/>
                </p:oleObj>
              </mc:Choice>
              <mc:Fallback>
                <p:oleObj name="CorelPhotoPaint.Image.9" r:id="rId3" imgW="1091094" imgH="2675923" progId="CorelPhotoPaint.Image.9">
                  <p:embed/>
                  <p:pic>
                    <p:nvPicPr>
                      <p:cNvPr id="55298" name="Object 2">
                        <a:extLst>
                          <a:ext uri="{FF2B5EF4-FFF2-40B4-BE49-F238E27FC236}">
                            <a16:creationId xmlns:a16="http://schemas.microsoft.com/office/drawing/2014/main" id="{F8DB0065-C0F9-4B5F-BCDD-2ACD0D1ADF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765176"/>
                        <a:ext cx="2247900" cy="551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9" name="Text Box 3">
            <a:extLst>
              <a:ext uri="{FF2B5EF4-FFF2-40B4-BE49-F238E27FC236}">
                <a16:creationId xmlns:a16="http://schemas.microsoft.com/office/drawing/2014/main" id="{B5DDF1E7-2981-473A-B254-A8CEC99EF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164" y="2276475"/>
            <a:ext cx="317907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400" b="1">
                <a:latin typeface="Times New Roman" panose="02020603050405020304" pitchFamily="18" charset="0"/>
              </a:rPr>
              <a:t>Pneumatski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400" b="1">
                <a:latin typeface="Times New Roman" panose="02020603050405020304" pitchFamily="18" charset="0"/>
              </a:rPr>
              <a:t>motori</a:t>
            </a: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3D10CA5C-0220-4B95-B79B-A238DE345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14843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2" name="Object 2">
            <a:extLst>
              <a:ext uri="{FF2B5EF4-FFF2-40B4-BE49-F238E27FC236}">
                <a16:creationId xmlns:a16="http://schemas.microsoft.com/office/drawing/2014/main" id="{B61F6F3B-6E47-48D6-BB1B-053E7C934F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6" y="2492376"/>
          <a:ext cx="4125913" cy="356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orelPhotoPaint.Image.9" r:id="rId4" imgW="4126651" imgH="3565865" progId="CorelPhotoPaint.Image.9">
                  <p:embed/>
                </p:oleObj>
              </mc:Choice>
              <mc:Fallback>
                <p:oleObj name="CorelPhotoPaint.Image.9" r:id="rId4" imgW="4126651" imgH="3565865" progId="CorelPhotoPaint.Image.9">
                  <p:embed/>
                  <p:pic>
                    <p:nvPicPr>
                      <p:cNvPr id="56322" name="Object 2">
                        <a:extLst>
                          <a:ext uri="{FF2B5EF4-FFF2-40B4-BE49-F238E27FC236}">
                            <a16:creationId xmlns:a16="http://schemas.microsoft.com/office/drawing/2014/main" id="{B61F6F3B-6E47-48D6-BB1B-053E7C934F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2492376"/>
                        <a:ext cx="4125913" cy="356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3" name="Text Box 3">
            <a:extLst>
              <a:ext uri="{FF2B5EF4-FFF2-40B4-BE49-F238E27FC236}">
                <a16:creationId xmlns:a16="http://schemas.microsoft.com/office/drawing/2014/main" id="{9D21C3DE-690F-4C39-A260-CB19F1F35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1" y="685801"/>
            <a:ext cx="39973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4400">
                <a:latin typeface="Times New Roman" panose="02020603050405020304" pitchFamily="18" charset="0"/>
              </a:rPr>
              <a:t>Lamelasti</a:t>
            </a:r>
            <a:r>
              <a:rPr lang="hr-HR" altLang="sr-Latn-RS" sz="4800">
                <a:latin typeface="Times New Roman" panose="02020603050405020304" pitchFamily="18" charset="0"/>
              </a:rPr>
              <a:t> motor</a:t>
            </a:r>
            <a:endParaRPr lang="en-GB" altLang="sr-Latn-RS" sz="4800">
              <a:latin typeface="Times New Roman" panose="02020603050405020304" pitchFamily="18" charset="0"/>
            </a:endParaRPr>
          </a:p>
        </p:txBody>
      </p:sp>
      <p:graphicFrame>
        <p:nvGraphicFramePr>
          <p:cNvPr id="56324" name="Object 4">
            <a:extLst>
              <a:ext uri="{FF2B5EF4-FFF2-40B4-BE49-F238E27FC236}">
                <a16:creationId xmlns:a16="http://schemas.microsoft.com/office/drawing/2014/main" id="{4200556A-A386-4915-85DD-FC1171E511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08888" y="765176"/>
          <a:ext cx="12192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orelPhotoPaint.Image.9" r:id="rId6" imgW="664184" imgH="505841" progId="CorelPhotoPaint.Image.9">
                  <p:embed/>
                </p:oleObj>
              </mc:Choice>
              <mc:Fallback>
                <p:oleObj name="CorelPhotoPaint.Image.9" r:id="rId6" imgW="664184" imgH="505841" progId="CorelPhotoPaint.Image.9">
                  <p:embed/>
                  <p:pic>
                    <p:nvPicPr>
                      <p:cNvPr id="56324" name="Object 4">
                        <a:extLst>
                          <a:ext uri="{FF2B5EF4-FFF2-40B4-BE49-F238E27FC236}">
                            <a16:creationId xmlns:a16="http://schemas.microsoft.com/office/drawing/2014/main" id="{4200556A-A386-4915-85DD-FC1171E511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8888" y="765176"/>
                        <a:ext cx="121920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9" name="1_3_07I.AVI">
            <a:hlinkClick r:id="" action="ppaction://media"/>
            <a:extLst>
              <a:ext uri="{FF2B5EF4-FFF2-40B4-BE49-F238E27FC236}">
                <a16:creationId xmlns:a16="http://schemas.microsoft.com/office/drawing/2014/main" id="{68339450-D4E5-4982-A4A4-7D384E61B370}"/>
              </a:ext>
            </a:extLst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2636838"/>
            <a:ext cx="4392613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167" fill="hold"/>
                                        <p:tgtEl>
                                          <p:spTgt spid="61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14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1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9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>
            <a:extLst>
              <a:ext uri="{FF2B5EF4-FFF2-40B4-BE49-F238E27FC236}">
                <a16:creationId xmlns:a16="http://schemas.microsoft.com/office/drawing/2014/main" id="{FC979933-C1D6-41B2-9FCA-67D8DC64FA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26177" y="1334368"/>
            <a:ext cx="7961168" cy="4539960"/>
          </a:xfrm>
        </p:spPr>
        <p:txBody>
          <a:bodyPr/>
          <a:lstStyle/>
          <a:p>
            <a:pPr eaLnBrk="1" hangingPunct="1"/>
            <a:r>
              <a:rPr lang="hr-HR" altLang="sr-Latn-RS" dirty="0"/>
              <a:t>stlačeni zrak koji ulazi u prostor omeđen dvjema lopaticama (lamelama), kućištem i rotorom, djeluje na lopaticu veće površine većom silom</a:t>
            </a:r>
          </a:p>
          <a:p>
            <a:pPr eaLnBrk="1" hangingPunct="1">
              <a:buFontTx/>
              <a:buNone/>
            </a:pPr>
            <a:endParaRPr lang="hr-HR" altLang="sr-Latn-RS" dirty="0"/>
          </a:p>
          <a:p>
            <a:pPr eaLnBrk="1" hangingPunct="1"/>
            <a:r>
              <a:rPr lang="hr-HR" altLang="sr-Latn-RS" dirty="0"/>
              <a:t>uslijed toga dolazi do okretanja rotora s lopaticama</a:t>
            </a:r>
          </a:p>
          <a:p>
            <a:pPr eaLnBrk="1" hangingPunct="1">
              <a:buFontTx/>
              <a:buNone/>
            </a:pPr>
            <a:endParaRPr lang="hr-HR" altLang="sr-Latn-RS" dirty="0"/>
          </a:p>
          <a:p>
            <a:pPr eaLnBrk="1" hangingPunct="1"/>
            <a:r>
              <a:rPr lang="hr-HR" altLang="sr-Latn-RS" dirty="0"/>
              <a:t>ovi rotacijski strojevi postižu brzine vrtnje do 50 000 min</a:t>
            </a:r>
            <a:r>
              <a:rPr lang="hr-HR" altLang="sr-Latn-RS" baseline="30000" dirty="0"/>
              <a:t>-1</a:t>
            </a:r>
            <a:r>
              <a:rPr lang="hr-HR" altLang="sr-Latn-RS" dirty="0"/>
              <a:t>, a učinak im je do 15 MW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>
            <a:extLst>
              <a:ext uri="{FF2B5EF4-FFF2-40B4-BE49-F238E27FC236}">
                <a16:creationId xmlns:a16="http://schemas.microsoft.com/office/drawing/2014/main" id="{3C822311-DBB0-4BF2-8FB7-B2423723A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4" y="-315913"/>
            <a:ext cx="7127875" cy="1143001"/>
          </a:xfrm>
        </p:spPr>
        <p:txBody>
          <a:bodyPr/>
          <a:lstStyle/>
          <a:p>
            <a:pPr eaLnBrk="1" hangingPunct="1"/>
            <a:r>
              <a:rPr lang="hr-HR" altLang="sr-Latn-RS">
                <a:latin typeface="Times New Roman" panose="02020603050405020304" pitchFamily="18" charset="0"/>
              </a:rPr>
              <a:t>Cilindar sa zakretnom pločom</a:t>
            </a:r>
          </a:p>
        </p:txBody>
      </p:sp>
      <p:pic>
        <p:nvPicPr>
          <p:cNvPr id="107530" name="1_3_04I.AVI">
            <a:hlinkClick r:id="" action="ppaction://media"/>
            <a:extLst>
              <a:ext uri="{FF2B5EF4-FFF2-40B4-BE49-F238E27FC236}">
                <a16:creationId xmlns:a16="http://schemas.microsoft.com/office/drawing/2014/main" id="{02F1489D-FED7-4574-A794-6FE355A87DF5}"/>
              </a:ext>
            </a:extLst>
          </p:cNvPr>
          <p:cNvPicPr>
            <a:picLocks noGrp="1" noRot="1" noChangeAspect="1" noChangeArrowheads="1"/>
          </p:cNvPicPr>
          <p:nvPr>
            <p:ph sz="half" idx="2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99238" y="1589722"/>
            <a:ext cx="4645125" cy="348335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7534" name="1_3_03I.AVI">
            <a:hlinkClick r:id="" action="ppaction://media"/>
            <a:extLst>
              <a:ext uri="{FF2B5EF4-FFF2-40B4-BE49-F238E27FC236}">
                <a16:creationId xmlns:a16="http://schemas.microsoft.com/office/drawing/2014/main" id="{F015E978-E236-4CEF-9375-AB9713E79F28}"/>
              </a:ext>
            </a:extLst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614" y="1589722"/>
            <a:ext cx="4395931" cy="329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67" fill="hold"/>
                                        <p:tgtEl>
                                          <p:spTgt spid="1075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21667" fill="hold"/>
                                        <p:tgtEl>
                                          <p:spTgt spid="1075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7530"/>
                </p:tgtEl>
              </p:cMediaNode>
            </p:vide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75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075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3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753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>
            <a:extLst>
              <a:ext uri="{FF2B5EF4-FFF2-40B4-BE49-F238E27FC236}">
                <a16:creationId xmlns:a16="http://schemas.microsoft.com/office/drawing/2014/main" id="{EB6C4053-FE9F-48B3-99F2-E297EEFA5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40014" y="0"/>
            <a:ext cx="6707187" cy="1384300"/>
          </a:xfrm>
        </p:spPr>
        <p:txBody>
          <a:bodyPr/>
          <a:lstStyle/>
          <a:p>
            <a:pPr eaLnBrk="1" hangingPunct="1"/>
            <a:r>
              <a:rPr lang="hr-HR" altLang="sr-Latn-RS">
                <a:latin typeface="Times New Roman" panose="02020603050405020304" pitchFamily="18" charset="0"/>
              </a:rPr>
              <a:t>Cilindar sa zubnom letvom</a:t>
            </a:r>
          </a:p>
        </p:txBody>
      </p:sp>
      <p:pic>
        <p:nvPicPr>
          <p:cNvPr id="111621" name="1_3_01OT.AVI">
            <a:hlinkClick r:id="" action="ppaction://media"/>
            <a:extLst>
              <a:ext uri="{FF2B5EF4-FFF2-40B4-BE49-F238E27FC236}">
                <a16:creationId xmlns:a16="http://schemas.microsoft.com/office/drawing/2014/main" id="{6B3856B6-8E78-4981-9DF9-6625DA2CFECB}"/>
              </a:ext>
            </a:extLst>
          </p:cNvPr>
          <p:cNvPicPr>
            <a:picLocks noGrp="1" noRot="1" noChangeAspect="1" noChangeArrowheads="1"/>
          </p:cNvPicPr>
          <p:nvPr>
            <p:ph sz="half" idx="1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60513" y="1916113"/>
            <a:ext cx="4464050" cy="31686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1623" name="1_3_02I.AVI">
            <a:hlinkClick r:id="" action="ppaction://media"/>
            <a:extLst>
              <a:ext uri="{FF2B5EF4-FFF2-40B4-BE49-F238E27FC236}">
                <a16:creationId xmlns:a16="http://schemas.microsoft.com/office/drawing/2014/main" id="{166A64F2-C44E-4A0C-B163-A66FAC7593B9}"/>
              </a:ext>
            </a:extLst>
          </p:cNvPr>
          <p:cNvPicPr>
            <a:picLocks noGrp="1" noRot="1" noChangeAspect="1" noChangeArrowheads="1"/>
          </p:cNvPicPr>
          <p:nvPr>
            <p:ph sz="half" idx="2"/>
            <a:vide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32513" y="1916113"/>
            <a:ext cx="4500562" cy="31861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867" fill="hold"/>
                                        <p:tgtEl>
                                          <p:spTgt spid="1116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1867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4334" fill="hold"/>
                                        <p:tgtEl>
                                          <p:spTgt spid="1116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1621"/>
                </p:tgtEl>
              </p:cMediaNode>
            </p:vide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1116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1"/>
                  </p:tgtEl>
                </p:cond>
              </p:nextCondLst>
            </p:seq>
            <p:vide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1623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1116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80</Words>
  <Application>Microsoft Office PowerPoint</Application>
  <PresentationFormat>Widescreen</PresentationFormat>
  <Paragraphs>16</Paragraphs>
  <Slides>6</Slides>
  <Notes>0</Notes>
  <HiddenSlides>0</HiddenSlides>
  <MMClips>5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CorelPhotoPaint.Image.9</vt:lpstr>
      <vt:lpstr>PowerPoint Presentation</vt:lpstr>
      <vt:lpstr>PowerPoint Presentation</vt:lpstr>
      <vt:lpstr>PowerPoint Presentation</vt:lpstr>
      <vt:lpstr>PowerPoint Presentation</vt:lpstr>
      <vt:lpstr>Cilindar sa zakretnom pločom</vt:lpstr>
      <vt:lpstr>Cilindar sa zubnom letvom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Dražen</dc:creator>
  <cp:lastModifiedBy>Dražen</cp:lastModifiedBy>
  <cp:revision>2</cp:revision>
  <dcterms:created xsi:type="dcterms:W3CDTF">2020-12-15T22:10:55Z</dcterms:created>
  <dcterms:modified xsi:type="dcterms:W3CDTF">2020-12-15T22:13:43Z</dcterms:modified>
</cp:coreProperties>
</file>