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96" r:id="rId2"/>
    <p:sldId id="381" r:id="rId3"/>
    <p:sldId id="382" r:id="rId4"/>
    <p:sldId id="395" r:id="rId5"/>
    <p:sldId id="383" r:id="rId6"/>
    <p:sldId id="384" r:id="rId7"/>
    <p:sldId id="397" r:id="rId8"/>
    <p:sldId id="385" r:id="rId9"/>
    <p:sldId id="29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1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EA88-5F1C-4426-A0EF-7369DE09FE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BAE009-307B-4CFF-96BA-738FA768C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DA525-F75B-4A34-B894-DC20A506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E43BC-FB81-4FC0-9742-C180F460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FB76D-766E-4F08-AD77-12BC15B6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942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664F-6C6F-4F2E-A676-F95046CA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D7B140-B238-4511-BA89-9B032995A1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B8351-A23D-480D-9348-0BC1BEF8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789AD-6218-46B1-BB85-DF8731F0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E6043E-F895-4105-96D5-135D8F0C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160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E2B923-63B6-4D47-A6F1-737A2212C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D052E-C267-4A94-A5EF-35C0A7C77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0FB38-B175-47BA-A90F-4A300FD90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E7280-DDA8-4606-887F-4BB24FBFE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79A5C-BED3-419D-B2BE-6898E10E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8052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B5B2A-3C69-4C2F-AC9F-3A1518A80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51820-E4BB-462B-A323-B6CD293D3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1449C-3A9D-4174-ACD4-F4F75FCD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FF00C-5296-46A4-B0A3-83F30589C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98C41-56C6-4D76-9EA5-F91BBBB9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00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41645-190A-4E21-A1D8-842BA4E8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1EBFD-C97D-4745-AE22-E24EE96D1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B8021-0B9C-4462-B0ED-AB294AC55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3C8F5-178E-4B65-BE9D-EF3116038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8E404-9B3C-4B65-BC23-F620457F8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205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EE86E-9E88-4D0C-9022-C3BFB453A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6C010-E990-4624-A1A6-A58802F55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E149D-7DA9-4CE4-BD43-4CC53C796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4B0F2B-9CEE-4FFE-9277-AB65A1F5D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30CBE-97F7-482C-877C-246E5D515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9E3B1-69BF-4E6C-BED2-E549EF3D0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666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216B7-35C1-4EA9-8940-118564F9C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8766F4-CB8F-4098-A77E-63A2DCF73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300AB-E462-4799-B071-E30188F6D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4CE33B-1E58-47DB-ABE5-66E4CB289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4C646-A162-4AE1-B24C-DBB470D87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022E14-D55D-41D7-ACF3-9949DF1FC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8A143B-4740-4FD3-9CD2-4DDDE6BA6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87F68-48CB-4841-AFC4-C20167F7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363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62E36-081E-4752-8C67-F1F28820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399889-DD63-416E-9699-5B390C44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86CD1-3254-4FA6-B217-01E4405F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0D0DCC-6C3E-47BB-B4B6-ABC3F1B70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429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EA1510-E4F9-433F-B2C7-A97926F7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653074-9097-4747-AE4B-B86AE5F4E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CB0E8-9E55-42AF-816B-25CE6A25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9682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2A80D-D96C-4BF0-B1AC-B14B09FCE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F60DC-7D26-4F8E-9DC3-1B9A41E4F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97F7A6-6D2F-45E0-A050-25ADDFC43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45FBDA-E107-4DC8-A490-2D897778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C8EFA9-32DF-49D4-9EC5-ACDA17C1B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9FBAD8-C959-4CE1-B705-74148E921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4698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E85A0-574D-4606-AD2D-1B5D9D07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55874-BD26-4D8C-B970-AF0FDA3F1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3B425-C3E7-42F7-AC09-6ECC5A625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3BB28-37B3-43B4-97A7-A525EF8B6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A3092-2318-48CC-9F01-D78F6D3D1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EC573D-7523-4755-91A0-CD198FF0E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9016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29B0F5-601A-4752-9C8B-4501676EE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BEDC7-C089-408C-8FF8-86570F45B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11669-7D3B-4652-98A9-FB2CE072E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E49DE-F97C-4EC2-B344-7A30646C51AE}" type="datetimeFigureOut">
              <a:rPr lang="hr-HR" smtClean="0"/>
              <a:t>20.12.2020.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C4A20-81CD-4B37-9579-4CF03D293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6EF5B-72F5-4AD4-AD28-63077B1238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4106-FA74-4871-8451-798C78D8F4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6763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2A197B0-DCF5-4087-A0B2-DD877729D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4691" y="812800"/>
            <a:ext cx="9448800" cy="5273964"/>
          </a:xfrm>
        </p:spPr>
        <p:txBody>
          <a:bodyPr>
            <a:normAutofit lnSpcReduction="10000"/>
          </a:bodyPr>
          <a:lstStyle/>
          <a:p>
            <a:pPr algn="l"/>
            <a:r>
              <a:rPr lang="hr-HR" dirty="0"/>
              <a:t>Dobar dan. 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Danas su na redu upravljački elementi, </a:t>
            </a:r>
          </a:p>
          <a:p>
            <a:pPr algn="l"/>
            <a:r>
              <a:rPr lang="hr-HR" dirty="0"/>
              <a:t>odnosno prvi od njih na redu – razvodnici.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Prezentaciju treba prepisati i precrtati u bilježnice.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Za D.Z. imenujte razvodnike (simboli na slikama) na zadnjem </a:t>
            </a:r>
            <a:r>
              <a:rPr lang="hr-HR" dirty="0" err="1"/>
              <a:t>slide</a:t>
            </a:r>
            <a:r>
              <a:rPr lang="hr-HR" dirty="0"/>
              <a:t>-u, </a:t>
            </a:r>
          </a:p>
          <a:p>
            <a:pPr algn="l"/>
            <a:r>
              <a:rPr lang="hr-HR" dirty="0"/>
              <a:t>prema objašnjenju na predzadnjem </a:t>
            </a:r>
            <a:r>
              <a:rPr lang="hr-HR" dirty="0" err="1"/>
              <a:t>slide</a:t>
            </a:r>
            <a:r>
              <a:rPr lang="hr-HR" dirty="0"/>
              <a:t>-u.</a:t>
            </a:r>
          </a:p>
          <a:p>
            <a:pPr algn="l"/>
            <a:endParaRPr lang="hr-HR" dirty="0"/>
          </a:p>
          <a:p>
            <a:pPr algn="l"/>
            <a:endParaRPr lang="hr-HR" dirty="0"/>
          </a:p>
          <a:p>
            <a:pPr algn="l"/>
            <a:r>
              <a:rPr lang="hr-HR" dirty="0"/>
              <a:t>Hvala i pozdrav.</a:t>
            </a:r>
          </a:p>
        </p:txBody>
      </p:sp>
    </p:spTree>
    <p:extLst>
      <p:ext uri="{BB962C8B-B14F-4D97-AF65-F5344CB8AC3E}">
        <p14:creationId xmlns:p14="http://schemas.microsoft.com/office/powerpoint/2010/main" val="365468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>
            <a:extLst>
              <a:ext uri="{FF2B5EF4-FFF2-40B4-BE49-F238E27FC236}">
                <a16:creationId xmlns:a16="http://schemas.microsoft.com/office/drawing/2014/main" id="{013172A4-758F-49ED-A108-15BD36C04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1657351"/>
            <a:ext cx="818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6000" b="1">
                <a:latin typeface="Times New Roman" panose="02020603050405020304" pitchFamily="18" charset="0"/>
              </a:rPr>
              <a:t>Pneumatski upravljački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sr-Latn-RS" sz="6000" b="1">
                <a:latin typeface="Times New Roman" panose="02020603050405020304" pitchFamily="18" charset="0"/>
              </a:rPr>
              <a:t>elementi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DC534003-9617-4941-A23A-99767899E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125538"/>
            <a:ext cx="795192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To su svi elementi koji sudjeluju 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upravljačkom lancu do izvršnih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elemenata. </a:t>
            </a:r>
            <a:endParaRPr lang="hr-HR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Pneumatski upravljački elementi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imaju zajednički naziv </a:t>
            </a:r>
            <a:r>
              <a:rPr lang="en-US" altLang="sr-Latn-RS" sz="4400" b="1">
                <a:latin typeface="Times New Roman" panose="02020603050405020304" pitchFamily="18" charset="0"/>
              </a:rPr>
              <a:t>ventili</a:t>
            </a:r>
            <a:r>
              <a:rPr lang="en-US" altLang="sr-Latn-RS" sz="44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4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>
            <a:extLst>
              <a:ext uri="{FF2B5EF4-FFF2-40B4-BE49-F238E27FC236}">
                <a16:creationId xmlns:a16="http://schemas.microsoft.com/office/drawing/2014/main" id="{7D330783-BB98-487A-8E73-5706354F2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9" y="1844676"/>
            <a:ext cx="849788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 b="1">
                <a:latin typeface="Times New Roman" panose="02020603050405020304" pitchFamily="18" charset="0"/>
              </a:rPr>
              <a:t>Ventili</a:t>
            </a:r>
            <a:r>
              <a:rPr lang="en-US" altLang="sr-Latn-RS" sz="4400">
                <a:latin typeface="Times New Roman" panose="02020603050405020304" pitchFamily="18" charset="0"/>
              </a:rPr>
              <a:t> su uređaji za</a:t>
            </a:r>
            <a:r>
              <a:rPr lang="hr-HR" altLang="sr-Latn-RS" sz="4400">
                <a:latin typeface="Times New Roman" panose="02020603050405020304" pitchFamily="18" charset="0"/>
              </a:rPr>
              <a:t> </a:t>
            </a:r>
            <a:r>
              <a:rPr lang="en-US" altLang="sr-Latn-RS" sz="4400" b="1">
                <a:latin typeface="Times New Roman" panose="02020603050405020304" pitchFamily="18" charset="0"/>
              </a:rPr>
              <a:t>usmjeravanje</a:t>
            </a:r>
            <a:r>
              <a:rPr lang="en-US" altLang="sr-Latn-RS" sz="4400">
                <a:latin typeface="Times New Roman" panose="02020603050405020304" pitchFamily="18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zaustavljanje protoka tlačnog medija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(zraka) </a:t>
            </a:r>
            <a:r>
              <a:rPr lang="en-US" altLang="sr-Latn-RS" sz="4400">
                <a:latin typeface="Times New Roman" panose="02020603050405020304" pitchFamily="18" charset="0"/>
              </a:rPr>
              <a:t>te za </a:t>
            </a:r>
            <a:r>
              <a:rPr lang="en-US" altLang="sr-Latn-RS" sz="4400" b="1">
                <a:latin typeface="Times New Roman" panose="02020603050405020304" pitchFamily="18" charset="0"/>
              </a:rPr>
              <a:t>regulaciju</a:t>
            </a:r>
            <a:r>
              <a:rPr lang="en-US" altLang="sr-Latn-RS" sz="4400">
                <a:latin typeface="Times New Roman" panose="02020603050405020304" pitchFamily="18" charset="0"/>
              </a:rPr>
              <a:t> protoka i tlaka.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>
            <a:extLst>
              <a:ext uri="{FF2B5EF4-FFF2-40B4-BE49-F238E27FC236}">
                <a16:creationId xmlns:a16="http://schemas.microsoft.com/office/drawing/2014/main" id="{F5A434DB-8E5A-430C-9E98-BC6924780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6" y="481013"/>
            <a:ext cx="7468711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Prema funkciji rada dijele se na:</a:t>
            </a:r>
            <a:endParaRPr lang="hr-HR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sr-Latn-RS" sz="4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- razvodnike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- zaporne ventile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- protočne ventile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- tlačne ventile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>
                <a:latin typeface="Times New Roman" panose="02020603050405020304" pitchFamily="18" charset="0"/>
              </a:rPr>
              <a:t>- cijevne zatvarače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3-2">
            <a:extLst>
              <a:ext uri="{FF2B5EF4-FFF2-40B4-BE49-F238E27FC236}">
                <a16:creationId xmlns:a16="http://schemas.microsoft.com/office/drawing/2014/main" id="{2BE4A4FD-9441-4E98-A2B8-689755FD7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7620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Text Box 3">
            <a:extLst>
              <a:ext uri="{FF2B5EF4-FFF2-40B4-BE49-F238E27FC236}">
                <a16:creationId xmlns:a16="http://schemas.microsoft.com/office/drawing/2014/main" id="{122C7AB8-FF12-4399-A517-4A550C3A1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6" y="100013"/>
            <a:ext cx="28543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sr-Latn-RS" sz="4400" b="1">
                <a:latin typeface="Times New Roman" panose="02020603050405020304" pitchFamily="18" charset="0"/>
              </a:rPr>
              <a:t>Razvodnici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0E47BD-6C68-41B2-8CFD-E00C75B44AA4}"/>
              </a:ext>
            </a:extLst>
          </p:cNvPr>
          <p:cNvSpPr txBox="1"/>
          <p:nvPr/>
        </p:nvSpPr>
        <p:spPr>
          <a:xfrm>
            <a:off x="1459345" y="1477818"/>
            <a:ext cx="908774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3/2 se zove jer ima tri priključka ( 1, 2 i 3 ) </a:t>
            </a: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te dva razvodna položaja ( I </a:t>
            </a:r>
            <a:r>
              <a:rPr lang="hr-HR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 II razvodni položaj) </a:t>
            </a:r>
          </a:p>
          <a:p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3200" dirty="0">
                <a:latin typeface="Arial" panose="020B0604020202020204" pitchFamily="34" charset="0"/>
                <a:cs typeface="Arial" panose="020B0604020202020204" pitchFamily="34" charset="0"/>
              </a:rPr>
              <a:t>– vidi prethodnu sliku.</a:t>
            </a:r>
          </a:p>
        </p:txBody>
      </p:sp>
    </p:spTree>
    <p:extLst>
      <p:ext uri="{BB962C8B-B14F-4D97-AF65-F5344CB8AC3E}">
        <p14:creationId xmlns:p14="http://schemas.microsoft.com/office/powerpoint/2010/main" val="743843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>
            <a:extLst>
              <a:ext uri="{FF2B5EF4-FFF2-40B4-BE49-F238E27FC236}">
                <a16:creationId xmlns:a16="http://schemas.microsoft.com/office/drawing/2014/main" id="{641B11C0-E687-4A95-8480-FC3F54FF3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hr-HR" altLang="sr-Latn-RS"/>
          </a:p>
        </p:txBody>
      </p:sp>
      <p:pic>
        <p:nvPicPr>
          <p:cNvPr id="65539" name="Picture 4" descr="nacini oznacavanja">
            <a:extLst>
              <a:ext uri="{FF2B5EF4-FFF2-40B4-BE49-F238E27FC236}">
                <a16:creationId xmlns:a16="http://schemas.microsoft.com/office/drawing/2014/main" id="{0B56BBE0-DE11-457C-8948-C233E03B3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9276"/>
            <a:ext cx="9036050" cy="577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562" name="Object 2">
            <a:extLst>
              <a:ext uri="{FF2B5EF4-FFF2-40B4-BE49-F238E27FC236}">
                <a16:creationId xmlns:a16="http://schemas.microsoft.com/office/drawing/2014/main" id="{57A80E07-B033-46BA-908E-026FFCCAF3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83339" y="981076"/>
          <a:ext cx="3165475" cy="587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orelPhotoPaint.Image.9" r:id="rId3" imgW="1749111" imgH="3248899" progId="CorelPhotoPaint.Image.9">
                  <p:embed/>
                </p:oleObj>
              </mc:Choice>
              <mc:Fallback>
                <p:oleObj name="CorelPhotoPaint.Image.9" r:id="rId3" imgW="1749111" imgH="3248899" progId="CorelPhotoPaint.Image.9">
                  <p:embed/>
                  <p:pic>
                    <p:nvPicPr>
                      <p:cNvPr id="66562" name="Object 2">
                        <a:extLst>
                          <a:ext uri="{FF2B5EF4-FFF2-40B4-BE49-F238E27FC236}">
                            <a16:creationId xmlns:a16="http://schemas.microsoft.com/office/drawing/2014/main" id="{57A80E07-B033-46BA-908E-026FFCCAF3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9" y="981076"/>
                        <a:ext cx="3165475" cy="587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3" name="Object 3">
            <a:extLst>
              <a:ext uri="{FF2B5EF4-FFF2-40B4-BE49-F238E27FC236}">
                <a16:creationId xmlns:a16="http://schemas.microsoft.com/office/drawing/2014/main" id="{F9B44789-4ED9-41E8-9279-5DA330EE6A0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24100" y="981076"/>
          <a:ext cx="3290888" cy="587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orelPhotoPaint.Image.9" r:id="rId5" imgW="1736922" imgH="3102608" progId="CorelPhotoPaint.Image.9">
                  <p:embed/>
                </p:oleObj>
              </mc:Choice>
              <mc:Fallback>
                <p:oleObj name="CorelPhotoPaint.Image.9" r:id="rId5" imgW="1736922" imgH="3102608" progId="CorelPhotoPaint.Image.9">
                  <p:embed/>
                  <p:pic>
                    <p:nvPicPr>
                      <p:cNvPr id="66563" name="Object 3">
                        <a:extLst>
                          <a:ext uri="{FF2B5EF4-FFF2-40B4-BE49-F238E27FC236}">
                            <a16:creationId xmlns:a16="http://schemas.microsoft.com/office/drawing/2014/main" id="{F9B44789-4ED9-41E8-9279-5DA330EE6A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981076"/>
                        <a:ext cx="3290888" cy="587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4" name="Text Box 4">
            <a:extLst>
              <a:ext uri="{FF2B5EF4-FFF2-40B4-BE49-F238E27FC236}">
                <a16:creationId xmlns:a16="http://schemas.microsoft.com/office/drawing/2014/main" id="{FE0F777F-30D0-42CB-9D86-8D4419D756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260351"/>
            <a:ext cx="33432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4000">
                <a:latin typeface="Times New Roman" panose="02020603050405020304" pitchFamily="18" charset="0"/>
              </a:rPr>
              <a:t>RAZVODNICI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150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Corel PHOTO-PAINT 9.0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3</cp:revision>
  <dcterms:created xsi:type="dcterms:W3CDTF">2020-12-20T21:54:03Z</dcterms:created>
  <dcterms:modified xsi:type="dcterms:W3CDTF">2020-12-20T22:01:15Z</dcterms:modified>
</cp:coreProperties>
</file>