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0" r:id="rId2"/>
    <p:sldId id="295" r:id="rId3"/>
    <p:sldId id="296" r:id="rId4"/>
    <p:sldId id="297" r:id="rId5"/>
    <p:sldId id="308" r:id="rId6"/>
    <p:sldId id="310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541" autoAdjust="0"/>
    <p:restoredTop sz="94660"/>
  </p:normalViewPr>
  <p:slideViewPr>
    <p:cSldViewPr snapToGrid="0">
      <p:cViewPr varScale="1">
        <p:scale>
          <a:sx n="85" d="100"/>
          <a:sy n="85" d="100"/>
        </p:scale>
        <p:origin x="6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6784C-2A09-42FD-856C-31419AAFB7C4}" type="datetimeFigureOut">
              <a:rPr lang="hr-HR" smtClean="0"/>
              <a:t>23.12.2020.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97285-5AC7-4DDC-8AA3-4832A60336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1004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>
            <a:extLst>
              <a:ext uri="{FF2B5EF4-FFF2-40B4-BE49-F238E27FC236}">
                <a16:creationId xmlns:a16="http://schemas.microsoft.com/office/drawing/2014/main" id="{A4C2DC04-CBD8-4B5E-87D2-5AA2A82CC25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>
            <a:extLst>
              <a:ext uri="{FF2B5EF4-FFF2-40B4-BE49-F238E27FC236}">
                <a16:creationId xmlns:a16="http://schemas.microsoft.com/office/drawing/2014/main" id="{457CA2E9-DA07-4BA9-B3B9-EF83822AB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r-HR" altLang="sr-Latn-RS"/>
          </a:p>
        </p:txBody>
      </p:sp>
      <p:sp>
        <p:nvSpPr>
          <p:cNvPr id="69636" name="Slide Number Placeholder 3">
            <a:extLst>
              <a:ext uri="{FF2B5EF4-FFF2-40B4-BE49-F238E27FC236}">
                <a16:creationId xmlns:a16="http://schemas.microsoft.com/office/drawing/2014/main" id="{FD58E547-5487-4A8E-8E27-0B07D4BA13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BA59248-40E3-486E-802E-6BC76C6035B9}" type="slidenum">
              <a:rPr lang="en-US" altLang="sr-Latn-RS">
                <a:latin typeface="Times New Roman" panose="02020603050405020304" pitchFamily="18" charset="0"/>
              </a:rPr>
              <a:pPr/>
              <a:t>3</a:t>
            </a:fld>
            <a:endParaRPr lang="en-US" altLang="sr-Latn-R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A6014-C9AC-484F-99F1-D716120BA9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D3BF69-CFAC-4B8C-A16D-92B3678A25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C5F3C-C805-4A1D-AF23-57E9F39AF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2BA7-67BD-4164-A028-088D249E08AF}" type="datetimeFigureOut">
              <a:rPr lang="hr-HR" smtClean="0"/>
              <a:t>23.12.2020.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C333C-D386-406C-BE8E-220A042DF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3D471-0B0C-41E0-B93F-D338F105E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4C25-75D5-4AC6-99F1-4DCA36D07E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0184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DBE41-E553-439F-9123-FD62E017B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D25297-39C0-45F7-88CF-62F719A0E4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29FAA-1906-472B-A781-3C488C0C4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2BA7-67BD-4164-A028-088D249E08AF}" type="datetimeFigureOut">
              <a:rPr lang="hr-HR" smtClean="0"/>
              <a:t>23.12.2020.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626EA-C9AF-453F-AAF6-22F973763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FCA77-7DD6-47C7-8E5D-A9B623A3B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4C25-75D5-4AC6-99F1-4DCA36D07E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837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9D411C-B6D4-42DB-ACD1-AFF975F65B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8D0F17-7047-4392-9845-BEFF54019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2D829-9F7E-4FCC-8349-193E62586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2BA7-67BD-4164-A028-088D249E08AF}" type="datetimeFigureOut">
              <a:rPr lang="hr-HR" smtClean="0"/>
              <a:t>23.12.2020.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ACD27-8D3E-4D0D-9DB7-AB8821012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7B1EB-4600-45F0-8706-604AC90DB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4C25-75D5-4AC6-99F1-4DCA36D07E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167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2D30A-BD87-4ED8-8F6D-00E145E05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76E93-16C4-4C5C-99AB-6D853BBCB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3DF33-34CF-4363-B226-311CDCEA3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2BA7-67BD-4164-A028-088D249E08AF}" type="datetimeFigureOut">
              <a:rPr lang="hr-HR" smtClean="0"/>
              <a:t>23.12.2020.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C1ED6-0A4F-4E46-8829-868D55803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188E5-E9FD-47D6-8841-81E2115E3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4C25-75D5-4AC6-99F1-4DCA36D07E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2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40B4-C7E5-4383-AA92-4A270BEB0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2114A0-A8EA-43FF-8E53-2EBA00336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D3618-E954-4C43-A0EC-6BECC0002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2BA7-67BD-4164-A028-088D249E08AF}" type="datetimeFigureOut">
              <a:rPr lang="hr-HR" smtClean="0"/>
              <a:t>23.12.2020.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C848D-B613-46A6-86D7-FDF41B057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45FA7-5E89-4578-8EB7-20400F2BA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4C25-75D5-4AC6-99F1-4DCA36D07E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5870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3FE94-D30C-4329-9531-6919D6997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2ACE3-DB5F-49BC-B4F2-7F36EB1BB2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4AF349-E1DE-4203-8B7E-893049AD60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6924A-BAE0-48FC-A37A-314006252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2BA7-67BD-4164-A028-088D249E08AF}" type="datetimeFigureOut">
              <a:rPr lang="hr-HR" smtClean="0"/>
              <a:t>23.12.2020.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13605B-6FB3-44BE-8444-903E46B0E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375FCD-518B-45A8-BAD6-2365F2E7D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4C25-75D5-4AC6-99F1-4DCA36D07E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394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F9D71-17F4-4220-9EF4-FFFCB1F1B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ADEB39-22CB-4CFD-8E8E-A4A55EA12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1D16F2-53AC-4FD5-BE8B-B645E36C32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63F6C2-10DC-4FC2-9DD4-8778A64186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A608DF-9C8F-4D86-B951-1FF8F9F2A9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DA65D7-BFAC-469E-98A1-0455957F8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2BA7-67BD-4164-A028-088D249E08AF}" type="datetimeFigureOut">
              <a:rPr lang="hr-HR" smtClean="0"/>
              <a:t>23.12.2020.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EE432B-6D30-44E0-8B5D-7412442DE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F14C1E-6D69-4074-8536-0A25DF566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4C25-75D5-4AC6-99F1-4DCA36D07E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2154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8A596-88C9-4163-A706-818D65358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55FCAB-A864-4471-8CFD-D19B0623B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2BA7-67BD-4164-A028-088D249E08AF}" type="datetimeFigureOut">
              <a:rPr lang="hr-HR" smtClean="0"/>
              <a:t>23.12.2020.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2B43B2-DF48-452B-AFCF-6D42DF057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72F0C3-71C1-4713-864F-2729F30F9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4C25-75D5-4AC6-99F1-4DCA36D07E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325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FDEFB3-BC30-4297-92F0-835634299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2BA7-67BD-4164-A028-088D249E08AF}" type="datetimeFigureOut">
              <a:rPr lang="hr-HR" smtClean="0"/>
              <a:t>23.12.2020.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CED16-0B27-4CEA-8BEF-97244F6BB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D1FCBE-1B40-4D45-8D62-43806CA09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4C25-75D5-4AC6-99F1-4DCA36D07E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0137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CFD43-135E-416B-9977-BB2277986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37356-02D1-4646-953A-5A8DD7F13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B3CBD5-A60E-4E06-B728-B8C7AA4771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EC260E-BEA0-4B60-B32A-0DE6F85CB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2BA7-67BD-4164-A028-088D249E08AF}" type="datetimeFigureOut">
              <a:rPr lang="hr-HR" smtClean="0"/>
              <a:t>23.12.2020.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494586-3EC3-4556-83FD-B98342B10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D4E3A9-448A-485A-AE76-8E8917559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4C25-75D5-4AC6-99F1-4DCA36D07E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8532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D178C-D035-45F4-BB39-238C9D7DB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A48F18-4489-41EA-90B7-5CA9D51B8E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5EE406-556A-4D57-B822-786DF3781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D120F3-359E-466A-8984-8857D2536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2BA7-67BD-4164-A028-088D249E08AF}" type="datetimeFigureOut">
              <a:rPr lang="hr-HR" smtClean="0"/>
              <a:t>23.12.2020.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20C518-0DDC-4B4D-8FD7-302771B15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C53571-5C06-40AE-828E-BBC53C951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54C25-75D5-4AC6-99F1-4DCA36D07E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2249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B596A1-9E4C-42B0-8BE8-BEC5216B2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72F81-C98F-49B6-8302-2976A11F3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EB926-3206-4791-A877-31220CAC49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2BA7-67BD-4164-A028-088D249E08AF}" type="datetimeFigureOut">
              <a:rPr lang="hr-HR" smtClean="0"/>
              <a:t>23.12.2020.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61461-8FE8-4971-AACF-3AE35C9E0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819C3-F480-43FD-B8CA-668FFD17EA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54C25-75D5-4AC6-99F1-4DCA36D07E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082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FDEBE037-8D98-43BC-8D8E-D847AD97CF8A}"/>
              </a:ext>
            </a:extLst>
          </p:cNvPr>
          <p:cNvSpPr txBox="1">
            <a:spLocks/>
          </p:cNvSpPr>
          <p:nvPr/>
        </p:nvSpPr>
        <p:spPr>
          <a:xfrm>
            <a:off x="2486211" y="1672815"/>
            <a:ext cx="9347199" cy="4373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r-HR"/>
              <a:t>Dobar dan. </a:t>
            </a:r>
          </a:p>
          <a:p>
            <a:pPr algn="l"/>
            <a:endParaRPr lang="hr-HR"/>
          </a:p>
          <a:p>
            <a:pPr algn="l"/>
            <a:r>
              <a:rPr lang="hr-HR"/>
              <a:t>Prezentaciju prepišite u bilježnice.</a:t>
            </a:r>
          </a:p>
          <a:p>
            <a:pPr algn="l"/>
            <a:endParaRPr lang="hr-HR"/>
          </a:p>
          <a:p>
            <a:pPr algn="l"/>
            <a:r>
              <a:rPr lang="hr-HR"/>
              <a:t>Hvala i pozdrav. </a:t>
            </a:r>
          </a:p>
          <a:p>
            <a:pPr algn="l"/>
            <a:endParaRPr lang="hr-HR"/>
          </a:p>
          <a:p>
            <a:pPr algn="l"/>
            <a:r>
              <a:rPr lang="hr-HR"/>
              <a:t>Svima Sretan Božić i Sretnu Novu 2021. želim!!!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99592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586" name="Object 2">
            <a:extLst>
              <a:ext uri="{FF2B5EF4-FFF2-40B4-BE49-F238E27FC236}">
                <a16:creationId xmlns:a16="http://schemas.microsoft.com/office/drawing/2014/main" id="{217693B0-A20B-43F6-9D2E-BA83CA692B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914400"/>
          <a:ext cx="9144000" cy="528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orelPhotoPaint.Image.9" r:id="rId3" imgW="5784626" imgH="3346427" progId="CorelPhotoPaint.Image.9">
                  <p:embed/>
                </p:oleObj>
              </mc:Choice>
              <mc:Fallback>
                <p:oleObj name="CorelPhotoPaint.Image.9" r:id="rId3" imgW="5784626" imgH="3346427" progId="CorelPhotoPaint.Image.9">
                  <p:embed/>
                  <p:pic>
                    <p:nvPicPr>
                      <p:cNvPr id="67586" name="Object 2">
                        <a:extLst>
                          <a:ext uri="{FF2B5EF4-FFF2-40B4-BE49-F238E27FC236}">
                            <a16:creationId xmlns:a16="http://schemas.microsoft.com/office/drawing/2014/main" id="{217693B0-A20B-43F6-9D2E-BA83CA692B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914400"/>
                        <a:ext cx="9144000" cy="528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87" name="Text Box 3">
            <a:extLst>
              <a:ext uri="{FF2B5EF4-FFF2-40B4-BE49-F238E27FC236}">
                <a16:creationId xmlns:a16="http://schemas.microsoft.com/office/drawing/2014/main" id="{8220DCD2-83DA-4C95-A718-54A535850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1" y="285750"/>
            <a:ext cx="51292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b="1">
                <a:latin typeface="Times New Roman" panose="02020603050405020304" pitchFamily="18" charset="0"/>
              </a:rPr>
              <a:t>Tlačno</a:t>
            </a:r>
            <a:r>
              <a:rPr lang="hr-HR" altLang="sr-Latn-RS">
                <a:latin typeface="Times New Roman" panose="02020603050405020304" pitchFamily="18" charset="0"/>
              </a:rPr>
              <a:t> aktiviranje razvodnika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610" name="Object 2">
            <a:extLst>
              <a:ext uri="{FF2B5EF4-FFF2-40B4-BE49-F238E27FC236}">
                <a16:creationId xmlns:a16="http://schemas.microsoft.com/office/drawing/2014/main" id="{0C48B03F-6FCE-4B02-B62A-46EE4E3ADE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55688" y="0"/>
          <a:ext cx="3067051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CorelPhotoPaint.Image.9" r:id="rId4" imgW="1578733" imgH="3529292" progId="CorelPhotoPaint.Image.9">
                  <p:embed/>
                </p:oleObj>
              </mc:Choice>
              <mc:Fallback>
                <p:oleObj name="CorelPhotoPaint.Image.9" r:id="rId4" imgW="1578733" imgH="3529292" progId="CorelPhotoPaint.Image.9">
                  <p:embed/>
                  <p:pic>
                    <p:nvPicPr>
                      <p:cNvPr id="68610" name="Object 2">
                        <a:extLst>
                          <a:ext uri="{FF2B5EF4-FFF2-40B4-BE49-F238E27FC236}">
                            <a16:creationId xmlns:a16="http://schemas.microsoft.com/office/drawing/2014/main" id="{0C48B03F-6FCE-4B02-B62A-46EE4E3ADE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688" y="0"/>
                        <a:ext cx="3067051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1" name="Text Box 3">
            <a:extLst>
              <a:ext uri="{FF2B5EF4-FFF2-40B4-BE49-F238E27FC236}">
                <a16:creationId xmlns:a16="http://schemas.microsoft.com/office/drawing/2014/main" id="{C8ED3DA1-CB51-42BB-A776-8759DA6BC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838" y="10525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2400">
              <a:latin typeface="Times New Roman" panose="02020603050405020304" pitchFamily="18" charset="0"/>
            </a:endParaRPr>
          </a:p>
        </p:txBody>
      </p:sp>
      <p:sp>
        <p:nvSpPr>
          <p:cNvPr id="68612" name="Text Box 4">
            <a:extLst>
              <a:ext uri="{FF2B5EF4-FFF2-40B4-BE49-F238E27FC236}">
                <a16:creationId xmlns:a16="http://schemas.microsoft.com/office/drawing/2014/main" id="{AD1EE791-69A4-48B7-A4D1-559EA33F2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1196975"/>
            <a:ext cx="5575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FIZIČKO AKTIVIRANJE RAZVODNIKA</a:t>
            </a:r>
          </a:p>
        </p:txBody>
      </p:sp>
      <p:sp>
        <p:nvSpPr>
          <p:cNvPr id="68613" name="Text Box 5">
            <a:extLst>
              <a:ext uri="{FF2B5EF4-FFF2-40B4-BE49-F238E27FC236}">
                <a16:creationId xmlns:a16="http://schemas.microsoft.com/office/drawing/2014/main" id="{4CD1548E-7571-4C72-82C1-C0F18784C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7938" y="4508500"/>
            <a:ext cx="4202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MEHANIČKO AKTIVIRANJE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658" name="Object 2">
            <a:extLst>
              <a:ext uri="{FF2B5EF4-FFF2-40B4-BE49-F238E27FC236}">
                <a16:creationId xmlns:a16="http://schemas.microsoft.com/office/drawing/2014/main" id="{F89C8F95-E602-4AE7-8543-B94A1C3823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1" y="0"/>
          <a:ext cx="4005263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CorelPhotoPaint.Image.9" r:id="rId3" imgW="2041991" imgH="3492719" progId="CorelPhotoPaint.Image.9">
                  <p:embed/>
                </p:oleObj>
              </mc:Choice>
              <mc:Fallback>
                <p:oleObj name="CorelPhotoPaint.Image.9" r:id="rId3" imgW="2041991" imgH="3492719" progId="CorelPhotoPaint.Image.9">
                  <p:embed/>
                  <p:pic>
                    <p:nvPicPr>
                      <p:cNvPr id="70658" name="Object 2">
                        <a:extLst>
                          <a:ext uri="{FF2B5EF4-FFF2-40B4-BE49-F238E27FC236}">
                            <a16:creationId xmlns:a16="http://schemas.microsoft.com/office/drawing/2014/main" id="{F89C8F95-E602-4AE7-8543-B94A1C3823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0"/>
                        <a:ext cx="4005263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59" name="Text Box 3">
            <a:extLst>
              <a:ext uri="{FF2B5EF4-FFF2-40B4-BE49-F238E27FC236}">
                <a16:creationId xmlns:a16="http://schemas.microsoft.com/office/drawing/2014/main" id="{962470D4-468E-4252-B0D6-792D80158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6475" y="306388"/>
            <a:ext cx="348138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b="1">
                <a:latin typeface="Times New Roman" panose="02020603050405020304" pitchFamily="18" charset="0"/>
              </a:rPr>
              <a:t>Izravno</a:t>
            </a:r>
            <a:r>
              <a:rPr lang="hr-HR" altLang="sr-Latn-RS">
                <a:latin typeface="Times New Roman" panose="02020603050405020304" pitchFamily="18" charset="0"/>
              </a:rPr>
              <a:t> aktiviranje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porastom tlaka</a:t>
            </a:r>
          </a:p>
        </p:txBody>
      </p:sp>
      <p:sp>
        <p:nvSpPr>
          <p:cNvPr id="70660" name="Text Box 4">
            <a:extLst>
              <a:ext uri="{FF2B5EF4-FFF2-40B4-BE49-F238E27FC236}">
                <a16:creationId xmlns:a16="http://schemas.microsoft.com/office/drawing/2014/main" id="{54D56007-AED9-4957-9690-96AFB8468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5526" y="1385888"/>
            <a:ext cx="391001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b="1">
                <a:latin typeface="Times New Roman" panose="02020603050405020304" pitchFamily="18" charset="0"/>
              </a:rPr>
              <a:t>Neizravno</a:t>
            </a:r>
            <a:r>
              <a:rPr lang="hr-HR" altLang="sr-Latn-RS">
                <a:latin typeface="Times New Roman" panose="02020603050405020304" pitchFamily="18" charset="0"/>
              </a:rPr>
              <a:t> aktiviranje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(posredni ventil)</a:t>
            </a:r>
          </a:p>
        </p:txBody>
      </p:sp>
      <p:sp>
        <p:nvSpPr>
          <p:cNvPr id="70661" name="Text Box 5">
            <a:extLst>
              <a:ext uri="{FF2B5EF4-FFF2-40B4-BE49-F238E27FC236}">
                <a16:creationId xmlns:a16="http://schemas.microsoft.com/office/drawing/2014/main" id="{49A0A045-CC77-49C7-8F6A-DB1FBB8FD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7439" y="3114675"/>
            <a:ext cx="37163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Električno aktiviranje</a:t>
            </a:r>
          </a:p>
        </p:txBody>
      </p:sp>
      <p:sp>
        <p:nvSpPr>
          <p:cNvPr id="70662" name="Text Box 6">
            <a:extLst>
              <a:ext uri="{FF2B5EF4-FFF2-40B4-BE49-F238E27FC236}">
                <a16:creationId xmlns:a16="http://schemas.microsoft.com/office/drawing/2014/main" id="{82C34A64-2FB7-4C76-B9E6-C25D976B10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7438" y="5589589"/>
            <a:ext cx="4191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Kombinirano aktiviranje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2" name="Object 5">
            <a:extLst>
              <a:ext uri="{FF2B5EF4-FFF2-40B4-BE49-F238E27FC236}">
                <a16:creationId xmlns:a16="http://schemas.microsoft.com/office/drawing/2014/main" id="{F03F08E9-1945-44BC-BC82-D6E4D84922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16275" y="1700213"/>
          <a:ext cx="5449888" cy="490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CorelPhotoPaint.Image.9" r:id="rId3" imgW="4041314" imgH="3639011" progId="CorelPhotoPaint.Image.9">
                  <p:embed/>
                </p:oleObj>
              </mc:Choice>
              <mc:Fallback>
                <p:oleObj name="CorelPhotoPaint.Image.9" r:id="rId3" imgW="4041314" imgH="3639011" progId="CorelPhotoPaint.Image.9">
                  <p:embed/>
                  <p:pic>
                    <p:nvPicPr>
                      <p:cNvPr id="71682" name="Object 5">
                        <a:extLst>
                          <a:ext uri="{FF2B5EF4-FFF2-40B4-BE49-F238E27FC236}">
                            <a16:creationId xmlns:a16="http://schemas.microsoft.com/office/drawing/2014/main" id="{F03F08E9-1945-44BC-BC82-D6E4D849225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6275" y="1700213"/>
                        <a:ext cx="5449888" cy="4906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Text Box 6">
            <a:extLst>
              <a:ext uri="{FF2B5EF4-FFF2-40B4-BE49-F238E27FC236}">
                <a16:creationId xmlns:a16="http://schemas.microsoft.com/office/drawing/2014/main" id="{E964157D-1BA8-4F35-B834-EC32FFE53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7214" y="333375"/>
            <a:ext cx="33988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3/2  RAZVODNIK</a:t>
            </a:r>
            <a:r>
              <a:rPr lang="hr-HR" altLang="sr-Latn-RS" sz="2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71684" name="Text Box 7">
            <a:extLst>
              <a:ext uri="{FF2B5EF4-FFF2-40B4-BE49-F238E27FC236}">
                <a16:creationId xmlns:a16="http://schemas.microsoft.com/office/drawing/2014/main" id="{37CEEA27-1B49-49BE-97FA-6C9DF55F3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1125538"/>
            <a:ext cx="7480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 S NORMALNO ZATVORENIM NULTIM POLOŽAJEM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06" name="Object 2">
            <a:extLst>
              <a:ext uri="{FF2B5EF4-FFF2-40B4-BE49-F238E27FC236}">
                <a16:creationId xmlns:a16="http://schemas.microsoft.com/office/drawing/2014/main" id="{43843D3D-3347-4AB0-AC3A-936E66D7BB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5189" y="1916114"/>
          <a:ext cx="7667625" cy="4941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CorelPhotoPaint.Image.9" r:id="rId3" imgW="4992211" imgH="3468337" progId="CorelPhotoPaint.Image.9">
                  <p:embed/>
                </p:oleObj>
              </mc:Choice>
              <mc:Fallback>
                <p:oleObj name="CorelPhotoPaint.Image.9" r:id="rId3" imgW="4992211" imgH="3468337" progId="CorelPhotoPaint.Image.9">
                  <p:embed/>
                  <p:pic>
                    <p:nvPicPr>
                      <p:cNvPr id="72706" name="Object 2">
                        <a:extLst>
                          <a:ext uri="{FF2B5EF4-FFF2-40B4-BE49-F238E27FC236}">
                            <a16:creationId xmlns:a16="http://schemas.microsoft.com/office/drawing/2014/main" id="{43843D3D-3347-4AB0-AC3A-936E66D7BB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9" y="1916114"/>
                        <a:ext cx="7667625" cy="4941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07" name="Rectangle 3">
            <a:extLst>
              <a:ext uri="{FF2B5EF4-FFF2-40B4-BE49-F238E27FC236}">
                <a16:creationId xmlns:a16="http://schemas.microsoft.com/office/drawing/2014/main" id="{D2B33A62-240B-48E6-9852-EDC6A220B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1" y="549275"/>
            <a:ext cx="7993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3/2 RAZVODNIK</a:t>
            </a:r>
            <a:r>
              <a:rPr lang="hr-HR" altLang="sr-Latn-RS" sz="2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72708" name="Text Box 4">
            <a:extLst>
              <a:ext uri="{FF2B5EF4-FFF2-40B4-BE49-F238E27FC236}">
                <a16:creationId xmlns:a16="http://schemas.microsoft.com/office/drawing/2014/main" id="{6EB328BA-2DCE-4859-BD90-FBD4077FD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451" y="1341438"/>
            <a:ext cx="7294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 S NORMALNO OTVORENIM NULTIM POLOŽAJEM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61</Words>
  <Application>Microsoft Office PowerPoint</Application>
  <PresentationFormat>Widescreen</PresentationFormat>
  <Paragraphs>21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Corel PHOTO-PAINT 9.0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Dražen Reljić</dc:creator>
  <cp:lastModifiedBy>Dražen Reljić</cp:lastModifiedBy>
  <cp:revision>1</cp:revision>
  <dcterms:created xsi:type="dcterms:W3CDTF">2020-12-22T23:16:51Z</dcterms:created>
  <dcterms:modified xsi:type="dcterms:W3CDTF">2020-12-22T23:18:30Z</dcterms:modified>
</cp:coreProperties>
</file>