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82574-1B52-4CA5-A1D2-01406E170098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C7C14-8D24-4769-9664-EB6579F8BC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707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2F45E66-8B4D-42D7-9BA9-BBE7AC4B43F9}" type="slidenum">
              <a:rPr lang="en-US" altLang="sr-Latn-RS" smtClean="0">
                <a:latin typeface="Times New Roman" panose="02020603050405020304" pitchFamily="18" charset="0"/>
              </a:rPr>
              <a:pPr/>
              <a:t>3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297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98679D0-70D4-4DF6-A0E9-587258338C5C}" type="slidenum">
              <a:rPr lang="en-US" altLang="sr-Latn-RS" smtClean="0">
                <a:latin typeface="Times New Roman" panose="02020603050405020304" pitchFamily="18" charset="0"/>
              </a:rPr>
              <a:pPr/>
              <a:t>6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56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250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910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90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924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530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879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80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397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676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164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611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3108C-8CE7-452A-ADC2-3C6684FADF5E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EC6B1-1356-4263-B57C-B4970A3290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938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video" Target="file:///D:\Drazen\Documents\skola%20backup\Neven\Desktop\Pneumatika\AVI\3\3_1_01I.AVI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D:\Drazen\Documents\skola%20backup\Neven\Desktop\Pneumatika\AVI\4\4_2_02I.AVI" TargetMode="External"/><Relationship Id="rId1" Type="http://schemas.openxmlformats.org/officeDocument/2006/relationships/video" Target="file:///D:\Drazen\Documents\skola%20backup\Neven\Desktop\Pneumatika\AVI\4\4_2_01I.AVI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17812"/>
            <a:ext cx="6893859" cy="3939988"/>
          </a:xfrm>
        </p:spPr>
        <p:txBody>
          <a:bodyPr>
            <a:normAutofit/>
          </a:bodyPr>
          <a:lstStyle/>
          <a:p>
            <a:pPr algn="l"/>
            <a:r>
              <a:rPr lang="hr-HR" dirty="0" smtClean="0"/>
              <a:t>Dobar dan.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Danas je na redu upravljanje </a:t>
            </a:r>
            <a:r>
              <a:rPr lang="hr-HR" dirty="0" err="1" smtClean="0"/>
              <a:t>jednoradnim</a:t>
            </a:r>
            <a:r>
              <a:rPr lang="hr-HR" dirty="0" smtClean="0"/>
              <a:t> cilindrom.</a:t>
            </a:r>
          </a:p>
          <a:p>
            <a:pPr algn="l"/>
            <a:r>
              <a:rPr lang="hr-HR" dirty="0" smtClean="0"/>
              <a:t>Prezentaciju prepišite i precrtajte u bilježnice, osim ovih </a:t>
            </a:r>
            <a:r>
              <a:rPr lang="hr-HR" dirty="0" err="1" smtClean="0"/>
              <a:t>filmića</a:t>
            </a:r>
            <a:r>
              <a:rPr lang="hr-HR" dirty="0" smtClean="0"/>
              <a:t> na 2. i 5. slajdu.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Hvala i pozdrav.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283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1524000" y="2420938"/>
          <a:ext cx="3733800" cy="443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orelPhotoPaint.Image.9" r:id="rId4" imgW="4447619" imgH="5285714" progId="CorelPhotoPaint.Image.9">
                  <p:embed/>
                </p:oleObj>
              </mc:Choice>
              <mc:Fallback>
                <p:oleObj name="CorelPhotoPaint.Image.9" r:id="rId4" imgW="4447619" imgH="5285714" progId="CorelPhotoPaint.Image.9">
                  <p:embed/>
                  <p:pic>
                    <p:nvPicPr>
                      <p:cNvPr id="737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420938"/>
                        <a:ext cx="3733800" cy="443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7126288" y="2708276"/>
          <a:ext cx="3541712" cy="414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orelPhotoPaint.Image.9" r:id="rId6" imgW="2834406" imgH="3273281" progId="CorelPhotoPaint.Image.9">
                  <p:embed/>
                </p:oleObj>
              </mc:Choice>
              <mc:Fallback>
                <p:oleObj name="CorelPhotoPaint.Image.9" r:id="rId6" imgW="2834406" imgH="3273281" progId="CorelPhotoPaint.Image.9">
                  <p:embed/>
                  <p:pic>
                    <p:nvPicPr>
                      <p:cNvPr id="737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2708276"/>
                        <a:ext cx="3541712" cy="414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2351088" y="476250"/>
            <a:ext cx="71929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Izravno upravljanje jednoradnim cilindrom</a:t>
            </a:r>
          </a:p>
        </p:txBody>
      </p:sp>
      <p:pic>
        <p:nvPicPr>
          <p:cNvPr id="34821" name="3_1_01I.AVI">
            <a:hlinkClick r:id="" action="ppaction://media"/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1341438"/>
            <a:ext cx="3352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9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134" fill="hold"/>
                                        <p:tgtEl>
                                          <p:spTgt spid="348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482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48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48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2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1847850" y="1671638"/>
          <a:ext cx="8243888" cy="518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orelPhotoPaint.Image.9" r:id="rId4" imgW="4431426" imgH="3358618" progId="CorelPhotoPaint.Image.9">
                  <p:embed/>
                </p:oleObj>
              </mc:Choice>
              <mc:Fallback>
                <p:oleObj name="CorelPhotoPaint.Image.9" r:id="rId4" imgW="4431426" imgH="3358618" progId="CorelPhotoPaint.Image.9">
                  <p:embed/>
                  <p:pic>
                    <p:nvPicPr>
                      <p:cNvPr id="747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671638"/>
                        <a:ext cx="8243888" cy="518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2063751" y="188913"/>
            <a:ext cx="79930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3/2 RAZVODNIK</a:t>
            </a:r>
            <a:r>
              <a:rPr lang="hr-HR" altLang="sr-Latn-RS" sz="2400"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Pneumatski aktiviran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4224338" y="1052514"/>
            <a:ext cx="38401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(impulsno, indirektno)</a:t>
            </a:r>
          </a:p>
        </p:txBody>
      </p:sp>
    </p:spTree>
    <p:extLst>
      <p:ext uri="{BB962C8B-B14F-4D97-AF65-F5344CB8AC3E}">
        <p14:creationId xmlns:p14="http://schemas.microsoft.com/office/powerpoint/2010/main" val="362701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1992313" y="1557338"/>
          <a:ext cx="8280400" cy="530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orelPhotoPaint.Image.9" r:id="rId3" imgW="4711818" imgH="3602438" progId="CorelPhotoPaint.Image.9">
                  <p:embed/>
                </p:oleObj>
              </mc:Choice>
              <mc:Fallback>
                <p:oleObj name="CorelPhotoPaint.Image.9" r:id="rId3" imgW="4711818" imgH="3602438" progId="CorelPhotoPaint.Image.9">
                  <p:embed/>
                  <p:pic>
                    <p:nvPicPr>
                      <p:cNvPr id="768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1557338"/>
                        <a:ext cx="8280400" cy="530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2063751" y="0"/>
            <a:ext cx="79930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3/2 RAZVODNIK</a:t>
            </a:r>
            <a:r>
              <a:rPr lang="hr-HR" altLang="sr-Latn-RS" sz="2400"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Mehanički aktiviran ticalom s kotačićem,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2495550" y="1027114"/>
            <a:ext cx="6965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 </a:t>
            </a:r>
            <a:r>
              <a:rPr lang="hr-HR" altLang="sr-Latn-RS">
                <a:latin typeface="Times New Roman" panose="02020603050405020304" pitchFamily="18" charset="0"/>
              </a:rPr>
              <a:t>s normalno zatvorenim nultim položajem</a:t>
            </a:r>
          </a:p>
        </p:txBody>
      </p:sp>
    </p:spTree>
    <p:extLst>
      <p:ext uri="{BB962C8B-B14F-4D97-AF65-F5344CB8AC3E}">
        <p14:creationId xmlns:p14="http://schemas.microsoft.com/office/powerpoint/2010/main" val="398569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4" name="4_2_01I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328738"/>
            <a:ext cx="4505325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7" name="Text Box 5"/>
          <p:cNvSpPr txBox="1">
            <a:spLocks noChangeArrowheads="1"/>
          </p:cNvSpPr>
          <p:nvPr/>
        </p:nvSpPr>
        <p:spPr bwMode="auto">
          <a:xfrm>
            <a:off x="2711451" y="404814"/>
            <a:ext cx="68675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MEHANIČKI GRANIČNI PREKIDAČI</a:t>
            </a:r>
          </a:p>
        </p:txBody>
      </p:sp>
      <p:pic>
        <p:nvPicPr>
          <p:cNvPr id="133126" name="4_2_02I.AVI">
            <a:hlinkClick r:id="" action="ppaction://media"/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388" y="1328738"/>
            <a:ext cx="4495800" cy="337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90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67" fill="hold"/>
                                        <p:tgtEl>
                                          <p:spTgt spid="133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9067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5801" fill="hold"/>
                                        <p:tgtEl>
                                          <p:spTgt spid="1331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3124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3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133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24"/>
                  </p:tgtEl>
                </p:cond>
              </p:nextCondLst>
            </p:seq>
            <p:vide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3126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3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1331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2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2424113" y="1689100"/>
          <a:ext cx="6985000" cy="516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orelPhotoPaint.Image.9" r:id="rId4" imgW="4589909" imgH="3395191" progId="CorelPhotoPaint.Image.9">
                  <p:embed/>
                </p:oleObj>
              </mc:Choice>
              <mc:Fallback>
                <p:oleObj name="CorelPhotoPaint.Image.9" r:id="rId4" imgW="4589909" imgH="3395191" progId="CorelPhotoPaint.Image.9">
                  <p:embed/>
                  <p:pic>
                    <p:nvPicPr>
                      <p:cNvPr id="788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1689100"/>
                        <a:ext cx="6985000" cy="516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2782888" y="0"/>
            <a:ext cx="69262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3/2 RAZVODNIK</a:t>
            </a:r>
            <a:r>
              <a:rPr lang="hr-HR" altLang="sr-Latn-RS" sz="2400"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Mehanički aktiviran ticalom s kotačićem,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2782888" y="1027114"/>
            <a:ext cx="680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 </a:t>
            </a:r>
            <a:r>
              <a:rPr lang="hr-HR" altLang="sr-Latn-RS">
                <a:latin typeface="Times New Roman" panose="02020603050405020304" pitchFamily="18" charset="0"/>
              </a:rPr>
              <a:t>s normalno otvorenim nultim položajem</a:t>
            </a:r>
          </a:p>
        </p:txBody>
      </p:sp>
    </p:spTree>
    <p:extLst>
      <p:ext uri="{BB962C8B-B14F-4D97-AF65-F5344CB8AC3E}">
        <p14:creationId xmlns:p14="http://schemas.microsoft.com/office/powerpoint/2010/main" val="9823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79</Words>
  <Application>Microsoft Office PowerPoint</Application>
  <PresentationFormat>Widescreen</PresentationFormat>
  <Paragraphs>19</Paragraphs>
  <Slides>6</Slides>
  <Notes>2</Notes>
  <HiddenSlides>0</HiddenSlides>
  <MMClips>3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Corel PHOTO-PAINT 9.0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 Reljić</dc:creator>
  <cp:lastModifiedBy>Dražen Reljić</cp:lastModifiedBy>
  <cp:revision>3</cp:revision>
  <dcterms:created xsi:type="dcterms:W3CDTF">2021-01-18T12:12:51Z</dcterms:created>
  <dcterms:modified xsi:type="dcterms:W3CDTF">2021-01-18T12:15:20Z</dcterms:modified>
</cp:coreProperties>
</file>