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4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A9207-070E-4693-9AB4-15B65913D80B}" type="datetimeFigureOut">
              <a:rPr lang="hr-HR" smtClean="0"/>
              <a:t>19.1.2021.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0A454-B784-4163-AC23-C94AB594BF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480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0A454-B784-4163-AC23-C94AB594BFC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494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A0E651-B4DE-408B-90B1-83755EB3CAAB}" type="slidenum">
              <a:rPr lang="en-US" altLang="sr-Latn-RS" smtClean="0">
                <a:latin typeface="Times New Roman" panose="02020603050405020304" pitchFamily="18" charset="0"/>
              </a:rPr>
              <a:pPr/>
              <a:t>8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6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5EB-4BE2-4D58-B12B-5ABA8455D849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103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C060-FC41-41FE-B748-1E7B8F182BD6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26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A9F1-1831-4BA7-A058-25485F46EF5C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653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31CF-06A4-40D6-9D76-C73A8B655CAD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404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7A0-ED87-4D56-8E3B-37F6142C1B83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098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9DA2-CBCD-4778-B880-BBAB0E19A7EF}" type="datetime1">
              <a:rPr lang="hr-HR" smtClean="0"/>
              <a:t>19.1.2021.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672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981-AB66-4F4B-9947-20692BD9183C}" type="datetime1">
              <a:rPr lang="hr-HR" smtClean="0"/>
              <a:t>19.1.2021.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4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783D-0CFD-4041-878B-F025365A5683}" type="datetime1">
              <a:rPr lang="hr-HR" smtClean="0"/>
              <a:t>19.1.2021.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411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79A8-287B-4309-9499-DC51C94F9895}" type="datetime1">
              <a:rPr lang="hr-HR" smtClean="0"/>
              <a:t>19.1.2021.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517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93F6-F379-4D63-BC59-5CD886DFBFF4}" type="datetime1">
              <a:rPr lang="hr-HR" smtClean="0"/>
              <a:t>19.1.2021.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5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59AD-ACCC-453E-8D93-9F84482E88CE}" type="datetime1">
              <a:rPr lang="hr-HR" smtClean="0"/>
              <a:t>19.1.2021.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452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0A5F5-2F1B-487C-9473-DA16D6B14D75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738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3\3_2_01I.AV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3\3_4_02I.AV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4\4_1_02I.AVI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7726" y="1137619"/>
            <a:ext cx="10229385" cy="5185122"/>
          </a:xfrm>
        </p:spPr>
        <p:txBody>
          <a:bodyPr/>
          <a:lstStyle/>
          <a:p>
            <a:pPr algn="l"/>
            <a:r>
              <a:rPr lang="hr-HR" dirty="0" smtClean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Danas je na redu upravljanje </a:t>
            </a:r>
            <a:r>
              <a:rPr lang="hr-HR" dirty="0" err="1" smtClean="0"/>
              <a:t>dvoradnim</a:t>
            </a:r>
            <a:r>
              <a:rPr lang="hr-HR" dirty="0" smtClean="0"/>
              <a:t> cilindrom.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Prepisat ćete sve, a crtati samo simbole, te velike skice u boji samo s 3. i 5. slajda.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</a:t>
            </a:r>
            <a:r>
              <a:rPr lang="hr-HR" smtClean="0"/>
              <a:t>i pozdrav.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49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6" name="3_2_01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628775"/>
            <a:ext cx="6264275" cy="470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 Box 5"/>
          <p:cNvSpPr txBox="1">
            <a:spLocks noChangeArrowheads="1"/>
          </p:cNvSpPr>
          <p:nvPr/>
        </p:nvSpPr>
        <p:spPr bwMode="auto">
          <a:xfrm>
            <a:off x="2063751" y="476250"/>
            <a:ext cx="5709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hr-HR" altLang="sr-Latn-RS" sz="2400" b="1" dirty="0">
                <a:latin typeface="Times New Roman" panose="02020603050405020304" pitchFamily="18" charset="0"/>
              </a:rPr>
              <a:t>Izravno upravljanje </a:t>
            </a:r>
            <a:r>
              <a:rPr lang="hr-HR" altLang="sr-Latn-RS" sz="2400" b="1" dirty="0" err="1">
                <a:latin typeface="Times New Roman" panose="02020603050405020304" pitchFamily="18" charset="0"/>
              </a:rPr>
              <a:t>dvoradnim</a:t>
            </a:r>
            <a:r>
              <a:rPr lang="hr-HR" altLang="sr-Latn-RS" sz="2400" b="1" dirty="0">
                <a:latin typeface="Times New Roman" panose="02020603050405020304" pitchFamily="18" charset="0"/>
              </a:rPr>
              <a:t> cilindrom</a:t>
            </a:r>
            <a:endParaRPr lang="hr-HR" altLang="sr-Latn-RS" sz="2400" b="1" dirty="0">
              <a:latin typeface="Times New Roman" panose="02020603050405020304" pitchFamily="18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97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867" fill="hold"/>
                                        <p:tgtEl>
                                          <p:spTgt spid="131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107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1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1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524001" y="1011238"/>
          <a:ext cx="8893175" cy="584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PhotoPaint.Image.9" r:id="rId3" imgW="5126312" imgH="3370809" progId="CorelPhotoPaint.Image.9">
                  <p:embed/>
                </p:oleObj>
              </mc:Choice>
              <mc:Fallback>
                <p:oleObj name="CorelPhotoPaint.Image.9" r:id="rId3" imgW="5126312" imgH="3370809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011238"/>
                        <a:ext cx="8893175" cy="584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3627438" y="209551"/>
            <a:ext cx="54213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4/2 RAZVODNIK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MEHANIČKI AKTIVIRAN TICALOM 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052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4"/>
          <p:cNvSpPr txBox="1">
            <a:spLocks noChangeArrowheads="1"/>
          </p:cNvSpPr>
          <p:nvPr/>
        </p:nvSpPr>
        <p:spPr bwMode="auto">
          <a:xfrm>
            <a:off x="2930857" y="333376"/>
            <a:ext cx="63858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(MONOSTABIL)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</a:t>
            </a:r>
          </a:p>
        </p:txBody>
      </p:sp>
      <p:pic>
        <p:nvPicPr>
          <p:cNvPr id="130053" name="3_4_02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1916113"/>
            <a:ext cx="5205413" cy="390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87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734" fill="hold"/>
                                        <p:tgtEl>
                                          <p:spTgt spid="130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005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0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0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524000" y="1484313"/>
          <a:ext cx="9144000" cy="524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orelPhotoPaint.Image.9" r:id="rId3" imgW="3773112" imgH="2163901" progId="CorelPhotoPaint.Image.9">
                  <p:embed/>
                </p:oleObj>
              </mc:Choice>
              <mc:Fallback>
                <p:oleObj name="CorelPhotoPaint.Image.9" r:id="rId3" imgW="3773112" imgH="2163901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484313"/>
                        <a:ext cx="9144000" cy="524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349279" y="333376"/>
            <a:ext cx="55410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89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1703388" y="1322388"/>
          <a:ext cx="8964612" cy="553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orelPhotoPaint.Image.9" r:id="rId3" imgW="5833390" imgH="3602438" progId="CorelPhotoPaint.Image.9">
                  <p:embed/>
                </p:oleObj>
              </mc:Choice>
              <mc:Fallback>
                <p:oleObj name="CorelPhotoPaint.Image.9" r:id="rId3" imgW="5833390" imgH="3602438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1322388"/>
                        <a:ext cx="8964612" cy="553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432176" y="1"/>
            <a:ext cx="60483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UPRAVLJAČKI VOD 12</a:t>
            </a:r>
          </a:p>
        </p:txBody>
      </p:sp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908050"/>
            <a:ext cx="2484438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9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1703389" y="1741488"/>
          <a:ext cx="8713787" cy="511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orelPhotoPaint.Image.9" r:id="rId3" imgW="5845581" imgH="3431764" progId="CorelPhotoPaint.Image.9">
                  <p:embed/>
                </p:oleObj>
              </mc:Choice>
              <mc:Fallback>
                <p:oleObj name="CorelPhotoPaint.Image.9" r:id="rId3" imgW="5845581" imgH="3431764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1741488"/>
                        <a:ext cx="8713787" cy="511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3493742" y="188914"/>
            <a:ext cx="554106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UPRAVLJAČKI VOD 14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196975"/>
            <a:ext cx="2484438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87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20" name="4_1_02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484314"/>
            <a:ext cx="6767512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5"/>
          <p:cNvSpPr>
            <a:spLocks noChangeArrowheads="1"/>
          </p:cNvSpPr>
          <p:nvPr/>
        </p:nvSpPr>
        <p:spPr bwMode="auto">
          <a:xfrm>
            <a:off x="3216275" y="333375"/>
            <a:ext cx="6191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5/2 RAZVODNIK  (BISTABIL)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03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667" fill="hold"/>
                                        <p:tgtEl>
                                          <p:spTgt spid="137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722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7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7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2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96</Words>
  <Application>Microsoft Office PowerPoint</Application>
  <PresentationFormat>Široki zaslon</PresentationFormat>
  <Paragraphs>31</Paragraphs>
  <Slides>8</Slides>
  <Notes>2</Notes>
  <HiddenSlides>0</HiddenSlides>
  <MMClips>3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sustava Office</vt:lpstr>
      <vt:lpstr>CorelPhotoPaint.Image.9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acad</dc:creator>
  <cp:lastModifiedBy>acad</cp:lastModifiedBy>
  <cp:revision>4</cp:revision>
  <dcterms:created xsi:type="dcterms:W3CDTF">2021-01-19T10:50:55Z</dcterms:created>
  <dcterms:modified xsi:type="dcterms:W3CDTF">2021-01-19T10:56:49Z</dcterms:modified>
</cp:coreProperties>
</file>