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405" r:id="rId2"/>
    <p:sldId id="337" r:id="rId3"/>
    <p:sldId id="364" r:id="rId4"/>
    <p:sldId id="315" r:id="rId5"/>
    <p:sldId id="404" r:id="rId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53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2D5A89-8359-4F94-B2D9-D1F061E59F7B}" type="datetimeFigureOut">
              <a:rPr lang="hr-HR" smtClean="0"/>
              <a:t>24.1.2021.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C5014-58B4-404A-8DC6-FE77736333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1087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>
            <a:extLst>
              <a:ext uri="{FF2B5EF4-FFF2-40B4-BE49-F238E27FC236}">
                <a16:creationId xmlns:a16="http://schemas.microsoft.com/office/drawing/2014/main" id="{CE0D9A1A-C829-4F6F-92C0-401A58309B5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Notes Placeholder 2">
            <a:extLst>
              <a:ext uri="{FF2B5EF4-FFF2-40B4-BE49-F238E27FC236}">
                <a16:creationId xmlns:a16="http://schemas.microsoft.com/office/drawing/2014/main" id="{6C386F5F-A5FB-4B43-994B-0879692ED2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r-HR" altLang="sr-Latn-RS"/>
          </a:p>
        </p:txBody>
      </p:sp>
      <p:sp>
        <p:nvSpPr>
          <p:cNvPr id="93188" name="Slide Number Placeholder 3">
            <a:extLst>
              <a:ext uri="{FF2B5EF4-FFF2-40B4-BE49-F238E27FC236}">
                <a16:creationId xmlns:a16="http://schemas.microsoft.com/office/drawing/2014/main" id="{229BBB30-89E8-4014-8289-8ADF4A3969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7AD4771-FCB7-4D4A-ACF0-98EB151E9333}" type="slidenum">
              <a:rPr lang="en-US" altLang="sr-Latn-RS">
                <a:latin typeface="Times New Roman" panose="02020603050405020304" pitchFamily="18" charset="0"/>
              </a:rPr>
              <a:pPr/>
              <a:t>5</a:t>
            </a:fld>
            <a:endParaRPr lang="en-US" altLang="sr-Latn-R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31D05-4491-4934-9E31-A5D2B99717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737454-0EF6-404C-9F7A-DD2DDABABB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D4C7F7-B5D6-4380-ACA8-7F6F97172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08305-35DF-431A-A262-21CC036E4A07}" type="datetime1">
              <a:rPr lang="hr-HR" smtClean="0"/>
              <a:t>24.1.2021.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DA484-BBDF-44B0-B019-3B9D71E9C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88DE8-AF7A-4E95-8A31-9D9EB1EA9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A850-EB6E-4D66-BD6D-2C7DBFBD7BD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11604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E2594-D689-474B-97DD-F43D45821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DF52C-E4C0-4B0B-94D0-23809754A0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D8E97-24D5-4754-9B18-E9AD47E0C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08B0D-3C5E-49BF-AEA6-594EAA42D94C}" type="datetime1">
              <a:rPr lang="hr-HR" smtClean="0"/>
              <a:t>24.1.2021.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D206C9-8416-4682-ADEB-B65DC33C2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992B26-936E-4809-889E-8748902A5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A850-EB6E-4D66-BD6D-2C7DBFBD7BD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2037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5B8423-F63D-462B-ADA5-E93F4381E5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860BA0-8F3A-48DB-BE63-28AE8A54AB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42A225-8B31-4654-8B81-C5514B111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C04C-FECF-4952-B414-1D5B19009BE9}" type="datetime1">
              <a:rPr lang="hr-HR" smtClean="0"/>
              <a:t>24.1.2021.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B75980-7701-44CF-A7AA-E86234130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254485-B149-4018-94C7-9FFAA8565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A850-EB6E-4D66-BD6D-2C7DBFBD7BD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62409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5CAE0-AD06-4BBF-A30C-44561929D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7D6DA-D28E-4386-9E87-70895B97D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453FD2-E10B-428E-B4A8-54DE414EE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A72D6-A42B-4850-B34C-9CEF9A630E7C}" type="datetime1">
              <a:rPr lang="hr-HR" smtClean="0"/>
              <a:t>24.1.2021.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5B15E5-CA06-465F-9FD8-724AC62A9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A0586C-03F3-46C1-BF57-D1884ECEC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A850-EB6E-4D66-BD6D-2C7DBFBD7BD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32541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2D589-56B7-4295-8F19-8B006B637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444CCB-89DA-4D3A-B77C-ECEB2D6BC0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CD443C-2456-468F-B2A9-3BDE16546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6853-2EF0-4A7E-B40C-D7BA2A0DE333}" type="datetime1">
              <a:rPr lang="hr-HR" smtClean="0"/>
              <a:t>24.1.2021.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2D199A-9434-4486-A382-9392BF6D8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4C4C50-4023-4826-9C58-9FEDD6A0A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A850-EB6E-4D66-BD6D-2C7DBFBD7BD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95523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7E122-D2AE-4A77-9AAE-83D583AEC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6B710-41D4-4797-B860-96E50938BF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67FAE5-43AD-4672-8FFA-20BC275279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A4104B-BC94-4C9A-BC78-52C8B6C55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E470-A536-476B-A22B-4C3C33BDAC04}" type="datetime1">
              <a:rPr lang="hr-HR" smtClean="0"/>
              <a:t>24.1.2021.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4F3931-C01B-4F29-937A-C682F92E7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997A74-7B82-4BC3-8E78-6DBCC9867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A850-EB6E-4D66-BD6D-2C7DBFBD7BD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37274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3252D-4C5C-43F1-B7A3-EC72CC061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83653E-93F2-4ADA-9086-0723BD746C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8EAF47-73CE-474B-9569-5819C9EAE9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6837F3-DB00-4753-A6D8-23894DBACE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51FEC2-395A-4CC4-9AB5-C0501E88A5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0FCD59-A4FB-4EFA-AED5-2EC29AF7D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A672-A041-406E-85CA-9D0077E5769C}" type="datetime1">
              <a:rPr lang="hr-HR" smtClean="0"/>
              <a:t>24.1.2021.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5DD596-53E8-4CE7-A4DA-814CF3A5A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D07AED-AF75-4A91-B0EE-5F0A61487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A850-EB6E-4D66-BD6D-2C7DBFBD7BD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60051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9F875-832A-46A2-9031-02ED9DC90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0DA786-B258-4BAD-A493-098BF48BE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30447-676C-4588-A1AF-447CB8CBED16}" type="datetime1">
              <a:rPr lang="hr-HR" smtClean="0"/>
              <a:t>24.1.2021.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1E0E12-BE7F-4BDD-9336-D52FC7D67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0FA961-DF1A-4578-9267-FC64188DE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A850-EB6E-4D66-BD6D-2C7DBFBD7BD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20576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E64F72-5D58-4188-B8D2-FB2388908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EC912-BCA0-4870-A4E2-00F69A36110F}" type="datetime1">
              <a:rPr lang="hr-HR" smtClean="0"/>
              <a:t>24.1.2021.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C1BD95-A603-487A-860C-F73954C2A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6484C9-FAD0-4B7B-A08C-62B83AEF2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A850-EB6E-4D66-BD6D-2C7DBFBD7BD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3911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18677-84D3-4A4F-9B3D-B74335A9A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7469C-5B1E-423C-98D5-F64AB4A04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283806-DD34-4934-A641-6E4738B6EF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F5F7BB-05E0-452C-BE98-EBB333D05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B72C3-A8FE-4775-8096-8DEC59DE470E}" type="datetime1">
              <a:rPr lang="hr-HR" smtClean="0"/>
              <a:t>24.1.2021.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629D7B-36BA-45AC-B05A-A85F384F9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5F6E7A-98DF-41B5-A42A-8AA53876A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A850-EB6E-4D66-BD6D-2C7DBFBD7BD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88897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1B09C-AF5B-496F-A6A1-3849664DF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E2382D-5739-489D-8073-EA1E3E19D2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480A85-490C-4202-9530-4763DA325E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5B2103-5958-4D87-A553-3E61EFAD8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79895-A00F-48B9-81F9-38910AD8CABA}" type="datetime1">
              <a:rPr lang="hr-HR" smtClean="0"/>
              <a:t>24.1.2021.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CA64E0-82D0-462A-93F9-4A7366716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D4FD7C-6485-4A8C-A77B-278057243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A850-EB6E-4D66-BD6D-2C7DBFBD7BD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35953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3A8096-F74C-4E89-8281-508EAAF5B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5610D-B0E7-4D09-98AF-5717F9BBF7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748F2B-5C5E-4257-A73E-A5326FB850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9CC8E-33D7-41BB-A468-DC9EBE2514BE}" type="datetime1">
              <a:rPr lang="hr-HR" smtClean="0"/>
              <a:t>24.1.2021.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ABB84-19DD-4F1E-B9C2-EFFFDC27A3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5E2A31-AB89-4AEF-8266-F551A1E0A2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8A850-EB6E-4D66-BD6D-2C7DBFBD7BD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02137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D:\Drazen\Documents\skola%20backup\Neven\Desktop\Pneumatika\AVI\3\3_3_02I.AVI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22ADB55-036E-41D5-B285-540D60A303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985421"/>
            <a:ext cx="9144000" cy="4272379"/>
          </a:xfrm>
        </p:spPr>
        <p:txBody>
          <a:bodyPr/>
          <a:lstStyle/>
          <a:p>
            <a:pPr algn="l"/>
            <a:r>
              <a:rPr lang="hr-HR" dirty="0"/>
              <a:t>Dobar dan.</a:t>
            </a:r>
          </a:p>
          <a:p>
            <a:pPr algn="l"/>
            <a:endParaRPr lang="hr-HR" dirty="0"/>
          </a:p>
          <a:p>
            <a:pPr algn="l"/>
            <a:r>
              <a:rPr lang="hr-HR" dirty="0"/>
              <a:t>Danas je na redu pločasti razvodnik i shema neizravnog upravljanja.</a:t>
            </a:r>
          </a:p>
          <a:p>
            <a:pPr algn="l"/>
            <a:endParaRPr lang="hr-HR" dirty="0"/>
          </a:p>
          <a:p>
            <a:pPr algn="l"/>
            <a:r>
              <a:rPr lang="hr-HR" dirty="0"/>
              <a:t>Prepišite i precrtajte sve osim slike u boji na slajdu br. 4.</a:t>
            </a:r>
          </a:p>
          <a:p>
            <a:pPr algn="l"/>
            <a:endParaRPr lang="hr-HR" dirty="0"/>
          </a:p>
          <a:p>
            <a:pPr algn="l"/>
            <a:r>
              <a:rPr lang="hr-HR" dirty="0"/>
              <a:t>Hvala i pozdrav.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016C23-A34B-490F-84C9-6BD5D909D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A850-EB6E-4D66-BD6D-2C7DBFBD7BD8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86371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090" name="Object 2">
            <a:extLst>
              <a:ext uri="{FF2B5EF4-FFF2-40B4-BE49-F238E27FC236}">
                <a16:creationId xmlns:a16="http://schemas.microsoft.com/office/drawing/2014/main" id="{C55A86D2-05CE-407E-A109-12BD573495C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1196976"/>
          <a:ext cx="9144000" cy="5167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PhotoPaint.Image.9" r:id="rId2" imgW="6138165" imgH="3468337" progId="CorelPhotoPaint.Image.9">
                  <p:embed/>
                </p:oleObj>
              </mc:Choice>
              <mc:Fallback>
                <p:oleObj name="CorelPhotoPaint.Image.9" r:id="rId2" imgW="6138165" imgH="3468337" progId="CorelPhotoPaint.Image.9">
                  <p:embed/>
                  <p:pic>
                    <p:nvPicPr>
                      <p:cNvPr id="89090" name="Object 2">
                        <a:extLst>
                          <a:ext uri="{FF2B5EF4-FFF2-40B4-BE49-F238E27FC236}">
                            <a16:creationId xmlns:a16="http://schemas.microsoft.com/office/drawing/2014/main" id="{C55A86D2-05CE-407E-A109-12BD573495C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196976"/>
                        <a:ext cx="9144000" cy="5167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091" name="Text Box 3">
            <a:extLst>
              <a:ext uri="{FF2B5EF4-FFF2-40B4-BE49-F238E27FC236}">
                <a16:creationId xmlns:a16="http://schemas.microsoft.com/office/drawing/2014/main" id="{DC25E4E9-1CB2-402A-9617-1CB00A659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6989" y="333375"/>
            <a:ext cx="7553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>
                <a:latin typeface="Times New Roman" panose="02020603050405020304" pitchFamily="18" charset="0"/>
              </a:rPr>
              <a:t>4/3  OKRETNI  PLOČASTI  RAZVODNIK </a:t>
            </a:r>
          </a:p>
        </p:txBody>
      </p:sp>
      <p:sp>
        <p:nvSpPr>
          <p:cNvPr id="89092" name="Text Box 4">
            <a:extLst>
              <a:ext uri="{FF2B5EF4-FFF2-40B4-BE49-F238E27FC236}">
                <a16:creationId xmlns:a16="http://schemas.microsoft.com/office/drawing/2014/main" id="{5C6A5CB9-A2FB-45FE-A973-463F0BE58B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9013" y="10731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2400">
              <a:latin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929DEA4-B6BA-4F06-999D-BCCE05A13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A850-EB6E-4D66-BD6D-2C7DBFBD7BD8}" type="slidenum">
              <a:rPr lang="hr-HR" smtClean="0"/>
              <a:t>2</a:t>
            </a:fld>
            <a:endParaRPr lang="hr-H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4">
            <a:extLst>
              <a:ext uri="{FF2B5EF4-FFF2-40B4-BE49-F238E27FC236}">
                <a16:creationId xmlns:a16="http://schemas.microsoft.com/office/drawing/2014/main" id="{35CE6780-6091-434F-8C00-A6833DBA2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5138" y="404813"/>
            <a:ext cx="87066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800" dirty="0">
                <a:latin typeface="Times New Roman" panose="02020603050405020304" pitchFamily="18" charset="0"/>
              </a:rPr>
              <a:t>IZRAVNO UPRAVLJANJE DVORADNIM CILINDROM</a:t>
            </a:r>
          </a:p>
        </p:txBody>
      </p:sp>
      <p:sp>
        <p:nvSpPr>
          <p:cNvPr id="90115" name="Text Box 5">
            <a:extLst>
              <a:ext uri="{FF2B5EF4-FFF2-40B4-BE49-F238E27FC236}">
                <a16:creationId xmlns:a16="http://schemas.microsoft.com/office/drawing/2014/main" id="{B6F8B961-860B-4AD1-8EB3-CD897124A0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4113" y="1268413"/>
            <a:ext cx="7359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hr-HR" altLang="sr-Latn-RS" sz="2400">
                <a:latin typeface="Times New Roman" panose="02020603050405020304" pitchFamily="18" charset="0"/>
              </a:rPr>
              <a:t> ZAUSTAVLJANJE KLIPNJAČE U MEĐUPOLOŽAJU</a:t>
            </a:r>
          </a:p>
        </p:txBody>
      </p:sp>
      <p:pic>
        <p:nvPicPr>
          <p:cNvPr id="132102" name="3_3_02I.AVI">
            <a:hlinkClick r:id="" action="ppaction://media"/>
            <a:extLst>
              <a:ext uri="{FF2B5EF4-FFF2-40B4-BE49-F238E27FC236}">
                <a16:creationId xmlns:a16="http://schemas.microsoft.com/office/drawing/2014/main" id="{CF7E250B-EC7C-4549-BEDC-AAC92A2971A3}"/>
              </a:ext>
            </a:extLst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614" y="2205038"/>
            <a:ext cx="5545137" cy="415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11760AD-F42B-46B6-B906-D88FC2B57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A850-EB6E-4D66-BD6D-2C7DBFBD7BD8}" type="slidenum">
              <a:rPr lang="hr-HR" smtClean="0"/>
              <a:t>3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1667" fill="hold"/>
                                        <p:tgtEl>
                                          <p:spTgt spid="13210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3210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2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3210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10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1138" name="Object 2">
            <a:extLst>
              <a:ext uri="{FF2B5EF4-FFF2-40B4-BE49-F238E27FC236}">
                <a16:creationId xmlns:a16="http://schemas.microsoft.com/office/drawing/2014/main" id="{64F46F89-61DF-4CC6-B53E-9F1E378C09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74826" y="1341438"/>
          <a:ext cx="8810625" cy="547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PhotoPaint.Image.9" r:id="rId2" imgW="5857772" imgH="3639011" progId="CorelPhotoPaint.Image.9">
                  <p:embed/>
                </p:oleObj>
              </mc:Choice>
              <mc:Fallback>
                <p:oleObj name="CorelPhotoPaint.Image.9" r:id="rId2" imgW="5857772" imgH="3639011" progId="CorelPhotoPaint.Image.9">
                  <p:embed/>
                  <p:pic>
                    <p:nvPicPr>
                      <p:cNvPr id="91138" name="Object 2">
                        <a:extLst>
                          <a:ext uri="{FF2B5EF4-FFF2-40B4-BE49-F238E27FC236}">
                            <a16:creationId xmlns:a16="http://schemas.microsoft.com/office/drawing/2014/main" id="{64F46F89-61DF-4CC6-B53E-9F1E378C098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6" y="1341438"/>
                        <a:ext cx="8810625" cy="547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139" name="Rectangle 3">
            <a:extLst>
              <a:ext uri="{FF2B5EF4-FFF2-40B4-BE49-F238E27FC236}">
                <a16:creationId xmlns:a16="http://schemas.microsoft.com/office/drawing/2014/main" id="{74311ED4-E513-4FCB-8BD4-F62C10D422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276" y="260351"/>
            <a:ext cx="5688013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>
                <a:latin typeface="Times New Roman" panose="02020603050405020304" pitchFamily="18" charset="0"/>
              </a:rPr>
              <a:t>5/3 RAZVODNIK  (BISTABIL)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latin typeface="Times New Roman" panose="02020603050405020304" pitchFamily="18" charset="0"/>
              </a:rPr>
              <a:t>PNEUMATSKI AKTIVIRAN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latin typeface="Times New Roman" panose="02020603050405020304" pitchFamily="18" charset="0"/>
              </a:rPr>
              <a:t>UPRAVLJAČKI VOD 14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767F16E-C908-4777-BD1C-EDCFAFBA0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A850-EB6E-4D66-BD6D-2C7DBFBD7BD8}" type="slidenum">
              <a:rPr lang="hr-HR" smtClean="0"/>
              <a:t>4</a:t>
            </a:fld>
            <a:endParaRPr lang="hr-H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2" name="Picture 1">
            <a:extLst>
              <a:ext uri="{FF2B5EF4-FFF2-40B4-BE49-F238E27FC236}">
                <a16:creationId xmlns:a16="http://schemas.microsoft.com/office/drawing/2014/main" id="{BE4D2A71-59C9-4573-B47C-90E956AC7F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138" y="1258888"/>
            <a:ext cx="7129462" cy="553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63" name="TextBox 2">
            <a:extLst>
              <a:ext uri="{FF2B5EF4-FFF2-40B4-BE49-F238E27FC236}">
                <a16:creationId xmlns:a16="http://schemas.microsoft.com/office/drawing/2014/main" id="{923173D0-CD24-41C4-9067-D9CB5934A7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486" y="476250"/>
            <a:ext cx="1049902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r-HR" altLang="sr-Latn-RS" dirty="0">
                <a:latin typeface="Tahoma" panose="020B0604030504040204" pitchFamily="34" charset="0"/>
              </a:rPr>
              <a:t>Neizravno (indirektno) upravljanje </a:t>
            </a:r>
            <a:r>
              <a:rPr lang="hr-HR" altLang="sr-Latn-RS" dirty="0" err="1">
                <a:latin typeface="Tahoma" panose="020B0604030504040204" pitchFamily="34" charset="0"/>
              </a:rPr>
              <a:t>jednoradnim</a:t>
            </a:r>
            <a:r>
              <a:rPr lang="hr-HR" altLang="sr-Latn-RS" dirty="0">
                <a:latin typeface="Tahoma" panose="020B0604030504040204" pitchFamily="34" charset="0"/>
              </a:rPr>
              <a:t> cilindrom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70177B-295E-4F40-88DC-A5BFAED1F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A850-EB6E-4D66-BD6D-2C7DBFBD7BD8}" type="slidenum">
              <a:rPr lang="hr-HR" smtClean="0"/>
              <a:t>5</a:t>
            </a:fld>
            <a:endParaRPr lang="hr-H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68</Words>
  <Application>Microsoft Office PowerPoint</Application>
  <PresentationFormat>Widescreen</PresentationFormat>
  <Paragraphs>20</Paragraphs>
  <Slides>5</Slides>
  <Notes>1</Notes>
  <HiddenSlides>0</HiddenSlides>
  <MMClips>1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Tahoma</vt:lpstr>
      <vt:lpstr>Times New Roman</vt:lpstr>
      <vt:lpstr>Office Theme</vt:lpstr>
      <vt:lpstr>Corel PHOTO-PAINT 9.0 Image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Dražen Reljić</dc:creator>
  <cp:lastModifiedBy>Dražen Reljić</cp:lastModifiedBy>
  <cp:revision>3</cp:revision>
  <dcterms:created xsi:type="dcterms:W3CDTF">2021-01-24T21:35:15Z</dcterms:created>
  <dcterms:modified xsi:type="dcterms:W3CDTF">2021-01-24T21:39:44Z</dcterms:modified>
</cp:coreProperties>
</file>