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06" r:id="rId2"/>
    <p:sldId id="405" r:id="rId3"/>
    <p:sldId id="298" r:id="rId4"/>
    <p:sldId id="340" r:id="rId5"/>
    <p:sldId id="338" r:id="rId6"/>
    <p:sldId id="339" r:id="rId7"/>
    <p:sldId id="393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36" autoAdjust="0"/>
    <p:restoredTop sz="94660"/>
  </p:normalViewPr>
  <p:slideViewPr>
    <p:cSldViewPr snapToGrid="0">
      <p:cViewPr varScale="1">
        <p:scale>
          <a:sx n="82" d="100"/>
          <a:sy n="82" d="100"/>
        </p:scale>
        <p:origin x="86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4B980-54CD-446D-B361-F70073B64DC3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9C18E-FBAA-4E90-9277-C1E89A5D619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377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>
            <a:extLst>
              <a:ext uri="{FF2B5EF4-FFF2-40B4-BE49-F238E27FC236}">
                <a16:creationId xmlns:a16="http://schemas.microsoft.com/office/drawing/2014/main" id="{B9EB47BC-354F-451B-8263-32A85CFE6A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>
            <a:extLst>
              <a:ext uri="{FF2B5EF4-FFF2-40B4-BE49-F238E27FC236}">
                <a16:creationId xmlns:a16="http://schemas.microsoft.com/office/drawing/2014/main" id="{797A6ECB-EDE3-4AA7-A7B3-FDCC82178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sr-Latn-RS"/>
          </a:p>
        </p:txBody>
      </p:sp>
      <p:sp>
        <p:nvSpPr>
          <p:cNvPr id="96260" name="Slide Number Placeholder 3">
            <a:extLst>
              <a:ext uri="{FF2B5EF4-FFF2-40B4-BE49-F238E27FC236}">
                <a16:creationId xmlns:a16="http://schemas.microsoft.com/office/drawing/2014/main" id="{5D1B8CFD-48B4-4934-9A66-E31D46BB1C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36004BC-A68B-4E64-963F-42BBB1D529C8}" type="slidenum">
              <a:rPr lang="en-US" altLang="sr-Latn-RS">
                <a:latin typeface="Times New Roman" panose="02020603050405020304" pitchFamily="18" charset="0"/>
              </a:rPr>
              <a:pPr/>
              <a:t>2</a:t>
            </a:fld>
            <a:endParaRPr lang="en-US" altLang="sr-Latn-R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250AC-BB41-4EC1-A19D-8FD7C9329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CA978-43DB-458D-A358-7FD1D5C52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F42D6-DE03-40B5-9084-DF0CC4E2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2B4-4895-4216-AB16-26D52F2B7E28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027AA-C7E5-447B-8B1A-CAA334A3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6EF86-35F3-474A-8D8D-648E11E55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44DF-7C11-4164-A2C7-B7685E1A9E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553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E994D-CAE2-4DF8-ADBD-0A328A206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D4C47E-7A3F-4A67-9A6D-663F8F983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A8FC4-702D-48E4-83CF-E70374ACE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2B4-4895-4216-AB16-26D52F2B7E28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37EF7-A8C1-48C9-8E9B-13C99638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F08C5-5829-4625-8048-06EBC43E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44DF-7C11-4164-A2C7-B7685E1A9E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23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A73A8B-57B6-43A6-8E4D-2CE5D6663F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6D10D4-FFE9-4F69-9896-25E109089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20E09-6662-4F7A-AA8D-134D4D8C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2B4-4895-4216-AB16-26D52F2B7E28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9314E-D479-4DE9-894D-E1780C1EB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8604C-06F4-4644-B576-3AA133EC1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44DF-7C11-4164-A2C7-B7685E1A9E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969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E734B41-E718-4D69-909E-49E0EEB05F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B754C2-82D1-4DF8-B053-25AD6A0E4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B8F0301-28E6-4E3A-9C5C-95D712BB96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F9709E-BB19-4D97-964C-E021C18850C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9465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A9C0C-A08B-4A90-83D0-18CCF3725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ABE77-9C4B-46EE-979D-7E5AB6451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41CFA-655C-4C12-BF9B-93917E849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2B4-4895-4216-AB16-26D52F2B7E28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13423-939D-4617-A3EA-839380584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0D451-3EF2-4B8B-874B-BAC3C8BF0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44DF-7C11-4164-A2C7-B7685E1A9E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945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A596-986F-4DE1-87D8-B7BBAB0CE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B3168-0802-489D-927E-C1565B3B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CD5BE-8D5C-4C78-A67F-F216950AF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2B4-4895-4216-AB16-26D52F2B7E28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EA5BE-6D7D-4180-A6DE-5EC0FCD0B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B9F30-8C88-4E22-A605-E61C7F93A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44DF-7C11-4164-A2C7-B7685E1A9E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46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ABD3F-C977-497C-83AA-907FDAC38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A9484-9EA6-44BA-BE18-E9869F8554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F7F86-318A-4BC7-9DAB-C2B509EB5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9FF17-B1F3-4E22-BCD0-86BDD9324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2B4-4895-4216-AB16-26D52F2B7E28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FE645-3F15-4052-B348-E8C2141A8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F50BE-FE35-4835-A42C-F4BFC28D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44DF-7C11-4164-A2C7-B7685E1A9E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934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54F-9A5B-4564-879A-BB9AD7309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BC31A-0575-4C78-821A-EA478887A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9D1BF-C30C-46F2-8413-43251AEE9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1C42B9-B7E2-400F-932C-93F2FA0B1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9C57D8-A784-41B4-88F8-3346ED20DB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358B75-76F5-42D7-874B-467E2819D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2B4-4895-4216-AB16-26D52F2B7E28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A11AF6-5634-451D-82CD-88886C7E8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AC417B-8CB2-471E-A013-0B03DDBFB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44DF-7C11-4164-A2C7-B7685E1A9E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199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01A11-DF22-453A-AD8B-059CEEC24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1E079-5676-4B8D-9A10-473D9E1F2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2B4-4895-4216-AB16-26D52F2B7E28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7F323-A2B6-4B7F-BA40-1C93D7142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C48995-F426-4A61-9A9C-947CAAB09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44DF-7C11-4164-A2C7-B7685E1A9E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6070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10407A-35D8-4DB3-BACB-B8FE2F026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2B4-4895-4216-AB16-26D52F2B7E28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ABD5C1-197D-41E4-B0E5-D8464772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29B4C0-13B1-422D-8376-4A221B6D7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44DF-7C11-4164-A2C7-B7685E1A9E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029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BCF24-9473-43CD-8082-1F2F3BD67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4C79D-EB39-4FFB-A00F-ABF8E65C7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9B1663-C447-4F09-99D2-937534A89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67967-0876-4A79-A3B8-DCB69455F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2B4-4895-4216-AB16-26D52F2B7E28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68453-043B-4530-8FFF-F9AD5E8E1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C1CCA-B413-4B5A-8C37-FDC8E5A3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44DF-7C11-4164-A2C7-B7685E1A9E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905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25211-10F7-4D71-8BDE-E328ED6C5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9A81FA-FEC1-4892-9AE7-60D063293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3064D-8070-4D94-9BE5-EF6FBB75A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4D479-27B0-4B65-BB1B-F81D6F776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42B4-4895-4216-AB16-26D52F2B7E28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ABD15-296B-47C6-B774-61E7A855D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D8FA7-9D07-4F8F-8F1C-AAC1AFE6A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44DF-7C11-4164-A2C7-B7685E1A9E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928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DB8812-327D-4F3B-9C38-5713F675C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7CC67-F56C-4E1D-BD0D-AA8D9246D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48FD4-005B-43F4-89BF-8D3E5706B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742B4-4895-4216-AB16-26D52F2B7E28}" type="datetimeFigureOut">
              <a:rPr lang="hr-HR" smtClean="0"/>
              <a:t>25.1.2021.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B20D2-67F2-4A84-93C5-11EC8364A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97792-F2C8-4561-B569-E30E0F1C9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C44DF-7C11-4164-A2C7-B7685E1A9E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619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Drazen\Documents\skola%20backup\Neven\Desktop\Pneumatika\AVI\5\5_1_01I.AV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16998A1-E252-4709-9E23-84DF8587F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46449"/>
            <a:ext cx="9144000" cy="4511351"/>
          </a:xfrm>
        </p:spPr>
        <p:txBody>
          <a:bodyPr/>
          <a:lstStyle/>
          <a:p>
            <a:pPr algn="l"/>
            <a:r>
              <a:rPr lang="hr-HR" dirty="0"/>
              <a:t>Dobar dan.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Danas su na redu zaporni ventili.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Prepišite i precrtajte u bilježnice.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Hvala </a:t>
            </a:r>
            <a:r>
              <a:rPr lang="hr-HR"/>
              <a:t>i pozdrav.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8426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1">
            <a:extLst>
              <a:ext uri="{FF2B5EF4-FFF2-40B4-BE49-F238E27FC236}">
                <a16:creationId xmlns:a16="http://schemas.microsoft.com/office/drawing/2014/main" id="{5CC28D1C-08A4-436B-BEBD-F0F598F38D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4" y="1412876"/>
            <a:ext cx="6110287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5" name="Rectangle 6">
            <a:extLst>
              <a:ext uri="{FF2B5EF4-FFF2-40B4-BE49-F238E27FC236}">
                <a16:creationId xmlns:a16="http://schemas.microsoft.com/office/drawing/2014/main" id="{256CC357-E0D7-43C0-8965-D91DCC79A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8" y="476251"/>
            <a:ext cx="8977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4000">
                <a:solidFill>
                  <a:schemeClr val="tx2"/>
                </a:solidFill>
                <a:latin typeface="Times New Roman" panose="02020603050405020304" pitchFamily="18" charset="0"/>
              </a:rPr>
              <a:t>Indirektno upravljanje dvoradnim cilindom</a:t>
            </a:r>
          </a:p>
        </p:txBody>
      </p:sp>
      <p:sp>
        <p:nvSpPr>
          <p:cNvPr id="95236" name="TextBox 1">
            <a:extLst>
              <a:ext uri="{FF2B5EF4-FFF2-40B4-BE49-F238E27FC236}">
                <a16:creationId xmlns:a16="http://schemas.microsoft.com/office/drawing/2014/main" id="{55BB5C8F-9940-4947-800C-6C1B3214F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2924175"/>
            <a:ext cx="3381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1100">
                <a:latin typeface="Tahoma" panose="020B0604030504040204" pitchFamily="34" charset="0"/>
              </a:rPr>
              <a:t>14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282" name="Object 2">
            <a:extLst>
              <a:ext uri="{FF2B5EF4-FFF2-40B4-BE49-F238E27FC236}">
                <a16:creationId xmlns:a16="http://schemas.microsoft.com/office/drawing/2014/main" id="{582BA65D-C509-45F4-90FB-292D391D2E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0"/>
          <a:ext cx="3875088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PhotoPaint.Image.9" r:id="rId2" imgW="1993227" imgH="3529292" progId="CorelPhotoPaint.Image.9">
                  <p:embed/>
                </p:oleObj>
              </mc:Choice>
              <mc:Fallback>
                <p:oleObj name="CorelPhotoPaint.Image.9" r:id="rId2" imgW="1993227" imgH="3529292" progId="CorelPhotoPaint.Image.9">
                  <p:embed/>
                  <p:pic>
                    <p:nvPicPr>
                      <p:cNvPr id="97282" name="Object 2">
                        <a:extLst>
                          <a:ext uri="{FF2B5EF4-FFF2-40B4-BE49-F238E27FC236}">
                            <a16:creationId xmlns:a16="http://schemas.microsoft.com/office/drawing/2014/main" id="{582BA65D-C509-45F4-90FB-292D391D2E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3875088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83" name="Text Box 3">
            <a:extLst>
              <a:ext uri="{FF2B5EF4-FFF2-40B4-BE49-F238E27FC236}">
                <a16:creationId xmlns:a16="http://schemas.microsoft.com/office/drawing/2014/main" id="{FEBB03F9-C4E2-43CD-824C-742A98476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176" y="476251"/>
            <a:ext cx="3444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4000" b="1">
                <a:latin typeface="Times New Roman" panose="02020603050405020304" pitchFamily="18" charset="0"/>
              </a:rPr>
              <a:t>Zaporni ventili</a:t>
            </a:r>
          </a:p>
        </p:txBody>
      </p:sp>
      <p:sp>
        <p:nvSpPr>
          <p:cNvPr id="97284" name="Text Box 4">
            <a:extLst>
              <a:ext uri="{FF2B5EF4-FFF2-40B4-BE49-F238E27FC236}">
                <a16:creationId xmlns:a16="http://schemas.microsoft.com/office/drawing/2014/main" id="{BAC7CAAB-1228-428D-A98E-16E0E9A78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1" y="2060576"/>
            <a:ext cx="4824413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hr-HR" altLang="sr-Latn-RS" sz="2000">
                <a:latin typeface="Times New Roman" panose="02020603050405020304" pitchFamily="18" charset="0"/>
              </a:rPr>
              <a:t> NEPOVRATNI VENTILE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hr-HR" altLang="sr-Latn-RS" sz="2000">
                <a:latin typeface="Times New Roman" panose="02020603050405020304" pitchFamily="18" charset="0"/>
              </a:rPr>
              <a:t> NAIZMJENIČNO ZAPORNI – (ILI) VENTILE </a:t>
            </a:r>
          </a:p>
          <a:p>
            <a:pPr eaLnBrk="1" hangingPunct="1">
              <a:spcBef>
                <a:spcPct val="0"/>
              </a:spcBef>
            </a:pPr>
            <a:endParaRPr lang="hr-HR" altLang="sr-Latn-RS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hr-HR" altLang="sr-Latn-RS" sz="2000">
                <a:latin typeface="Times New Roman" panose="02020603050405020304" pitchFamily="18" charset="0"/>
              </a:rPr>
              <a:t>BRZOISPUSNE VENTILE</a:t>
            </a:r>
          </a:p>
          <a:p>
            <a:pPr eaLnBrk="1" hangingPunct="1">
              <a:spcBef>
                <a:spcPct val="0"/>
              </a:spcBef>
            </a:pPr>
            <a:endParaRPr lang="hr-HR" altLang="sr-Latn-RS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hr-HR" altLang="sr-Latn-RS" sz="2000">
                <a:latin typeface="Times New Roman" panose="02020603050405020304" pitchFamily="18" charset="0"/>
              </a:rPr>
              <a:t>UVJETNO ZAPORNE VENTILE – ( I ) VENTILE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306" name="Object 2">
            <a:extLst>
              <a:ext uri="{FF2B5EF4-FFF2-40B4-BE49-F238E27FC236}">
                <a16:creationId xmlns:a16="http://schemas.microsoft.com/office/drawing/2014/main" id="{085D81B7-3D46-4FD4-B8CE-D9A9DE6A26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87487" y="1373189"/>
          <a:ext cx="9197976" cy="493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PhotoPaint.Image.9" r:id="rId2" imgW="6077210" imgH="3261090" progId="CorelPhotoPaint.Image.9">
                  <p:embed/>
                </p:oleObj>
              </mc:Choice>
              <mc:Fallback>
                <p:oleObj name="CorelPhotoPaint.Image.9" r:id="rId2" imgW="6077210" imgH="3261090" progId="CorelPhotoPaint.Image.9">
                  <p:embed/>
                  <p:pic>
                    <p:nvPicPr>
                      <p:cNvPr id="98306" name="Object 2">
                        <a:extLst>
                          <a:ext uri="{FF2B5EF4-FFF2-40B4-BE49-F238E27FC236}">
                            <a16:creationId xmlns:a16="http://schemas.microsoft.com/office/drawing/2014/main" id="{085D81B7-3D46-4FD4-B8CE-D9A9DE6A26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7" y="1373189"/>
                        <a:ext cx="9197976" cy="493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07" name="Text Box 3">
            <a:extLst>
              <a:ext uri="{FF2B5EF4-FFF2-40B4-BE49-F238E27FC236}">
                <a16:creationId xmlns:a16="http://schemas.microsoft.com/office/drawing/2014/main" id="{369AAC1F-1799-41AB-AEB7-C050B3E37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1" y="333376"/>
            <a:ext cx="46640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4800">
                <a:latin typeface="Times New Roman" panose="02020603050405020304" pitchFamily="18" charset="0"/>
              </a:rPr>
              <a:t>Nepovratni  ventil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3">
            <a:extLst>
              <a:ext uri="{FF2B5EF4-FFF2-40B4-BE49-F238E27FC236}">
                <a16:creationId xmlns:a16="http://schemas.microsoft.com/office/drawing/2014/main" id="{32E821E6-C041-4DB7-A183-EB1D6D8F0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1551" y="260350"/>
            <a:ext cx="55594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3600">
                <a:latin typeface="Times New Roman" panose="02020603050405020304" pitchFamily="18" charset="0"/>
              </a:rPr>
              <a:t>Naizmjenično zaporni ventil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3600">
                <a:latin typeface="Times New Roman" panose="02020603050405020304" pitchFamily="18" charset="0"/>
              </a:rPr>
              <a:t>( ILI – ventil)</a:t>
            </a:r>
          </a:p>
        </p:txBody>
      </p:sp>
      <p:pic>
        <p:nvPicPr>
          <p:cNvPr id="86020" name="5_1_01I.AVI">
            <a:hlinkClick r:id="" action="ppaction://media"/>
            <a:extLst>
              <a:ext uri="{FF2B5EF4-FFF2-40B4-BE49-F238E27FC236}">
                <a16:creationId xmlns:a16="http://schemas.microsoft.com/office/drawing/2014/main" id="{03D22185-178B-462A-9145-8B870D46D889}"/>
              </a:ext>
            </a:extLst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439" y="2349500"/>
            <a:ext cx="3995737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134" fill="hold"/>
                                        <p:tgtEl>
                                          <p:spTgt spid="860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60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60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020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6020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354" name="Object 2">
            <a:extLst>
              <a:ext uri="{FF2B5EF4-FFF2-40B4-BE49-F238E27FC236}">
                <a16:creationId xmlns:a16="http://schemas.microsoft.com/office/drawing/2014/main" id="{BF00427B-AF0C-4AEE-AB78-4F4F0FEBDD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24114" y="1557339"/>
          <a:ext cx="7056437" cy="474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PhotoPaint.Image.9" r:id="rId2" imgW="5138503" imgH="3456146" progId="CorelPhotoPaint.Image.9">
                  <p:embed/>
                </p:oleObj>
              </mc:Choice>
              <mc:Fallback>
                <p:oleObj name="CorelPhotoPaint.Image.9" r:id="rId2" imgW="5138503" imgH="3456146" progId="CorelPhotoPaint.Image.9">
                  <p:embed/>
                  <p:pic>
                    <p:nvPicPr>
                      <p:cNvPr id="100354" name="Object 2">
                        <a:extLst>
                          <a:ext uri="{FF2B5EF4-FFF2-40B4-BE49-F238E27FC236}">
                            <a16:creationId xmlns:a16="http://schemas.microsoft.com/office/drawing/2014/main" id="{BF00427B-AF0C-4AEE-AB78-4F4F0FEBDD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4" y="1557339"/>
                        <a:ext cx="7056437" cy="474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55" name="Text Box 3">
            <a:extLst>
              <a:ext uri="{FF2B5EF4-FFF2-40B4-BE49-F238E27FC236}">
                <a16:creationId xmlns:a16="http://schemas.microsoft.com/office/drawing/2014/main" id="{06BC61C0-4E0B-43AF-A39C-2C77075AE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1551" y="260350"/>
            <a:ext cx="55594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3600">
                <a:latin typeface="Times New Roman" panose="02020603050405020304" pitchFamily="18" charset="0"/>
              </a:rPr>
              <a:t>Naizmjenično zaporni ventil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3600">
                <a:latin typeface="Times New Roman" panose="02020603050405020304" pitchFamily="18" charset="0"/>
              </a:rPr>
              <a:t>( ILI – ventil)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378" name="Object 4">
            <a:extLst>
              <a:ext uri="{FF2B5EF4-FFF2-40B4-BE49-F238E27FC236}">
                <a16:creationId xmlns:a16="http://schemas.microsoft.com/office/drawing/2014/main" id="{C1913860-0410-463A-8AD2-5ACBAF1EA8C3}"/>
              </a:ext>
            </a:extLst>
          </p:cNvPr>
          <p:cNvGraphicFramePr>
            <a:graphicFrameLocks noChangeAspect="1"/>
          </p:cNvGraphicFramePr>
          <p:nvPr>
            <p:ph/>
          </p:nvPr>
        </p:nvGraphicFramePr>
        <p:xfrm>
          <a:off x="2351088" y="682625"/>
          <a:ext cx="7632700" cy="506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PhotoPaint.Image.9" r:id="rId2" imgW="5382323" imgH="3492719" progId="CorelPhotoPaint.Image.9">
                  <p:embed/>
                </p:oleObj>
              </mc:Choice>
              <mc:Fallback>
                <p:oleObj name="CorelPhotoPaint.Image.9" r:id="rId2" imgW="5382323" imgH="3492719" progId="CorelPhotoPaint.Image.9">
                  <p:embed/>
                  <p:pic>
                    <p:nvPicPr>
                      <p:cNvPr id="101378" name="Object 4">
                        <a:extLst>
                          <a:ext uri="{FF2B5EF4-FFF2-40B4-BE49-F238E27FC236}">
                            <a16:creationId xmlns:a16="http://schemas.microsoft.com/office/drawing/2014/main" id="{C1913860-0410-463A-8AD2-5ACBAF1EA8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682625"/>
                        <a:ext cx="7632700" cy="506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</Words>
  <Application>Microsoft Office PowerPoint</Application>
  <PresentationFormat>Widescreen</PresentationFormat>
  <Paragraphs>23</Paragraphs>
  <Slides>7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Office Theme</vt:lpstr>
      <vt:lpstr>Corel PHOTO-PAINT 9.0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Dražen Reljić</dc:creator>
  <cp:lastModifiedBy>Dražen Reljić</cp:lastModifiedBy>
  <cp:revision>1</cp:revision>
  <dcterms:created xsi:type="dcterms:W3CDTF">2021-01-25T22:36:13Z</dcterms:created>
  <dcterms:modified xsi:type="dcterms:W3CDTF">2021-01-25T22:37:36Z</dcterms:modified>
</cp:coreProperties>
</file>