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98E4DA-C974-4CF5-99EF-2FEFE593BA61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41E8EF-CD7B-42CD-9B39-388EA817E6E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Anomalije rasta </a:t>
            </a:r>
            <a:r>
              <a:rPr lang="hr-HR" smtClean="0"/>
              <a:t>i </a:t>
            </a:r>
            <a:r>
              <a:rPr lang="hr-HR" smtClean="0"/>
              <a:t>razvitka 1.dio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Mogu se pojaviti u mliječnoj i u trajnoj denticiji</a:t>
            </a:r>
          </a:p>
          <a:p>
            <a:r>
              <a:rPr lang="hr-HR" dirty="0" smtClean="0"/>
              <a:t>Anodoncija</a:t>
            </a:r>
          </a:p>
          <a:p>
            <a:r>
              <a:rPr lang="hr-HR" dirty="0" smtClean="0"/>
              <a:t>Hipodoncija</a:t>
            </a:r>
          </a:p>
          <a:p>
            <a:r>
              <a:rPr lang="hr-HR" dirty="0" smtClean="0"/>
              <a:t>Hiperdoncija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Nepravilnosti broja zuba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1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Anomalija nedostatka do 6 zuba</a:t>
            </a:r>
          </a:p>
          <a:p>
            <a:r>
              <a:rPr lang="hr-HR" dirty="0" smtClean="0"/>
              <a:t>Mliječna i trajna denticija</a:t>
            </a:r>
          </a:p>
          <a:p>
            <a:r>
              <a:rPr lang="hr-HR" dirty="0" smtClean="0"/>
              <a:t>Uzrok je nejasan, posljedica genetskog poremećaja</a:t>
            </a:r>
          </a:p>
          <a:p>
            <a:r>
              <a:rPr lang="hr-HR" dirty="0" smtClean="0"/>
              <a:t>Za dijagnostiku nedostatka mliječnih zuba najpogodnija je dob djeteta od 3. do 4. godine</a:t>
            </a:r>
          </a:p>
          <a:p>
            <a:r>
              <a:rPr lang="hr-HR" dirty="0" smtClean="0"/>
              <a:t>Kod trajnih zuba od 12. do 14. godina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Hipodoncija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7487219" cy="54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mliječnoj denticiji nedostaju zubi  u gornjoj čeljusti</a:t>
            </a:r>
          </a:p>
          <a:p>
            <a:r>
              <a:rPr lang="hr-HR" dirty="0" smtClean="0"/>
              <a:t>Najčešće lateralni sjekutići</a:t>
            </a:r>
          </a:p>
          <a:p>
            <a:r>
              <a:rPr lang="hr-HR" dirty="0" smtClean="0"/>
              <a:t>U trajnoj denticiji nedostaju 2. mandibularni premolar, maksilarni lateralni sjekutić i drugi maksialrni premolar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6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Anomalija kod koje nedostaje više od 6 zuba</a:t>
            </a:r>
          </a:p>
          <a:p>
            <a:r>
              <a:rPr lang="hr-HR" dirty="0" smtClean="0"/>
              <a:t>Ektodermalna displazija- postoje zubi (trajni očnjaci, prvi molari)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Oligodoncija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73871"/>
            <a:ext cx="6538181" cy="43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Anomalija nedostatka svih zuba</a:t>
            </a:r>
          </a:p>
          <a:p>
            <a:r>
              <a:rPr lang="hr-HR" dirty="0" smtClean="0"/>
              <a:t>Jako rijetka</a:t>
            </a:r>
          </a:p>
          <a:p>
            <a:r>
              <a:rPr lang="hr-HR" dirty="0" smtClean="0"/>
              <a:t>U trajnoj denticiji kod pacijenata koji su imali zube u mliječnoj denticiji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Anodoncija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115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Multidispliniran pristup</a:t>
            </a:r>
          </a:p>
          <a:p>
            <a:r>
              <a:rPr lang="hr-HR" dirty="0" smtClean="0"/>
              <a:t>Pedodont, ortodont, protetičar</a:t>
            </a:r>
          </a:p>
          <a:p>
            <a:r>
              <a:rPr lang="hr-HR" dirty="0" smtClean="0"/>
              <a:t>Djelomična proteza- u trajnoj denticiji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Terapija nedostatka zuba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21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Anomalija povećanog broja zuba</a:t>
            </a:r>
          </a:p>
          <a:p>
            <a:r>
              <a:rPr lang="hr-HR" dirty="0" smtClean="0"/>
              <a:t>U mliječnoj denticiji je u 30-50% slučajeva praćena hiperdoncijom u trajnoj denticiji</a:t>
            </a:r>
          </a:p>
          <a:p>
            <a:r>
              <a:rPr lang="hr-HR" dirty="0" smtClean="0"/>
              <a:t>2x češće se pojavljuje kod muškaraca nego kod žena</a:t>
            </a:r>
          </a:p>
          <a:p>
            <a:r>
              <a:rPr lang="hr-HR" dirty="0" smtClean="0"/>
              <a:t>Češće u maksili nego u mandibuli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Hiperdoncija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23739" cy="37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</TotalTime>
  <Words>182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Anomalije rasta i razvitka 1.dio</vt:lpstr>
      <vt:lpstr>Nepravilnosti broja zuba</vt:lpstr>
      <vt:lpstr>Hipodoncija</vt:lpstr>
      <vt:lpstr>PowerPoint Presentation</vt:lpstr>
      <vt:lpstr>Oligodoncija</vt:lpstr>
      <vt:lpstr>Anodoncija</vt:lpstr>
      <vt:lpstr>Terapija nedostatka zuba</vt:lpstr>
      <vt:lpstr>Hiperdoncija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Anomalije rasta i razvitka</dc:title>
  <dc:creator>Korisnik</dc:creator>
  <cp:lastModifiedBy>Korisnik</cp:lastModifiedBy>
  <cp:revision>8</cp:revision>
  <dcterms:created xsi:type="dcterms:W3CDTF">2019-10-23T20:07:12Z</dcterms:created>
  <dcterms:modified xsi:type="dcterms:W3CDTF">2021-02-04T11:15:17Z</dcterms:modified>
</cp:coreProperties>
</file>