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64" r:id="rId4"/>
    <p:sldId id="265" r:id="rId5"/>
    <p:sldId id="266" r:id="rId6"/>
    <p:sldId id="267" r:id="rId7"/>
    <p:sldId id="277" r:id="rId8"/>
    <p:sldId id="279" r:id="rId9"/>
    <p:sldId id="280" r:id="rId10"/>
    <p:sldId id="278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002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8.93323" units="1/cm"/>
          <inkml:channelProperty channel="Y" name="resolution" value="2115.36475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10-13T06:09:15.60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27227 15700 530 0,'0'0'106'0,"3"9"-2"0,3-5-109 16,5 3-6-16,-2-1-11 0,4-1-59 15,-1-5-25-15,-1 6-74 0,-5-6-155 16</inkml:trace>
  <inkml:trace contextRef="#ctx0" brushRef="#br0" timeOffset="7922.89">10211 8036 244 0,'0'0'66'15,"-3"-4"4"-15,-1 4-15 0,4-3-33 16,-5 3-4-16,5-4-4 0,-4 4-3 16,4-5-3-16,-4 5-2 0,4-5-2 15,-5 5 0-15,5-3-2 0,-4 3 1 16,4-4-2-16,-4 4 1 0,4-4 0 15,-3 4 1-15,3 0 1 0,-4-4-1 16,4 4 1-16,-5-4 1 0,1 0-2 16,1 4 1-16,-3-4-1 0,2 4-1 0,-2-7 0 15,2 7 0-15,-2-4-1 0,0 4 0 16,-2-5-1-16,2 5 0 0,-3 0 0 16,0 0 0-16,0 0 0 0,-3 0 1 15,3 0 0-15,-2 0 1 0,-1 0 0 16,2 3 1-16,0-3 1 0,3 0-1 15,-2 0 1-15,-1 0-2 0,3 0 1 16,-2 0-2-16,-1 0 0 0,0 0 0 0,2 0-1 16,1 0 1-16,-1 0 0 0,3 0 1 15,3 0 0-15,2 4 0 0,-6-4 0 16,0 0 1-16,-4 0-2 16,1 0 1-16,-4 0-1 0,-1 0 0 0,-4 0-1 15,3 4 0-15,0 1 0 0,-2-2 0 16,1 2 1-16,-1 2-1 0,1-4-1 15,4 3 1-15,2 2 0 0,-3-4 0 16,7 1 0-16,0 1-1 0,4-1 1 16,-3 2 0-16,1-1 0 0,-2-2 0 0,0 4 0 15,-2-2 0-15,0 1 0 0,0 0 0 16,-2 1 0-16,1-2 0 0,-1 2 0 16,1-2 0-16,2 0 0 0,-2 1 0 15,1-2 0-15,0 2 0 0,3-2 0 16,-3 1 0-16,1-2 0 0,0 0 0 15,0 1-1-15,1 1 1 0,-2-1 0 16,0 1 0-16,-1 1 0 0,2 2 0 16,0 0 0-16,1 0 0 0,2-1 0 0,-2 2 0 15,2-3 0-15,-1 0 0 16,2 1 0-16,-2-1 0 0,2 0 0 0,0 0 0 16,-1-1 1-16,1 0-1 0,-2 4 0 15,5 0 0-15,-6-1 0 0,3 0 0 16,3 2 0-16,-6-1 0 0,6-1 0 15,-6 1 0-15,6-3 0 0,-5 0 0 16,5 1 0-16,-2-1 0 0,2-1 0 16,0 2 0-16,-5-1 1 0,5 3-1 0,0-3 0 15,0 3 0-15,0-1 0 0,0 2 0 16,0-2 0-16,0 3 0 0,0-4 0 16,0 2 1-16,0-2-1 0,0 2 0 15,6-2 0-15,-6-1 1 0,3 0-1 16,-3 1 0-16,4 0 0 0,-4-1 0 15,5 0 0-15,-1 0 0 0,-4 2 0 16,7-2 0-16,-4 0 0 0,-3 0 0 0,6 1 1 16,0-1-1-16,-3 1 0 0,1-1 0 15,3-1 1-15,-3 1-1 0,1 1 0 16,0-3 0-16,0 2 0 0,1-1 1 16,-1 1-1-16,0 0 0 0,-1 4 0 15,-1-2 0-15,0-1 0 0,1-1 1 16,-1 1-1-16,2-1 0 0,0-1 1 15,-1-2-1-15,1 2 0 0,-1-2 0 16,0 1 0-16,1 0 0 0,2-2 0 0,-3 1 1 16,1-4-1-16,-1 5 0 0,1 0 0 15,-1-2 0-15,-1 1 0 0,4 1 0 16,-3-3 0-16,0 4 1 0,1-2-1 16,-1-4 0-16,2 4 0 0,2 0 0 15,-2-4 1-15,2 5-1 0,-1-5 0 16,0 4 1-16,2-4-1 0,-2 3 0 15,-1-3 0-15,-2 0 0 0,3 0 1 16,-1 4-1-16,-2-4 0 0,-1 0 0 0,3 0 1 16,-3 0-1-16,2 0 0 0,1 0 0 15,0 0 1-15,4 0-1 0,-1 0 0 16,3-4 0-16,-4 4 0 16,6 0 1-16,-2 0-1 0,1 0 0 0,-1 0 0 15,-1 0 0-15,4 0 0 0,-2 4 0 16,1-4 0-16,-5 0 0 0,0 0 0 15,-1 0 0-15,-2 0 0 0,0 0 0 16,-2-4 1-16,2 4-1 0,4 0 0 16,1 0 0-16,1-5 0 0,-1 5 0 0,1-3 0 15,-2 3 0-15,2-5 1 0,-4 5-1 16,0-7 0-16,0 7 0 0,-2-4 0 16,6 4 0-16,-5 0 0 0,1 0 0 15,1-5 0-15,0 5 1 0,-2-3-1 16,2 3 0-16,-5-6 0 0,2 6 0 15,0-6 1-15,-6 1-1 0,7 3 0 16,-3-2 0-16,-4 4 0 0,6-6 0 0,-6 4 0 16,6 2 0-16,-2-4 1 0,-4 4-1 15,6-6 0-15,-6 1 0 0,0 2 0 16,5 3 0-16,-2-6 1 0,-3 2-1 16,6 0 0-16,-3-3 0 0,3 3 1 15,-6-3-1-15,6-1 0 0,-6 0 0 16,5-1 1-16,0 3-1 0,-5 0 0 15,4 0 1-15,-4 2-1 0,4 1 0 16,-4-1 0-16,6 1 1 0,-1 3-1 0,2-7 0 16,-3 3 0-16,0 0 0 0,1-2 0 15,2 2 1-15,-1-1-1 0,1 0 0 16,-1-1 0-16,1 1 0 0,-1 0 1 16,2 1-1-16,-2-1 0 0,0 0 0 15,-3 2 0-15,0-2 0 0,-3 0 0 16,4-2 0-16,-4 1 0 0,0-1 0 15,3 1 1-15,-3-1-1 0,0 0 0 16,6-4 0-16,-6 3 1 0,0-1-1 0,2-1 0 16,-2 2 0-16,0-2 1 0,0 3-1 15,5-3 1-15,-5 5-1 0,0-3 1 16,0 0-1-16,0 0 1 0,3 0-1 16,-3 1 1-16,0-1-1 0,0 0 0 15,0 1 1-15,4-1-1 0,-4 1 1 16,3 2-1-16,-3-2 1 0,0 2-1 15,3-2 0-15,-3 1 0 0,0-2 1 16,0 0-1-16,0-2 0 0,6 0 0 0,-6 0 0 16,0 1 0-16,5-2 0 0,-2 2 1 15,-3 2-1-15,5 0 0 0,-5 0 0 16,0-1 0-16,2-1 1 0,-2 1 0 16,0-1 0-16,0 1 0 0,0-1 0 15,0-1 1-15,0 2 0 0,0 0 0 16,0 1 0-16,0 1 0 0,0 2-1 15,0-2 1-15,0 1 0 0,0 1-1 16,0-1 1-16,0 0-1 0,0 1 1 16,0-2 1-16,0 2-1 0,0 0 0 0,-2-1 0 15,2 2 0-15,0-3-1 0,-5 6 1 16,5-5-1-16,0-1 0 16,-3 6-1-16,3-5 1 0,0 3 0 0,-5 2-1 15,5-7 1-15,-5 7 0 0,5-5 0 16,-2 2 1-16,2-1 0 0,-5 4 0 15,5-6 1-15,-3 3-1 0,3 3 0 16,-4-4 0-16,4 4-1 0,-5-4 0 16,5 4 0-16,-6 0-1 0,0-3 1 15,0 3-1-15,0 0 1 0,-1 0 0 0,-3 0 0 16,4 0-1-16,-3 0 1 0,3-4 0 16,0 4-1-16,0 0 1 0,0 0-1 15,0 0 0-15,3-3 0 0,0 3 0 16,-2 0 1-16,2 0-1 0,-2 0 0 15,5 0 0-15,-4 0 0 0,4 0 0 16,-3 0 1-16,3 0-1 0,0-4-1 16,-5 4-1-16,5 0-3 0,-2-4-10 15,-3 4-64-15,0-7-25 0,2-2-75 0,3-3-164 16</inkml:trace>
  <inkml:trace contextRef="#ctx0" brushRef="#br0" timeOffset="27854.15">23053 7146 321 0,'0'0'73'0,"0"-5"2"15,0 0-53-15,0-2-2 0,0 1 0 16,0-2 1-16,5 1-2 0,-5-1 1 16,2 3 0-16,-2-4-2 0,6 4-4 15,0-2-1-15,0 2-4 0,1-2-2 16,1 2-3-16,3-2-1 0,0 2-1 16,-1 2-1-16,2-1-1 0,2 0 1 0,-1 4-1 15,1-3 0-15,1 3 1 0,0 0-1 16,-1 3 0-16,-1 1 0 15,1 0 1-15,1 2-1 0,-4 0 0 0,2 0 0 16,0 2 1-16,-2-2-1 0,-3 2 0 16,2 1 0-16,-6 0 0 0,2 0 0 15,-6-1 0-15,6 4 0 0,-6-2 1 16,0 3 0-16,0-2-1 0,-6 4 1 0,-1-1 0 16,0 1 0-16,-1 2-1 0,-3-1 1 15,-2 0-1-15,0 0 1 0,-1-1-1 16,-1 3 1-16,-3-1-1 0,0 1 1 15,-2-4-1-15,0 4 0 0,1-4 1 16,-1 3-1-16,2-5 0 0,1 1 1 16,0-2-1-16,5-1 0 0,-1 1 0 15,4-4 0-15,2 0 1 0,2-3-2 16,0-1 1-16,5 1-1 0,0-1 0 16,0-3 0-16,0 4 0 0,5 1 0 0,0-2 0 15,1 1 1-15,3-4-1 0,-1 0 1 16,4 0 0-16,1 0 0 0,0 3 0 15,4-3 1-15,-2 0 1 0,5 0 1 16,-1 0 0-16,0 0 1 0,1 0 1 16,-1 0 1-16,1 4-1 0,-2-4 1 15,-4 0-1-15,1 0 0 0,-3 0-1 16,-1 4 0-16,-2-4-1 0,2 0-1 16,-5 0 0-16,1 0 0 0,-1 0-5 0,-3 0-5 15,2-4-10-15,-5 4-13 0,5-5-77 16,-5-1-83-16,2-2-202 0</inkml:trace>
  <inkml:trace contextRef="#ctx0" brushRef="#br0" timeOffset="28402.94">23818 6874 358 0,'0'-4'85'0,"0"4"5"0,0-6-50 15,0 6-14-15,0 0-2 0,0 0-1 16,0 0-3-16,0 0-4 0,0 0-4 16,0 0-3-16,0 0-3 0,0 0-3 15,0 0-2-15,-5 6 0 0,5-2 1 16,0 4 0-16,0 0 1 0,0 2 1 0,0 2 1 16,0 3 0-16,0-2 1 0,0 3 0 15,0-2 0-15,0-2-1 0,0 1 0 16,0 2 1-16,-5-2-1 15,5 1 0-15,0 1-1 0,0-2 1 0,0 4-1 16,0-3 0-16,0 1 0 0,-3-4 0 16,3 2-1-16,0 1 1 0,0-2 1 15,0 2-1-15,0-2 1 0,-4 0 1 16,4 0-1-16,0-3 1 0,0-2-1 16,4 2-1-16,-4-4-1 0,0-1 0 0,0-1-2 15,0 2 0-15,0-2 0 0,0-3 0 16,0 0-1-16,0 3 1 0,0-3-4 15,0 6-5-15,0-6-7 0,0 0-8 16,0 5-10-16,0-5-21 0,3 4-52 16,-3 0-15-16,0 0-65 0,-6 0-127 15</inkml:trace>
  <inkml:trace contextRef="#ctx0" brushRef="#br0" timeOffset="28668.78">23769 7528 608 0,'0'0'128'16,"-3"0"-1"-16,3 0-110 0,0 0-11 0,0 0 0 16,0 3 4-16,0-3 4 0,0 0 6 15,0 0 6-15,-4 0 5 0,4 4 2 16,0-4-1-16,0 0-5 0,0 0-6 15,0 0-7-15,0 0-4 0,0 0-8 16,0 0-9-16,0 0-12 0,0 0-17 16,0 0-20-16,5 0-20 0,0 0-86 15,2-4-109-15,1 0-234 0</inkml:trace>
  <inkml:trace contextRef="#ctx0" brushRef="#br0" timeOffset="29339.21">24384 7156 378 0,'0'0'88'16,"0"0"3"-16,0 0-61 0,0 0-8 15,0 0-2-15,0 0-6 0,0 0-3 16,0 0-4-16,0 0 0 0,0 0-1 16,0 0 1-16,3 0 0 0,4 0 0 0,-2 0 1 15,2 0 1-15,0 0 0 16,5 0-2-16,-1 4 0 0,-2-4-1 15,2 0 0-15,-2 3 1 0,2-3 1 0,2 0-1 16,-4 0 1-16,3 0 0 0,2 0-1 16,-1 0-2-16,0 0 0 0,-1 0-2 15,0 0-1-15,-4-3 0 0,3 3-1 16,-3 0-3-16,0-4-2 0,-2 4-7 16,0 0-6-16,-1-4-10 0,-5 4-14 15,0 0-75-15,0-3-83 0,-6 3-194 0</inkml:trace>
  <inkml:trace contextRef="#ctx0" brushRef="#br0" timeOffset="29693.97">24354 7336 342 0,'0'0'79'0,"5"4"2"0,-5-4-49 16,8 0-14-16,-3 0 2 0,0 0 2 16,-1 0-1-16,2 0 0 0,4 0 1 15,-2 0-1-15,0-5-2 0,3 5 0 0,-2-4-3 16,1 4-1-16,-2-3-3 0,3 3-1 15,-3 0-2-15,0-5-1 0,3 5-2 16,-3 0-1-16,3 0-1 0,-2-3 0 16,2 3-1-16,-3 0-2 0,3 0 1 15,-4 0-3-15,-1 5-6 0,0-5-10 16,-3 4-7-16,-3 0-93 0,7-4-91 16,-7 0-231-16</inkml:trace>
  <inkml:trace contextRef="#ctx0" brushRef="#br0" timeOffset="38925.91">25038 7146 340 0,'-7'-5'84'0,"7"0"-1"16,-2 1-19-16,2-3-56 0,0 2-3 16,2-2 1-16,3 2 2 0,-5 0 3 15,2-1 2-15,-2 2 2 0,6-1 2 16,-6 2-1-16,5-2-1 0,-5 2-3 16,6-2-3-16,-4 2-3 0,5-1-1 0,-2-1-2 15,1 2 0-15,0-4 2 0,1 2 0 16,1 0 1-16,-1-2 0 0,-1 2 1 15,5-1 0-15,-5 2-1 0,0 1-1 16,0 3-2-16,-3-5 0 0,3 5-1 16,0-4 0-16,-1 4-1 0,-1 0-1 15,2 0 0-15,0 0 1 0,1 0-1 16,-2 0 0-16,1 0 0 0,-1 0 0 16,-2 4 0-16,3-4 0 0,0 6 0 15,0-2 0-15,-4-1 0 0,4 2 0 0,-2-2 0 16,-1 0 0-16,2 3 0 0,0-1 0 15,-2-1 0-15,-3 1 0 0,6 2 0 16,-6 1 1-16,4 0-1 0,-4-1 0 16,0-1 1-16,0 2-1 0,0 0 0 15,0 1 0-15,-4-2 1 0,1 0-1 16,-2 1 0-16,-2 2 1 0,0 0-1 16,-3-1 1-16,2 3-1 0,-4-3 1 15,4 2-1-15,-3 1 1 0,-2-2-1 0,3 1 0 16,-3-1 0-16,0 2 1 0,1-4-1 15,-1 3 0-15,1 2 0 0,0-3 0 16,0 2 1-16,5-1-1 0,-2 0 0 16,-2 0 0-16,4 1 0 0,-5-4 0 15,5 2 0-15,-1-1 0 0,0 1 0 16,-2-2 0-16,3 1 1 0,1 0-1 16,4-1-1-16,-2 1 1 0,4-4 0 15,-3 2 0-15,3-2-1 0,0 1 1 0,0-1-1 16,0-1 1-16,3-1 0 0,-3 1-1 15,6 0 1-15,-1-4 0 0,-5 6 0 16,7-2 0-16,-2-4 0 16,2 5 0-16,0-5 0 0,1 5 0 0,3-5 0 15,-2 4 1-15,3-4 0 0,2 4 2 16,-2-4 0-16,2 4 0 0,-1-4 1 16,0 5 1-16,4-5 1 0,-2 0-1 15,2 0 0-15,-3 0 0 0,1 0 1 0,-3 0 0 16,1 5 0-16,-2-5-1 0,-4 0 0 15,1 0 0-15,-3 0-1 0,-3 0-1 16,3 0-1-16,-5 0 0 0,2-5 0 16,-2 5-1-16,5 0-4 0,-5 0-7 15,0 0-14-15,0-2-101 0,0 2-102 16,-6-10-260-16</inkml:trace>
  <inkml:trace contextRef="#ctx0" brushRef="#br0" timeOffset="40009.25">22976 8186 399 0,'0'0'89'0,"-3"0"2"0,3 0-65 0,-4 0-12 16,4 0 0-16,0 0 1 0,0-4 0 15,-3 4-1-15,3 0 0 0,0-4 1 16,0 4-1-16,0-6-1 0,3 2-4 16,2 1-1-16,2-1-3 0,0-1-2 15,6 0-1-15,0 0-1 0,10 5-1 16,-3-7 0-16,-1 1 0 0,3 2 0 16,2 0 1-16,-2 1-1 0,3-1 0 15,-4 0 0-15,2 4 0 0,-2 0 0 16,3 4 0-16,-4 0 0 0,-5-1 0 15,0 2 0-15,-3 1-1 0,1-1 1 0,-6 0 0 16,-7-1 0-16,6 2-1 0,-6 1 1 16,0 0 0-16,0 2 1 0,-9 2-1 15,-4 0 1-15,-3 2-1 0,0-1 1 16,-2-1 0-16,-8-1-1 0,5 0 0 16,-3-3 1-16,5 3-1 0,3-5 1 15,0 2-1-15,5-4 0 0,1 0 0 16,7-3-1-16,3 6 0 0,0-6 0 0,0 0 0 15,4 0 0-15,5 0 0 16,5 0 0-16,1 0 0 0,4-6 1 0,1 6 0 16,0-3 0-16,0 3 1 0,3 0-1 15,-7 0 0-15,2 0 0 0,-5 0 0 16,1 5 0-16,-1-1 0 0,-2 4-1 16,-2-2 1-16,-3 4-1 0,0 0 0 15,1 1 0-15,-7 2 1 0,0 0-1 16,0 1 1-16,0 0 0 0,-7 1 0 0,1 0 0 15,-1 2 0-15,-5 0 0 0,2 0 0 16,-7 0 1-16,4-1-1 0,-3-2 1 16,0-1 1-16,0-3 1 0,-1-2 0 15,-2-2 2-15,4-3 2 0,-3 1 0 16,4-4 1-16,-1 0 1 0,0 0-1 16,5-4 0-16,0 4-2 0,3-4 0 15,1-1-2-15,2 0-2 0,4-1 0 16,-4 1-3-16,4 0-4 0,0-2-7 15,7 0-7-15,0 1-11 0,3-1-60 0,3 0-29 16,1-4-79-16,0-1-164 0</inkml:trace>
  <inkml:trace contextRef="#ctx0" brushRef="#br0" timeOffset="40629.41">23798 8043 293 0,'0'0'57'15,"0"-7"-1"-15,0 7-51 0,0-5-6 0,-4 5 6 16,4-7 8-16,0 3 8 0,-5 2 6 16,5 2 5-16,-3-5 1 0,3 5-3 15,0 0-7-15,-5 0-6 0,5-3-7 16,0 3-4-16,0 0-2 0,0 3-2 15,0-3 0-15,-5 7 1 0,5-2 0 0,0 2 2 16,-2-1 0-16,2 1 0 0,-5 2 1 16,5 0 0-16,-6-1-1 0,6 0 1 15,-3 1-1-15,-1 0 1 0,4 0 2 16,-7-1-1-16,7 0 1 0,-3 1 1 16,-1 1 0-16,4-1 0 0,-6-1-1 15,6 2 0-15,-3 0 0 0,3 1-1 16,-5 0-1-16,5 0 1 0,-6 1-1 0,6 0 0 15,-5-4-1-15,5 1 1 16,-2-1-1-16,2 0-1 0,0-2 1 0,0 0-1 16,-5 3 0-16,5 0 1 0,0 0-1 15,0-1 0-15,0 3 0 0,0-2 0 16,0 0-1-16,0-2-1 0,0 0 0 16,0-1 0-16,0-1-1 0,0-1 0 15,0-1-1-15,0-3 1 0,0 6-3 16,0-6-4-16,0 4-5 0,0 0-9 0,0-4-11 15,0 5-63-15,0-1-29 0,0-4-81 16,-6 7-167-16</inkml:trace>
  <inkml:trace contextRef="#ctx0" brushRef="#br0" timeOffset="40895.36">23697 8625 464 0,'0'0'106'15,"4"0"0"-15,-4 3-48 0,3-3-49 16,-3 0-1-16,5 0 5 0,-5 4 6 16,0-4 6-16,2 0 6 0,-2 0 3 15,0 0-1-15,0 0-3 0,0 0-4 16,0 0-6-16,0 0-8 0,0 0-9 0,-2-4-14 15,2 4-15-15,0-6-16 0,0 2-13 16,0-2-89-16,6 0-102 0,-4 1-227 16</inkml:trace>
  <inkml:trace contextRef="#ctx0" brushRef="#br0" timeOffset="41395.21">24301 8355 427 0,'0'0'96'0,"0"0"1"0,0 0-58 0,2 0-28 15,4-4-3-15,0 4-1 0,0-2 1 16,1 2 1-16,4-6 3 16,-3 6 1-16,2-5 0 0,0 5 1 0,1-6-2 15,1 6-1-15,-1-5-1 0,5 0-3 16,-2 1-1-16,0-2-2 0,3 1 0 16,-1 1-2-16,1 0 0 0,-2 0-1 15,3 4 0-15,1 0-1 0,1-4 1 16,1 4 0-16,-1 0-1 0,-2-3-1 15,1 3-3-15,-4-5-7 0,-1 5-7 16,-2 0-14-16,-6 0-65 0,2 0-20 0,-8-3-75 16,0 3-152-16</inkml:trace>
  <inkml:trace contextRef="#ctx0" brushRef="#br0" timeOffset="41682.78">24381 8468 410 0,'0'0'85'0,"5"0"0"16,-5 4-71-16,6-4-13 0,-4 0 1 15,3 0 4-15,0 4 5 0,-3-4 3 16,5 0 4-16,-1 0 2 0,1 0 2 15,0 0 0-15,2 0-3 0,-2 0-4 16,2 0-5-16,1 0-3 0,-1 0-2 0,3 0-2 16,-3 0-1-16,3 0-1 0,1 0-2 15,-1 0-6-15,0 0-18 0,-3 0-85 16,2 0-90-16,-2-6-229 0</inkml:trace>
  <inkml:trace contextRef="#ctx0" brushRef="#br0" timeOffset="48610.1">25374 8142 224 0,'2'-3'60'0,"-2"-3"1"16,6 2-30-16,-6-1-4 0,0 1-5 0,0 1-3 15,0 3-3-15,0-7 1 0,0 7 0 16,0-6 2-16,0 6 0 0,0-5 0 15,0 1-1-15,-3 4-2 0,3-2-3 16,-5 2-4-16,1-5-2 0,1 5-2 16,-3 0-2-16,1-3 0 0,-1 3 0 15,3 0 0-15,-3 0 1 0,0 0 1 16,-1-4 1-16,2 4 0 0,-1 0 0 16,0 0 0-16,0 0-2 0,-2 0 0 15,2 0-1-15,0 4-1 0,-1-4-1 0,-1 5 0 16,1-5 0-16,0 5-1 0,0-5 1 15,-3 7 0-15,3-7-1 0,1 5 1 16,-1-1-1-16,0-4 1 0,-1 7 0 16,1-7 0-16,-2 6-1 0,3-6 1 15,-2 6 0-15,2-3 0 0,-1-3-1 16,1 7 1-16,3-4 0 0,-4 2 0 16,2 0 0-16,-1-2 0 0,0 2 0 15,-1-1 1-15,0 1-1 0,0 2 1 0,0-2-1 16,0 3 0-16,-3 1 0 0,3-1-1 15,1 1 1-15,3 0-1 0,-3 1 0 16,0-2 1-16,0-1-1 0,1 0 0 16,-1 1 0-16,4 1 1 0,-3-2-1 15,-2 2 0-15,5 1 1 0,-2 0-1 16,1 0 1-16,3 1-1 0,-5-2 1 16,5 1-1-16,0-2 0 0,-5 1 1 15,5 0-1-15,0 1 0 0,0-1 0 16,0-1 1-16,0 2-1 0,0 1 0 0,0-2 0 15,0 0 0-15,0 2 0 0,6-3 0 16,-2 1 0-16,-4 1 1 0,7-1-1 16,-5 1 0-16,5-3 0 0,-2 1 0 15,0 1 0-15,-2-1 1 0,3-2-1 16,-1 2 0-16,1 0 0 0,-3-1 0 16,2 0 0-16,0 0 1 0,-3-4-1 15,4 2 0-15,0-1 0 0,1-4 0 0,0 4 0 16,0-4 0-16,0 4 0 0,4-4 0 15,-4 0 1-15,0 4-1 0,0-4 0 16,0 0 0-16,-1 0 1 0,-1 0-1 16,0 0 0-16,-2 3 1 0,4-3-1 15,-2 0 1-15,0 0-1 0,-2 0 0 16,3 0 1-16,-1 0-1 0,0-3 1 16,-1 3 0-16,2-5 0 0,-1 5 0 15,0-7 1-15,-2 3 1 0,3-2 1 0,0 2 0 16,-2-3 0-16,-1 2 1 0,-3 0 0 15,5 0-1-15,-5-2 0 0,0 2 0 16,5-2-2-16,-5 1 1 0,0-1-1 16,3 0-1-16,-3-3 0 0,0 2 0 15,4 0 0-15,-4-1 0 0,0 1 1 16,0 0 0-16,0-1 1 0,0 3 1 16,-4 0 0-16,4-2 1 0,-6 2 0 15,0 1-1-15,3-1 1 0,-2 2-1 16,-2-1 0-16,1 1-1 0,-1 0 1 15,1 0-1-15,-1 1 0 0,-1 3-1 0,-2-4 0 16,3 4-1-16,-1 0 0 0,-3 0 0 16,4 0-1-16,-2 0 1 0,-3 0 0 15,1 4 1-15,2-4 1 0,-3 5 0 16,1-2 0-16,4 2 1 0,-3-5-1 16,1 7 0-16,2-7-2 0,0 7 1 15,1-4-2-15,3-3-2 0,-2 6-9 16,5-1-17-16,-5 0-95 0,5-5-100 15,0 0-252-15</inkml:trace>
  <inkml:trace contextRef="#ctx0" brushRef="#br0" timeOffset="50029.98">23210 9017 301 0,'0'-5'77'16,"0"5"3"-16,0-4-34 0,0 4-17 16,0-3-4-16,0 3-1 0,0 0-5 15,0 0-4-15,0 0-2 0,0 3-3 16,0 1-1-16,0 1-2 0,0 2 0 16,0 1 1-16,-4-1 0 0,4 3 0 15,0-2 1-15,-5 3-1 0,5-3 0 16,-6 1 0-16,1 0 1 0,2 1-1 15,-2 0 0-15,-2 2 0 0,0-2-1 0,0 1-1 16,1 2-1-16,-1-1-2 0,0 2 1 16,1-1-2-16,1 1 0 0,0-2 0 15,2 0-1-15,-1 0 0 0,4-2 0 16,-7-1 0-16,7-1-1 0,-2-3 1 16,2 0-1-16,0-1 1 0,0-1-1 15,0 1 0-15,2-4 0 0,-2 4 1 16,7-4-1-16,-7 5 0 0,6-5 1 0,-1 0 0 15,-2 4-1-15,3-4 1 0,5 4-1 16,-3-4 0-16,3 5 1 0,2-5-1 16,-1 5 0-16,-2-1 0 0,3 0 1 15,0-4-1-15,-1 4 0 0,-1-4 0 16,-2 5 0-16,4-5 1 0,-3 0-1 16,0 0 1-16,0 0-1 0,-2 0 1 15,0-5-1-15,-2 2 1 0,1-2 0 16,-1 1 0-16,-1-3 0 0,-3 0 0 15,3 2 0-15,-5-2 0 0,5 2 0 0,-5 0 0 16,0-2 0-16,2 2 0 0,-2 0 0 16,0 2 0-16,0-1 1 0,0 4 0 15,0-5 0-15,0 5 0 0,0-3 0 16,0 3 1-16,0 0-1 0,0 0 0 16,0 0 0-16,0 0-1 0,0 0-1 15,0 0 0-15,0 0-1 0,0 0 0 16,0 5 0-16,0-1 1 0,0 1-1 0,-5 1 1 15,5 1 0-15,-2 3 1 0,2 0-1 16,-6 2 1-16,6 2 0 0,-6 1 0 16,1-1 1-16,3 3-1 0,-4-3 0 15,4 0 0-15,-2 1 0 0,1-1 0 16,3 1 0-16,-5-2-1 0,5 1 1 16,-5 1 0-16,5-3-1 0,0 0 1 15,-2-2-1-15,2-1 1 0,0-1 0 16,0-1-1-16,0 0 1 0,0-2 0 15,0-5-1-15,0 6-1 0,0-6-5 0,0 0-8 16,2 0-11-16,3 0-32 0,-3 0-64 16,4-8-89-16,4-3-202 15</inkml:trace>
  <inkml:trace contextRef="#ctx0" brushRef="#br0" timeOffset="50667.65">23743 9046 321 0,'0'0'72'0,"0"0"1"0,0-3-41 16,5 3-24-16,-5 0 0 0,4-5 4 15,-4 5 1-15,0 0 3 0,4 0 0 16,-4 0 1-16,0 0-2 0,0 0-2 15,4 0-2-15,-4 3-3 0,3-3 0 16,-3 7-1-16,4-2 1 0,-4-1 1 16,5 2 1-16,-5-1 0 0,0 2 0 0,3-1 1 15,-3 1 0-15,0-1-1 0,0 0 1 16,4 2-1-16,-4-1 0 0,0 1 0 16,0 0 0-16,0 0-1 0,0 0 0 15,-4 1 0-15,4-1-1 0,-3 2-1 16,3-2 0-16,-4 1 0 0,4 1-1 15,-5 2 0-15,5-3 0 0,0 2 1 16,-3 0 0-16,3-5 0 0,-4 2 0 16,4-1 0-16,0-1-1 0,-4-1 0 0,4 0 0 15,0-1-1-15,0 1-1 0,-4-1 0 16,4 0 0-16,0 0-1 0,0 0 0 16,-5 0 0-16,5 1 0 0,0 1-1 15,0-2 0-15,0 0 0 0,0 1-1 16,0-1 0-16,0 1 0 0,0-5 0 15,0 5 0-15,0-5-1 0,0 5 0 16,0-5-3-16,0 0-7 0,0 3-7 0,0-3-9 16,0 0-9-16,0 5-16 0,0-1-84 15,0-4-93-15,0 6-214 0</inkml:trace>
  <inkml:trace contextRef="#ctx0" brushRef="#br0" timeOffset="51002.21">23722 9641 407 0,'0'0'104'0,"0"4"1"0,0-4-12 0,0 0-72 16,0 0 2-16,0 0 6 0,0 0 5 15,0 0 5-15,0 0 4 0,0 0 2 16,0 0-4-16,0 0-5 0,0 0-8 16,0 0-8-16,0 0-6 0,0 0-6 15,0 0-6-15,0 0-3 0,0 0-7 16,0 0-9-16,0 0-13 0,0-4-15 15,0 4-19-15,5 0-91 0,-5 0-110 16,0 0-242-16</inkml:trace>
  <inkml:trace contextRef="#ctx0" brushRef="#br0" timeOffset="51986.06">24367 9276 268 0,'0'0'72'0,"0"0"1"16,0 0-7-16,0 0-50 0,0 0-4 0,0 0 1 16,0 0-2-16,0 0 1 15,0 0 0-15,0 0 2 0,0 0 0 16,0 0-1-16,4 0-2 0,-4 0-1 0,6 0 0 16,-3 5-1-16,2-5-2 0,0 0 1 15,2 0 0-15,0 2 0 0,1-2 1 16,-1 0 0-16,5 0 0 0,-4 5 0 15,-1-5-1-15,4 0-1 0,-4 2 0 16,-1-2-2-16,1 0 0 0,0 4-1 16,0-4 0-16,-1 0 0 0,4 0 0 0,-2 0-1 15,-1 0 0-15,0-4-1 0,0 4 0 16,1-2 0-16,-3 2-1 0,1-5 0 16,-1 5 0-16,-2 0-1 0,2 0 0 15,-5 0-4-15,6-2-5 0,-6 2-9 16,2 0-15-16,-2 0-77 0,0 0-84 15,0 0-204-15</inkml:trace>
  <inkml:trace contextRef="#ctx0" brushRef="#br0" timeOffset="52342.04">24377 9457 420 0,'0'0'88'0,"4"0"0"15,1 0-75-15,2 0-5 0,-1 0 2 16,1 0 2-16,3 0 1 0,0 0 2 15,0 0 1-15,-2 0-1 0,1 0-1 16,1 3-1-16,-2-3-2 0,-1 0-2 16,5 3-1-16,-4-3-3 0,4 0 0 15,0 0-2-15,0 4-1 0,1-4 0 16,-3 0 0-16,7 0-1 0,-3 0-1 0,-1 0-4 16,1 0-5-16,-2-4-10 0,2 4-28 15,-3 0-64-15,-4-3-83 0,-3 3-195 16</inkml:trace>
  <inkml:trace contextRef="#ctx0" brushRef="#br0" timeOffset="57548.82">25123 9196 277 0,'0'0'74'0,"0"0"3"0,-3 0-13 0,3 0-40 15,0 0-3-15,-5 0-1 16,5 0 0-16,0 0-1 0,0 0-1 0,0-3 0 15,0 3 0-15,0-5-4 0,0 1-2 16,0-1-2-16,0 0-2 0,5 0-3 16,-2-1-1-16,1 0-1 0,1 0-2 15,-2-1 0-15,3 2 0 0,1-2 0 16,3 1-1-16,-3 1 0 0,1 0 0 16,1 0 1-16,1 1-1 0,-2-1 0 15,4 5 0-15,-4-5 0 0,2 5 0 16,-2 0 0-16,0-3 0 0,-1 3 0 15,-1 0 0-15,0 0-1 0,1 0 1 0,-2 3 0 16,-3-3 0-16,3 5 0 0,-1 0 0 16,-4-1 0-16,3-1 0 0,-3 2 0 15,0 0 0-15,5-1 1 0,-5 1-1 16,0 2 0-16,0-2 1 0,0 3-1 16,-5-1 0-16,2 2 1 0,-1-2-1 15,-1 3 1-15,-2-1 0 0,0 2 0 16,0 1 0-16,-1-2 0 0,-4 2 1 15,0-1-1-15,0 1 0 0,1-2 1 0,-4-1 0 16,4 2 0-16,-1-1-1 0,1 2 1 16,-2 2 0-16,1-2-1 0,-1 3 0 15,4-3 0-15,-2 0-1 16,2-3 1-16,-2 1-1 0,4 0 0 0,0 0 0 16,0-1 1-16,1 1-1 0,1-2 0 15,2 1 0-15,-1-2 0 0,4-2-1 16,0 0 1-16,-5 0 0 0,5-1 0 15,0-4-1-15,5 3 1 0,-5-3-1 0,6 5 1 16,-2-5 0-16,0 5 0 0,2-1 0 16,4-1 0-16,-2 2 0 0,3-2 0 15,0 1 0-15,4-4 0 0,-1 2 0 16,1-2 1-16,3 0 0 0,-3 0 0 16,3 0 0-16,-4 0 1 0,4 5 1 15,-3-5-1-15,-2 0 1 0,0 0 0 16,1 0 0-16,-4-5 0 0,-2 5 0 0,0 0-1 15,-2 0-1-15,0 0 0 16,-1 0 0-16,-3 0 0 0,-2 0-1 0,6 0-1 16,-6 0-4-16,5 0-5 0,-5 0-10 15,0 0-49-15,2-2-41 16,-2-2-78-16,0-2-176 0</inkml:trace>
  <inkml:trace contextRef="#ctx0" brushRef="#br0" timeOffset="58357.41">25499 9100 422 0,'0'0'88'16,"0"0"0"-16,0 0-75 0,0 0-8 15,0 4-3-15,0-4 2 0,0 7 1 16,0-3 4-16,0 2 2 0,0 1 2 16,0 1 2-16,0 0 0 0,-5 3-1 15,5-2-1-15,-3 2-3 0,-1 0-2 16,0 4-1-16,-1-2-2 0,0-1 0 15,-1 1-1-15,0-2 1 0,3 0-1 0,-4-1 0 16,2-3 0-16,0 3 0 0,3-4-1 16,-2 1 0-16,4 2 0 0,-6-2-2 15,6 0 1-15,0 1-1 0,0-4-1 16,0 0 1-16,0 0-1 0,0-4 1 16,0 5-1-16,5-5 1 0,-5 4 0 15,7-4-1-15,-2 0 1 0,0 3 0 16,-1-3 0-16,2 0-1 0,3 0 1 15,-2 0-1-15,-1-3 1 0,2 3-1 0,-1-5 1 16,0 5-1-16,0-4 1 0,4 4-1 16,-2-6 0-16,2 2 1 0,-2 4-1 15,2-5 1-15,-3 5-1 0,-1-4 0 16,0 1 1-16,-1 3-1 0,0-7 0 16,4 4 1-16,-3-1-1 0,-1-1 0 15,-3 5 0-15,3-5 1 0,0 5-1 16,-6 0 0-16,5-4 1 0,-5 4-1 15,0 0 1-15,0 0-1 0,0 0 1 0,3 0-1 16,-3 0 0-16,0 0 0 0,0 0 0 16,0 0-1-16,0 0 1 0,0 0-1 15,0 0 0-15,0 4 1 0,0-4-1 16,-3 5 1-16,3 0 0 0,0 2-1 16,-6 2 1-16,1-1 1 0,5 1 0 15,-6 3 0-15,3-2 2 0,-2 0 0 16,0 2 1-16,2-3 1 0,-3 4 0 0,2-1 1 15,1 1-1-15,-1 1-1 0,-1 0 1 16,3-2-1-16,-3 0 0 0,3-3-1 16,2-1 0-16,-7-3 0 0,7-1-1 15,-5 1 0-15,5-2 0 0,0 1-1 16,0 0 0-16,0-4 0 0,0 6-1 16,0-6 1-16,0 0-1 0,0 3-1 15,0-3-6-15,5 0-8 0,-5 0-13 16,0 0-97-16,2 0-99 0,-2 0-250 15</inkml:trace>
  <inkml:trace contextRef="#ctx0" brushRef="#br0" timeOffset="76881.93">26135 7202 261 0,'-13'-5'65'0,"-1"0"3"0,3 5-38 15,3-6-2-15,8 6 4 0,-5-5 1 16,5 2-2-16,-5 3-4 0,5 0-3 15,0 0-5-15,0 0-6 0,0 0-4 16,0 3-3-16,0-3-3 0,6 0-1 0,-2 5 0 16,-1-5 1-16,3 4 2 0,4-4 0 15,-1 5 1-15,5-1 1 0,-2-4 0 16,2 4 0-16,-1-4-1 0,3 0-2 16,-3 7-1-16,1-7-1 0,0 4 0 15,-1-4-1-15,1 5-1 0,-1-2 1 16,0-3-1-16,-3 5-2 0,-1-2-6 15,-3-3-8-15,-1 6-26 0,-5-6-60 16,0 6-78-16,-10-2-182 0</inkml:trace>
  <inkml:trace contextRef="#ctx0" brushRef="#br0" timeOffset="77106.28">26118 7374 348 0,'-2'0'79'0,"2"0"1"0,0 0-42 0,0 0-30 16,0 0 2-16,7 5 0 0,-1-5 2 15,2 3 1-15,-1-3 1 0,6 4 0 16,-2-4-2-16,1 6-3 0,3-6-3 16,-1 4-1-16,5-4-2 0,1 0-1 15,4 4-8-15,0-4-38 0,-1 0-51 16,2-8-74-16,1 2-180 0</inkml:trace>
  <inkml:trace contextRef="#ctx0" brushRef="#br0" timeOffset="77502.7">26775 7352 418 0,'6'-7'85'0,"0"-3"-1"0,6-3-81 0,0 1-2 15,4-2-1-15,1-3 1 0,-1 3-1 16,2-3 1-16,-1 0-1 0,-3 1 0 16,-1 1 0-16,-1 2 1 0,-3 1-1 15,-1 4 1-15,-3 2-1 0,0 6 2 16,-5-2 0-16,5 2 2 0,-5 0 0 15,0 0 1-15,0 4 0 0,0 0 1 16,0 1 0-16,0 2 0 0,0 4 0 16,0-1 1-16,0 4 0 0,0 1 1 0,0-1 1 15,0 5 0-15,0-2 1 0,0 3 1 16,0 2-1-16,0-1 0 0,0 2-2 16,0-2-1-16,-4 1-1 0,4-2-2 15,0-3-1-15,0 1 0 0,0-3-2 16,0-3-1-16,0 1-7 0,0-4-10 15,4 0-55-15,-4-2-36 0,3-4-79 16,4-3-176-16</inkml:trace>
  <inkml:trace contextRef="#ctx0" brushRef="#br0" timeOffset="77669.03">27159 7403 490 0,'-9'0'102'0,"1"0"-1"0,2 0-94 16,2 0-5-16,4-4-7 0,0 4-15 0,7-4-81 15,-1-1-83-15,1-2-208 0</inkml:trace>
  <inkml:trace contextRef="#ctx0" brushRef="#br0" timeOffset="78171.89">27437 7279 413 0,'0'-6'85'16,"0"-2"1"-16,5 0-79 0,-2-1 0 15,3 1 0-15,1-1 0 0,3-2 1 16,-2 2 1-16,0 1 0 0,4 0-2 16,-5 0 0-16,4 2-1 0,-2 0-2 0,1 6 0 15,-1-4-1-15,-1 4 0 0,2 0 0 16,-2 4 0-16,-1 5-1 0,0 2 1 16,-3 1 1-16,-4 5-1 0,0 0 0 15,0 5 0-15,-7 1 0 0,-3 2-1 16,1 1 0-16,-2-1-1 0,-2 3 0 15,1-3-1-15,1-1 1 0,0-2-1 16,0-4 1-16,2-2-1 0,2-4 1 16,1-1-1-16,2-5-1 0,4-1 1 0,0-5 0 15,0 3-1-15,5-3 1 0,0 0-1 16,0 0 1-16,3-3 0 0,-2 3 0 16,1 0 0-16,-1 0 1 0,0 0-1 15,2 0 0-15,-1 3 1 0,1-3-1 16,1 6 0-16,2-3 1 0,1 1-1 15,1 1 0-15,-1-2 0 0,0 1 0 16,2 0 1-16,-1-4-1 0,0 6 0 16,-2-6-2-16,-1 6-6 0,0-6-18 15,-7 5-76-15,-3-5-81 0,-2 8-205 0</inkml:trace>
  <inkml:trace contextRef="#ctx0" brushRef="#br0" timeOffset="78672.66">25920 8318 353 0,'0'0'91'0,"-4"0"0"0,4 0-27 15,0 0-46-15,0 0-5 0,0 0-4 0,0-3-3 16,4 3-2-16,-1-4 0 0,6 4 0 16,1-5 2-16,0 2 0 0,0 3 1 15,3-5 0-15,0 5-1 0,3-6 0 16,-2 6-1-16,1-4-1 0,-2 4-1 15,5-5 0-15,-3 5-1 0,4 0-1 16,0 0 0-16,-1 0 0 0,1 0 0 16,-3 0 0-16,4 0-4 0,-1 0-5 15,0 0-13-15,-6 0-81 0,0 0-84 0,-6 0-211 16</inkml:trace>
  <inkml:trace contextRef="#ctx0" brushRef="#br0" timeOffset="78927.81">26058 8436 402 0,'0'0'89'16,"-5"3"0"-16,5-3-72 0,0 0-6 15,0 3-1-15,5-3-4 0,0 6-3 16,-2-1 1-16,3-1 0 0,-1 2 1 15,3-1 1-15,5-3-1 0,0-2 0 16,1 0 0-16,3 0-2 0,-2 0 1 16,3 0-2-16,0 0 0 0,-3 0-1 15,5 0-3-15,-1 0-13 0,0 0-81 0,2 0-80 16,-4-7-208-16</inkml:trace>
  <inkml:trace contextRef="#ctx0" brushRef="#br1" timeOffset="83930.26">26727 8446 266 0,'0'0'73'0,"-5"0"4"15,5 0-32-15,-2 0-12 0,2-4-6 16,0 4-5-16,0-4-6 0,2-1-5 16,3-3-3-16,1-2-2 0,1 1-2 15,1-4-1-15,4 1 0 0,-4-6-1 16,5 2 0-16,1 0 0 0,4 0-1 15,-1 2 0-15,-4-1 0 0,2-1 0 0,-2 2-1 16,0-2 1-16,-2 4 0 16,-7-3 1-16,6 3 0 0,-3 3 1 0,-7-4 0 15,6 8 1-15,-6 1 0 0,3 4 0 16,-3-5 0-16,0 5 0 0,0 0-1 16,6 0-1-16,-6 0-1 0,0 0 0 15,0 0 0-15,0 0 0 0,0 0-1 16,0 0 1-16,0 5-1 0,0-2 1 0,0 2-1 15,0 5 1-15,0 1 0 0,0-3 0 16,-3 3 0-16,3 2 0 0,0 1 1 16,-5 3 0-16,5 1 0 0,-5 1 1 15,5 0-1-15,0 3 1 0,-3 1 1 16,3 0 0-16,-11-2 0 0,11 1 1 16,-5 0-1-16,5 0 2 0,-3-1-1 15,3-1 0-15,-5-2-1 0,5 1 1 16,0-5-1-16,0-2-1 0,0 1 0 0,-5-3 0 15,5-3-1-15,-2 1 0 0,2-3 0 16,0 0-1-16,0-2 0 0,0-3-1 16,0 4-3-16,0-4-4 0,7 0-5 15,-1 0-11-15,1-2-56 0,4-5-27 16,-2-1-70-16,4-1-151 0</inkml:trace>
  <inkml:trace contextRef="#ctx0" brushRef="#br1" timeOffset="84204.18">27312 8485 461 0,'0'0'111'15,"-5"-4"4"-15,-1 0-56 0,3 4-31 0,-1-5 0 16,4 5 0-16,-5-4-4 0,5 4-6 16,-3 0-2-16,3-3-5 0,0 3-5 15,0 0-4-15,0 0-8 0,0 0-6 16,0-5-8-16,7 5-9 0,-1-7-14 16,4 2-86-16,-1-2-95 0,0-3-220 15</inkml:trace>
  <inkml:trace contextRef="#ctx0" brushRef="#br1" timeOffset="84729.29">27555 8407 384 0,'0'-5'86'0,"0"0"2"16,0-2-67-16,0 0-4 0,6 2-2 15,-1-3-5-15,2 1-2 0,1 0 0 16,-1 0 0-16,4 1-2 0,1-2-1 16,2 0-1-16,1 1 0 0,3-1-1 15,-3 2-1-15,3-1-1 0,0 2 0 16,-4 5 0-16,0 0 0 0,-3 0-1 0,-2 0 0 15,3 7 1-15,-4 0 0 0,2 3 0 16,-3 0 0-16,-5 4 0 0,3-2 1 16,-5 3-1-16,0 1 1 0,-5 1-1 15,-2 0 0-15,-1 0 0 0,-3 3 0 16,2-3 0-16,-4 0-1 0,1 1 1 16,-1-2-1-16,1-2 1 0,-1-1-1 15,4-1 0-15,-1-1 0 0,3-5 0 16,0 2 0-16,1-3 0 0,6-2 0 0,-2 1 0 15,2-1-1-15,3 1 1 16,3 0 0-16,0 0 0 0,0-1-1 0,0 1 2 16,0 0-1-16,0 1 1 0,1-1 0 15,-1-1 0-15,0 1 1 0,1 0 0 16,0-4 0-16,2 4 0 0,2-4 0 16,2 4 0-16,-1-4-1 0,0 0 0 15,3 0-6-15,-1 0-8 0,6-5-60 16,-2 0-28-16,0 0-73 0,3 1-166 15</inkml:trace>
  <inkml:trace contextRef="#ctx0" brushRef="#br1" timeOffset="84926.8">28120 8495 487 0,'-6'0'113'16,"-1"-5"4"-16,1 5-84 0,1 0-4 0,-2-3-3 15,4 3-7-15,-1 0-6 16,4 0-3-16,-6 0-4 0,6 0-7 0,0 0-7 16,0 3-7-16,5-3-8 0,-3 0-11 15,4 4-58-15,1-4-30 0,-1-4-76 16,1 1-162-16</inkml:trace>
  <inkml:trace contextRef="#ctx0" brushRef="#br1" timeOffset="85490.62">28349 8352 411 0,'-3'0'95'0,"3"-3"0"15,-5 3-64-15,5-6-14 0,2 2-3 16,4 0-5-16,-1-2-5 0,2 0 0 0,1 1-1 15,3-1 1-15,0 1-1 0,0 1-1 16,0 4 1-16,0 0-2 16,-1 0 1-16,1 0-1 0,-3 4 0 15,3 2 1-15,-4 1-1 0,0 0 0 0,-1 1 0 16,0 0 1-16,-3 1 0 0,-3 0 0 16,0 3 0-16,0-2 1 0,-3 2 0 15,-3 0 0-15,0 3 0 0,-1-4 0 16,0 2 1-16,0-2-1 0,0 0-1 15,2-3 1-15,0-2-2 0,5 0 0 16,-3-2 0-16,3-4-2 0,0 5 1 0,0-5-1 16,4 3 0-16,2-3 0 0,3 0 0 15,1 0-1-15,2 4 0 0,1-4-1 16,0 0-1-16,0 4 1 0,1-4-1 16,-1 6 0-16,0-2 1 0,-2 1 0 15,-2 0 0-15,3 3 0 0,-5-1 1 16,0 1 0-16,-1 2 1 0,-1-1 0 15,-5 1 0-15,0 1 0 0,0 1 1 16,-11-1 0-16,4 1 0 0,-2 0 1 0,-3 0 2 16,0 1 0-16,0 0 2 15,-2 1 2-15,0-1 1 0,0 1 2 0,1-4 1 16,-4 2 0-16,5-2 0 0,-2-3 0 16,1-1-1-16,0-3-2 0,4 2-1 15,-1-5-3-15,3 5 0 0,0-5-8 16,5 0-11-16,2-5-23 0,0 0-78 15,2 0-91-15,6-2-223 0</inkml:trace>
  <inkml:trace contextRef="#ctx0" brushRef="#br1" timeOffset="86518.69">26088 9357 276 0,'-13'0'76'0,"4"0"4"0,6 0-22 16,3 0-33-16,0 0-5 0,0 0-1 16,0-4-5-16,3 4-4 0,3 0-2 15,-1 0 1-15,1 0 0 0,0 0-1 0,1 0 0 16,1 0-1-16,2 0 0 0,0 4-3 16,2-4 0-16,0 0-1 0,2 4-1 15,-2-4 0-15,2 4-1 0,-2-4 0 16,2 0 0-16,-1 3 0 0,0-3-1 15,1 0 0-15,-1 0-4 0,0 0-7 16,-3 0-29-16,-2 0-53 0,-1 0-73 0,-5 0-173 16</inkml:trace>
  <inkml:trace contextRef="#ctx0" brushRef="#br1" timeOffset="86750.78">26098 9498 365 0,'0'0'74'15,"6"0"1"-15,1 0-68 0,4 0-2 0,-2-5 2 16,3 5 4-16,2-7 1 0,-1 7 1 16,0-4 1-16,-2 4-1 0,0-4-3 15,0 4-2-15,1 0-2 0,5 0-2 16,-2 0-3-16,3 0-6 0,-3 5-13 15,4-5-72-15,-2 0-72 0,-1 0-188 16</inkml:trace>
  <inkml:trace contextRef="#ctx0" brushRef="#br1" timeOffset="87326.81">26720 9445 441 0,'0'-5'94'0,"0"1"0"15,0-4-75-15,6 0-13 0,2-1-2 0,0-3-2 16,4 0-1-16,0-3 0 0,0-1 0 16,-2 0 1-16,3 1 0 0,-1 0 0 15,1-2 1-15,-2 0 0 0,1 2 0 16,-2 1 0-16,2 0 1 0,-4 0-1 15,3 1 1-15,-3 2-1 0,-2 2 1 16,2 2-1-16,-2 0-1 0,0 2 0 16,0 0-1-16,-1 1 0 0,0 1-1 15,-1 3 0-15,1 0 1 0,-5 0-1 0,0 0 0 16,2 3 0-16,-2 2 0 0,0 3 0 16,-2 0 0-16,2 4 1 0,-5 3 0 15,3-2 0-15,2 3 2 0,-7-2 0 16,7 3 2-16,-6 3 0 0,6 0 2 15,-6-1 0-15,6 1 0 0,-6 3 0 16,1-1-1-16,5 2-1 0,-7-6-1 16,5 1-2-16,2-1 1 0,-5-3-2 15,5 0 1-15,-3-3-1 0,3-2-1 0,0-1 0 16,0-2-5-16,0-2-8 0,0 0-14 16,3-5-85-16,3 0-88 0,2 0-223 15</inkml:trace>
  <inkml:trace contextRef="#ctx0" brushRef="#br1" timeOffset="87513.31">27282 9368 582 0,'-8'0'121'0,"-3"0"-1"16,4-5-105-16,5 5-22 0,2 0-8 15,0 0-8-15,0 0-10 0,6-5-32 16,-6 5-54-16,3-5-79 0,-3 1-180 16</inkml:trace>
  <inkml:trace contextRef="#ctx0" brushRef="#br1" timeOffset="88046.72">27556 9276 473 0,'0'-6'100'0,"-7"0"0"0,7-2-88 16,0-1-4-16,7-1-3 0,-1 0-3 16,4 1 0-16,0 1 0 0,0-1 1 0,-1 2 2 15,8 1-1-15,-2 1 1 16,3-1-1-16,1 3 0 0,-3-2 0 0,4 5-2 16,2-4-1-16,-3 4 0 0,-2 0 0 15,-1 7-1-15,0-4 1 0,-3 4-1 16,0 0 1-16,-3 2-1 0,-3 0 1 15,-1 2-1-15,-3-1 1 0,-3 1-1 16,0 0 1-16,0 0 0 0,-9 1 0 16,-1 0 0-16,-4 3-1 0,0-1 1 15,-5 3 0-15,1 0-1 0,2-1 1 16,-1 2 0-16,2-4 0 0,2 1-1 0,1-3 1 16,4 0 0-16,2 0-1 0,6-1 1 15,-4 0-1-15,4-2 0 0,6-1 0 16,1 0 0-16,2-1 0 0,0-2 1 15,-1-5-1-15,3 7 1 0,2-5 1 16,-1-2-1-16,2 6 0 0,0-6 1 16,3 4-1-16,-1-4-4 0,1 0-8 0,-1 0-10 15,1 0-88-15,-2-7-88 0,4 0-225 16</inkml:trace>
  <inkml:trace contextRef="#ctx0" brushRef="#br1" timeOffset="88203.01">28139 9411 492 0,'-10'0'112'0,"2"-4"-1"0,0-2-59 16,3 6-58-16,5 0-15 0,0 5-26 16,6-5-65-16,-6 0-83 0,5 0-191 15</inkml:trace>
  <inkml:trace contextRef="#ctx0" brushRef="#br1" timeOffset="88804">28457 9271 419 0,'0'-3'89'0,"0"-2"0"0,0 1-73 15,0-1-8-15,10 0-2 0,-4-2-1 0,6 2 1 16,1-1 1-16,-2 0 0 0,3 0 1 16,-2 2-2-16,0 4 0 0,2-2-2 15,0 2-1-15,0 0-1 0,-1 5 0 16,0-1-1-16,-1 2 0 0,-1 1-1 15,-2 2 1-15,-2 0 0 0,-2-1 0 16,-5 0 1-16,0 1 0 0,0 2-1 16,-7 0 1-16,-3-1 0 0,-3 4 0 0,-2 1 0 15,-2-1-1-15,2-2 0 0,-3 3 0 16,2-6 1-16,0 1-1 0,7-2 0 16,-2-1 1-16,4-5-2 0,5 2 0 15,2-4-1-15,0 4-1 0,7-4 1 16,-1 0-2-16,3 0 1 0,3 0 1 15,2-4 0-15,-1 4 0 0,4 0 1 16,-2 0-1-16,3 0 1 0,-3 4-1 16,5-4 1-16,-3 7 0 0,-2-3-1 15,1 1 1-15,-1 1 0 0,-3 1 0 16,-3 0-1-16,-2 2 1 0,-3 1-1 0,-4 1 1 16,0 0 1-16,-6 1 0 0,-2 0 1 15,-3-2 1-15,-3 2 3 0,-3-1 1 16,3-1 2-16,-2-2 1 0,-2 1 2 15,4-4-1-15,-3 3 0 0,5-3-1 16,2 2-2-16,-3-4-2 0,3 3-1 16,2-3-4-16,0-3-4 0,3 5-6 15,0-5-8-15,5 0-12 0,0 0-85 16,6-5-89-16,2 0-218 0</inkml:trace>
  <inkml:trace contextRef="#ctx0" brushRef="#br1" timeOffset="88988.51">28973 9426 588 0,'-8'0'121'0,"1"0"-6"0,2 0-113 16,5 0-15-16,0 0-7 0,0 0-9 15,0 0-8-15,2 0-8 0,-2 0-26 16,5 0-41-16,-5 0-64 0,5-6-147 15</inkml:trace>
  <inkml:trace contextRef="#ctx0" brushRef="#br1" timeOffset="89623.81">29338 9145 458 0,'0'0'104'0,"-2"0"0"16,2 0-55-16,-5 0-42 0,5 0-4 15,0 10-1-15,-2-5-2 0,2 4 2 16,-7-1 2-16,1 5 3 0,0 0 2 0,-5-1 1 16,5 3 2-16,-2-1 0 0,2-1-1 15,-1 0-2-15,1 0-2 0,2 1-3 16,4-1-1-16,-3 1-1 0,3-2-1 15,0 0 0-15,0-2 0 0,0 0 0 16,0-3-1-16,0 0 1 0,0-1-1 16,0 0 0-16,0-1 0 0,3 2 0 15,-3-2 0-15,5-2 0 0,0 2 1 16,0-5-1-16,2 5 0 0,1-5 0 16,-1 4 1-16,5-4-1 0,-1 0 1 0,-2 0-1 15,5-5 0-15,-2 5 1 0,-1-7-1 16,-2 5 0-16,2 2 1 0,-3-7-1 15,0 3 0-15,1 0 1 0,-1 1-1 16,-1-1 1-16,0-1-1 0,0 1 0 16,-1-1 0-16,-1 2 1 0,0-3-1 15,-1 2 0-15,0 4 0 0,-4-5 1 16,2 5 0-16,-2 0 0 0,0-4-1 16,0 4 1-16,0 0-1 0,0 0 0 0,0 0 0 15,0 0-1-15,0 5 0 0,0-5 1 16,0 7 0-16,0-3 0 0,-2 2 0 15,2 1 2-15,0 2 1 0,0 0 1 16,0 2 2-16,0 1 1 0,0 2 2 16,-4 3 1-16,4-2 1 0,0 2-1 15,0-3 0-15,0 3 0 0,0-2-2 16,0-3-1-16,0 2 0 0,0-1-1 0,-4-2 0 16,4 0 0-16,0 0-1 0,0-2-1 15,-4-1 0-15,4 2-1 0,0-1-2 16,0-1-8-16,0-2-13 0,0 1-17 15,4-3-103-15,-4 4-109 16,0-2-271-16</inkml:trace>
  <inkml:trace contextRef="#ctx0" brushRef="#br1" timeOffset="100084.18">23118 10243 285 0,'0'0'81'16,"0"0"4"-16,0 0-22 0,0-4-20 16,0 4-7-16,4-3-6 0,-4 3-5 15,0-4-4-15,0 4-5 0,3 0-4 16,-3 0-4-16,0 0-3 0,0 4-3 16,0 0-1-16,0 0 0 0,-3 3-1 15,-2-2 1-15,5 2 0 0,0 0 0 0,0 1-1 16,0-3 1-16,0 2 0 0,-6-1 0 15,6-1 0-15,0 1-1 0,0 1 1 16,0-5 0-16,6 5 0 0,-6-2 0 16,5-2 0-16,-2 1 0 0,3-4 0 15,0 4 0-15,1-4 0 0,5 0 0 16,-4 0 0-16,4 0-1 0,1-5 1 16,-2 5-1-16,-2 0 0 0,2 0 0 15,1 0 1-15,-2 0-1 0,3 5 0 16,-1-1 0-16,1 0 0 0,1 3 0 0,-1-1 0 15,-2-1 0-15,-4-1 1 0,2 1-1 16,2-1 0-16,-4 0 0 0,1 0 0 16,1 3 0-16,-3-1 0 0,2 1-1 15,-3 1 1-15,-1-1 0 0,2 2 0 16,-2 2 0-16,-4-1 0 0,0 0 0 16,0 1 0-16,0-2 0 0,0 3 0 15,-7-2 0-15,2 1 1 0,-2-1 0 0,2 2 1 16,-2-1 0-16,-1-2 2 0,-3 0 0 15,2-1 1-15,-1-1 2 0,1-1 0 16,-2-6 0-16,3 6 1 0,-3-6-1 16,4 4 0-16,1-4-1 0,0 0-1 15,0 0-2-15,2 0 0 0,-1 0-2 16,5 0-3-16,-6-6-5 0,6 1-7 16,-5 0-7-16,5 2-10 0,0-6-86 15,-2-1-88-15,2-2-212 0</inkml:trace>
  <inkml:trace contextRef="#ctx0" brushRef="#br1" timeOffset="100478.13">23158 10219 377 0,'0'0'84'16,"-6"0"2"-16,6 0-64 0,-2 0-5 15,2 0 2-15,0 0 1 0,0 0-1 16,0-3 0-16,0 3 1 0,0 0-3 16,0 0-2-16,0 0-4 0,0 0-3 15,0 0-2-15,0 0-3 0,6-4 0 0,0 4-2 16,1 0 2-16,2 0 0 0,3 0 2 15,1-4 0-15,4 4 1 0,-2 0 1 16,2-3-1-16,-2 3 0 0,2 0 0 16,-1 0-1-16,-3-4-1 0,0 4 0 15,1 0-1-15,-2 0 0 0,-1-4 0 16,-2 4-1-16,-2 0 0 0,2 0 0 16,-1-4-1-16,-2 4-2 0,-4 0-4 15,4 0-8-15,-6 0-9 0,6 0-26 0,-6-3-70 16,7 3-88-16,-5 0-204 0</inkml:trace>
  <inkml:trace contextRef="#ctx0" brushRef="#br1" timeOffset="100922.8">23671 10096 279 0,'6'0'77'0,"-2"-6"4"15,-1 2-3-15,-3 4-49 0,6 0-2 16,-6-3 0-16,0 3-2 0,5 0-3 16,-5 0-4-16,0 0-4 0,0 3-3 15,-5-3-4-15,5 5-2 0,0 0-1 0,-3 0 1 16,3-3 1-16,-4 5 0 0,4-2 1 15,-5 2 0-15,5 0 1 0,-3 1 0 16,3 1 1-16,-4-1-1 0,4 3 0 16,-6 0 0-16,6-2-2 0,-4 2 0 15,4 1 0-15,-6-1-2 0,2 2 1 16,-1-1 0-16,3 0 1 0,-3 0 0 16,5-1 0-16,-3-1 0 0,3 0 0 15,-6-1 0-15,6-1-2 0,-5 2 0 0,5-1-2 16,0-1 0-16,0 2-1 0,0-5 1 15,0 2-2-15,0-3 1 0,0 1 0 16,0-5 0-16,0 5-2 0,5 0-6 16,-5-5-7-16,6 5-7 0,-6-1-11 15,6 0-35-15,-6 0-57 0,3-2-85 16,-3-2-186-16</inkml:trace>
  <inkml:trace contextRef="#ctx0" brushRef="#br1" timeOffset="101161.08">23683 10610 532 0,'0'0'113'0,"0"0"1"16,0 0-83-16,0 0-10 0,0 0 6 15,0 0 5-15,0 0 2 0,0 0 2 16,0 0 1-16,-5 0-6 0,5 0-9 15,0 0-8-15,-3-4-5 0,3 4-5 0,0 0-7 16,0 0-10-16,0 0-14 0,0 0-15 16,0 0-15-16,0 0-95 15,0 0-108-15,-4 0-243 0</inkml:trace>
  <inkml:trace contextRef="#ctx0" brushRef="#br1" timeOffset="101911.3">24228 10299 388 0,'0'0'84'15,"3"0"2"-15,1-5-67 0,-2 5-7 16,5 0-1-16,-1 0 1 0,0 0 0 16,1 0 1-16,4 0-1 0,-3 5-2 15,0-5 1-15,5 4-2 0,-1-4-1 16,1 4-1-16,0-4-2 0,0 0-1 15,5 4-1-15,-3-4-1 0,2 0 0 0,-2 0-1 16,4 0-2-16,-1 0-3 0,-2 0-8 16,2 0-17-16,-4 0-73 0,-1 0-80 15,-1 0-199-15</inkml:trace>
  <inkml:trace contextRef="#ctx0" brushRef="#br1" timeOffset="102134.86">24334 10476 351 0,'0'5'80'16,"0"0"0"-16,7-5-34 0,0 6-44 15,2-6 2-15,1 3 1 0,2-3 0 16,1 0 0-16,1 0-1 0,-1 0 1 0,5 0-3 15,-2-3-17-15,2-1-68 0,2-3-72 16,-1 2-181-16</inkml:trace>
  <inkml:trace contextRef="#ctx0" brushRef="#br1" timeOffset="102750.93">25029 10249 421 0,'0'-3'88'0,"0"-2"1"0,3 0-76 16,2-2-8-16,0 2 1 0,1 0 0 15,0 0 1-15,1-1 0 0,-4 2 1 0,4 4 1 16,4-7-2-16,1 7-1 0,0-4-1 16,-2 4-2-16,7-5-1 15,-2 5 0-15,-1 0-2 0,3 0 1 0,-3 0-1 16,-1 0 1-16,1 0-1 0,-2 0 0 16,0 5 1-16,-4-1-1 0,2 2 0 15,-2-2 1-15,0 4-1 0,-1 1 0 16,-2-1 1-16,0 0-1 0,-3 1 1 0,-2 0-1 15,0-2 1-15,0 0-1 16,0 1 1-16,-2-1 0 0,-4 2 0 0,-1 2 0 16,-3 3 0-16,-3-1-1 0,-1 1 1 15,-4 3 0-15,4-1-1 0,-5-1 1 16,3-1-1-16,-1-2 1 0,1 1-1 16,0-1 0-16,2 1 0 0,5-4 1 15,-2 1-1-15,2-1 0 0,3-2 0 16,1 0 0-16,5-2-1 0,-5 0 1 15,5-1-1-15,0-4 0 0,6 6 0 0,-1-6 0 16,2 0 1-16,1 4-1 0,5-4 1 16,1 0 0-16,2 0 0 0,3 0 1 15,-3 0 1-15,2 0 1 0,-3 3 1 16,3-3 1-16,-4 0 1 0,0 0 0 16,1 5-1-16,-1-5 0 0,-1 0 0 15,-3 0-2-15,2 0 0 0,-1-5-2 16,-1 5-1-16,0-5-5 0,-2 2-7 15,3-2-13-15,-3-1-82 0,-1-2-85 16,-1-2-211-16</inkml:trace>
  <inkml:trace contextRef="#ctx0" brushRef="#br1" timeOffset="103418.88">25517 10196 396 0,'0'0'83'0,"0"-4"0"16,0 4-70-16,0-6-4 15,2 6 2-15,-2 0-1 0,0 0 0 16,0 0 1-16,0 0 0 0,0 0-1 0,0 4-4 16,0-1-2-16,0 2-1 0,-2 1-1 15,2 0 1-15,0 3-1 0,0 1 2 16,0 0-1-16,-5 0 1 0,5 0 0 15,0-1 0-15,0 2 0 0,-3-5 0 16,3 3-1-16,0-1 0 0,0 1-1 16,-4-1 0-16,4 1 0 0,0-1-1 0,0 1 0 15,0-1 0-15,0-3 0 0,0 1 0 16,0-3 0-16,0 1-1 0,0-4 1 16,0 5 0-16,0-5 0 0,0 3 0 15,0-3-1-15,0 5 1 0,4-5 0 16,-4 0-1-16,3 5 1 0,-3-5-1 15,7 2 0-15,-3-2 1 0,2 5-1 16,0-5 1-16,-2 0 0 0,6 0-1 0,-3 3 1 16,1-3 0-16,-1 0-1 15,3 0 1-15,-2-3-1 0,3 3 1 0,-1 0-1 16,1-6 1-16,-2 6-1 0,3-4 0 16,-4 4 0-16,2-5 1 0,-3 5-1 15,-1-4 0-15,-4 4 0 0,3 0 0 16,-5 0 0-16,5 0 0 0,-5 0 0 15,3 0-1-15,-3 0 1 0,0 0 0 16,0 0-1-16,4 4 1 0,-4-4 0 16,0 5-1-16,0-1 1 0,0 0 0 0,0 3 0 15,2-2 0-15,-2 3 1 0,0-1-1 16,0 2 2-16,0 2 0 0,6 0 1 16,-6 1 0-16,0-2 2 0,2 2 0 15,-2-1 1-15,0 0-1 0,0 0-1 16,0-2 0-16,5-1-1 0,-5 0-1 15,0-1 0-15,0-2-1 0,0 0 0 16,0 1 0-16,4-3 0 0,-4-3-3 0,0 3-6 16,0-3-9-16,3 5-24 0,1-5-70 15,-1 0-86-15,4-7-203 16</inkml:trace>
  <inkml:trace contextRef="#ctx0" brushRef="#br1" timeOffset="103657.26">26018 10399 536 0,'0'0'129'0,"0"0"3"16,2-8-41-16,-2 8-63 0,6-2-1 15,-1 2 3-15,-3-5-1 0,3 5 1 16,-5-6-3-16,5 6-6 0,-5-4-6 15,3 4-6-15,-3-5-7 0,4 5-13 16,-4 0-12-16,0-3-14 0,2 3-13 16,-2 0-15-16,0-4-93 0,5 0-106 0,-5 0-234 15</inkml:trace>
  <inkml:trace contextRef="#ctx0" brushRef="#br1" timeOffset="104603.4">26411 10219 351 0,'0'0'79'15,"0"0"3"-15,0-4-55 0,0 4-4 16,0 0 0-16,0-5-2 0,0 5 0 15,0 0-1-15,0-4-1 0,0 4-3 0,0 0-3 16,0 0-2-16,0 0-3 0,0 0 0 16,0 0-2-16,0 0-2 0,0 0-1 15,0-3 0-15,0 3-2 0,0 0 1 16,-2 0-1-16,2 0 1 0,0 0 1 16,0 0 0-16,0 0 1 0,0 0 0 15,0 0 1-15,0 0 0 0,0 0-1 16,0 0-1-16,-5 0 0 0,5 3-1 15,0-3-1-15,-3 4 0 0,3 2 0 16,-6-1 1-16,1 2 0 0,2 0 1 0,-1 1 0 16,-1 0 1-16,-1-1-1 15,4 2 0-15,2-4 0 0,-5 2 0 0,5-1-2 16,0-1 1-16,0-1-1 0,0 1 0 16,0-1-1-16,0 0 1 0,0-4-1 15,0 4 1-15,5-4-1 0,-5 7 1 16,5-7 0-16,-2 4-1 0,3-4 1 15,1 4 0-15,3-4 0 0,-2 0 0 16,3 0 0-16,-2 0-1 0,-2 0 1 16,4-4-1-16,-2 4 1 0,-2 0-1 0,2 0 0 15,-5-4 0-15,7 4 0 0,-4 0 0 16,-1 4 0-16,0-4 0 0,0 0 1 16,1 4-1-16,-4-4 0 0,3 5 0 15,0-1 0-15,0-4 0 0,-1 8 0 16,2-3 0-16,-2 1 0 0,-2 0 0 15,3 0 0-15,0 2 0 0,1-1 0 16,-2 1 0-16,-2-1 0 0,3 0 0 0,0 3 0 16,-2-2 0-16,-4 0 0 15,7 2 0-15,-7 0 0 0,2 1 0 0,-2-2 0 16,0 2 0-16,0-1 0 0,0 3 1 16,0-4-1-16,0 0 1 0,0-3 1 15,-7 2 1-15,5-1 1 0,-3-1 1 16,-1 0 2-16,-1-1 1 0,0 0 2 15,-5 1 0-15,5-3 1 0,-4-3 0 16,1 0-1-16,0 6 0 0,3-6-2 16,0 4 0-16,1-4-2 0,0 0-1 0,3 4-1 15,3 0-2-15,-6-4 0 0,2 0-1 16,1 0-1-16,-3 0-4 0,1 0-5 16,-1 0-7-16,0 0-7 0,-1 0-8 15,-1-5-8-15,-3 1-27 0,4 0-67 16,0-3-84-16,4 1-200 0</inkml:trace>
  <inkml:trace contextRef="#ctx0" brushRef="#br1" timeOffset="104937.36">26407 10270 340 0,'0'0'82'0,"0"-6"6"16,0 6-44-16,0-5-11 0,0 2 1 0,0 3-2 15,0-7-1-15,0 7 0 0,0-3-3 16,0-2-3-16,0 5-3 0,0-5-2 16,3 5-1-16,-3-7 0 0,7 4-1 15,-1-2 0-15,5 1-1 0,-2 1 0 16,5-3 0-16,2 3-2 0,0-2-1 15,3 0-1-15,1 2-3 0,0-3-1 16,-1 3-1-16,4-2-3 0,-3 3-1 16,-1 2-1-16,-3-4 0 0,1 4-2 0,-2 0-3 15,-2 0-12-15,-2 0-17 0,-3 0-18 16,-4 0-97-16,-4 4-111 16,-4 1-264-16</inkml:trace>
  <inkml:trace contextRef="#ctx0" brushRef="#br1" timeOffset="105956.77">27172 10302 371 0,'-2'0'77'0,"2"4"0"15,-6-4-68-15,6 5-5 0,0-2 3 16,5 1 4-16,-2-4 2 0,3 6 3 15,1-6 2-15,3 4 3 0,-1-4-1 16,3 0-2-16,1 0-4 0,0 0-1 16,1 0-4-16,-1 0-1 0,5 0-2 15,-4-2-2-15,3 2-1 0,-2-4-1 16,3 4-1-16,-1-6-3 0,1 6-5 16,1-5-9-16,0 5-34 0,-1-4-54 0,-4 4-77 15,1 0-181-15</inkml:trace>
  <inkml:trace contextRef="#ctx0" brushRef="#br1" timeOffset="106170.25">27159 10476 371 0,'0'4'79'0,"0"1"1"0,6-1-58 16,1 0-18-16,6 0 1 0,0 1 3 15,-1-5 3-15,5 3-1 0,-2-3 1 16,3 0 0-16,1 5-2 0,-3-5-2 16,4 0-4-16,3 0-10 0,-3 0-55 15,1 0-28-15,0-5-69 0,3 0-154 16</inkml:trace>
  <inkml:trace contextRef="#ctx0" brushRef="#br1" timeOffset="106919.01">27903 10457 328 0,'0'0'85'0,"0"-5"1"0,0 2-20 16,0-2-42-16,0 0-6 0,3-1-3 15,-3 0-3-15,7-3 0 0,-7-1-1 16,0-1-1-16,6 0-3 0,-2-3-1 16,-1 0-1-16,2-1-2 0,0 2 0 0,4 1-1 15,-4-2-1-15,2 2 1 0,-5-1-1 16,7 4 0-16,-5 0-1 0,3 1 1 15,-1 3-1-15,-2 0 0 0,-2 5 0 16,3 0 0-16,-5 0 0 0,0 0-1 16,0 0 1-16,0 6-1 0,0-2 1 15,0 1-1-15,2 1 1 0,-2 1 0 16,0 2 0-16,0 0 0 0,0 4 0 16,-2 3 0-16,2 0 0 0,0 5 0 0,0 1 0 15,-5 2 1-15,5 2-1 0,0-2 1 16,0 1-1-16,0-3 1 0,0 2-1 15,0-2 1-15,0-1 0 0,0-4-1 16,5 0 1-16,-5-5 0 0,0 1 0 16,0-3-4-16,0-1-6 0,0-4-13 15,0 2-78-15,0-4-82 0,5 3-206 16</inkml:trace>
  <inkml:trace contextRef="#ctx0" brushRef="#br1" timeOffset="107408.83">28106 10382 333 0,'3'-13'71'0,"3"-1"6"0,0 2-55 15,6 0-1-15,-1 2 1 0,-1 0 3 16,3 1 2-16,0 1-1 0,1 1-5 15,3 2-5-15,1 2-5 0,-2-3-3 16,2 6-3-16,0-5-2 0,-2 5-1 16,2 0-1-16,-4 0 0 0,3 4 0 15,-7 0-1-15,3 1 1 0,-1-1-1 0,-5 3 1 16,4 0-1-16,-4 4 1 16,-2 0-1-16,-2-1 1 0,-3 2-1 15,0 2 1-15,0 0 0 0,0 0-1 0,-2 0 1 16,-5 1 0-16,-3 1 0 0,3 0 0 15,-5 2 0-15,1-1 0 0,-4 0 0 16,1 0-1-16,1-1 1 0,-1-1-1 16,0-2 1-16,2-2-1 0,-1-1 1 15,1 0-1-15,5-3 0 0,-1-1 0 16,3 1 0-16,2-3 0 0,3 0 0 0,0 0 0 16,0 0 0-16,0-1 0 0,7-3 0 15,1 5 2-15,0-5 0 0,4 5 0 16,2-5 0-16,-1 4 1 0,4-4 0 15,-3 0-1-15,0 4 0 0,0-4-1 16,-1 0-2-16,0 0-3 0,4 0-6 16,-4 0-18-16,2-5-76 0,2-1-84 15,-1 1-205-15</inkml:trace>
  <inkml:trace contextRef="#ctx0" brushRef="#br1" timeOffset="107882.56">28678 10427 265 0,'0'0'57'16,"-5"5"1"-16,5 0-28 0,-6 0-11 0,1 2 6 16,5-2 3-16,-4 2 2 0,0 3 3 15,-1-1 0-15,5 1-8 0,-3 2-9 16,3 0-5-16,0 1-3 0,0-1-2 15,3 2-2-15,3-3-1 0,0 2 0 16,1-4 0-16,4 1 0 0,-3-2 0 16,3 2 2-16,-1-2-1 0,2 0 1 15,-2 0-1-15,0-1 1 0,2 1-1 16,1-1-1-16,-2-1 0 0,1 0 0 16,-2-2 0-16,2-1 0 0,-1-3 0 15,-1 5 0-15,2-5 1 0,0 0-1 0,0-6 1 16,0 0 0-16,-1 0 0 0,1-2-2 15,2 0 1-15,-2-3-1 0,-2 1 0 16,-1-2 0-16,-2-2-1 0,0 0 1 16,-2-4 0-16,-5-2 0 0,5 0 0 15,-5-6 0-15,0 4 1 0,0-2 1 16,-5 0 1-16,5 2 2 0,-7 2 2 0,1 3 1 16,0 1 1-16,-2 2-1 0,-2 3 0 15,1 2-3-15,-4 1-2 0,-1 1-2 16,-4 7-1-16,-2-3-5 0,-5 3-7 15,-1 10-8-15,-6-2-11 0,-1 5-91 16,-2 0-94-16,-2 0-230 0</inkml:trace>
  <inkml:trace contextRef="#ctx0" brushRef="#br1" timeOffset="109599.56">25090 10730 284 0,'11'0'70'15,"3"3"3"-15,6-3-34 0,3 0-15 0,0 0-5 16,3 0-1-16,4 0 0 0,-2 6-1 15,3-6 0-15,-3 0 0 0,4 0-2 16,-1 0-3-16,-3-7-2 0,3 7-3 16,-4-5-2-16,3 5-1 0,-3 0-1 15,-1 0-2-15,-1 0 0 0,-3 3 0 16,2 0 0-16,-3 1-1 0,-4 0 1 16,-1-1 0-16,-3-3-1 0,-5 7-5 15,2-7-7-15,-5 0-23 0,-2 0-59 0,-3 0-74 16,0-4-176-16</inkml:trace>
  <inkml:trace contextRef="#ctx0" brushRef="#br1" timeOffset="109965.95">24977 10814 167 0,'0'0'45'16,"0"0"14"-16,0 3-18 0,0-3 5 16,7 5 5-16,1-5 3 0,4 0 2 15,1 4-7-15,6-4-14 0,2 3-11 16,8-3-7-16,0 0-5 0,4 0-2 15,5 5-3-15,-4-5-1 0,5 0-1 0,-2 5 0 16,-3-5-1-16,-1 4 1 0,3-4-1 16,-7 4-1-16,2-4 0 0,-4 4 0 15,-2-4-2-15,0 5 1 0,-3-1-1 16,-2 0 0-16,2-4 0 0,-5 4 0 16,0-4-2-16,-2 4-6 0,1-4-15 15,-6 0-80-15,0-4-85 0,-7-3-212 16</inkml:trace>
  <inkml:trace contextRef="#ctx0" brushRef="#br1" timeOffset="113772.2">25360 11136 244 0,'0'0'74'15,"4"0"4"-15,-4-4-11 0,0 4-30 16,0 0-4-16,0 0-5 0,0 0-8 16,0 0-6-16,0 0-5 0,0 0-4 15,0 0-2-15,0 4-2 0,0-4-1 0,0 6 1 16,0-2 0-16,0 1 1 16,-3 2 0-16,3 2 1 0,-6-2 1 0,6 4 0 15,-7-4 1-15,2 4 1 0,-1 0 0 16,-1 1 0-16,4-1 0 0,-2 0 0 15,0 1-1-15,3-3-1 0,-2 2 0 16,4-2-1-16,-3-1 0 0,3 0-1 16,-7 0 0-16,7 0 0 0,-5 0-1 15,5 0 1-15,0-1 0 0,-5 1-1 0,5-1 1 16,0-2-1-16,0 0 1 0,0 1-1 16,0-2 0-16,0 0 0 0,0-4 0 15,5 6-1-15,-5-2 1 0,0 1 0 16,5-2-1-16,-5 1 1 0,7 1 0 15,-4-1 0-15,4 1 0 0,-1-1-1 16,0 0 1-16,1 0 0 0,-1-4 0 16,1 5 0-16,2-5-1 0,-5 0 1 15,6 3 0-15,-2-3-1 0,0 4 1 0,2-4-1 16,-2 0 1-16,-1 0-1 16,-1-4 1-16,2 0 0 0,-1 0-1 0,-1-5 1 15,3 3 0-15,-1 0-1 0,0 1 1 16,-1-2-1-16,-1-2 1 0,1 1 0 15,-3 0-1-15,-1 2 2 0,-3-2-1 16,4-3 2-16,-4 4 0 0,0 1 0 16,0 0 0-16,0 2 0 0,0 1 0 15,0 3 0-15,-4-4-1 0,4 4 0 0,0 0-1 16,0 0 0-16,0 0 0 0,0 0-1 16,0 0-1-16,-3 0 1 0,3 6-1 15,0 0 0-15,-5 0 1 0,5 2 0 16,-6 3 0-16,6-2 0 0,-5 2 0 15,5 0 0-15,-4-1 0 0,0 1 1 16,4 1-1-16,-5 3 0 0,5-1 0 16,-6 1 1-16,6 2-1 0,0 0 1 0,-3 0-1 15,3-2 1-15,-5-2 0 0,5 0-1 16,0 1 1-16,0-3 0 0,0 1 0 16,0-3 0-16,0-1-1 0,5 4 1 15,-5-7 0-15,0 2-1 0,3-1 1 16,-3-2 0-16,0 0 0 0,0-4 0 15,0 3 0-15,0-3-1 0,0 0-4 16,0 0-7-16,6 0-12 0,-2-6-88 16,1 2-88-16,-1-3-223 0</inkml:trace>
  <inkml:trace contextRef="#ctx0" brushRef="#br1" timeOffset="114348.88">25665 11136 187 0,'0'0'61'16,"0"-2"6"-16,0 2-19 0,0-4-3 0,0 4-3 15,4 0-7-15,-4 0-6 0,0 0-6 16,0 0-5-16,0 0-4 0,0 0-3 16,0 0-2-16,0 0-2 0,0 0-1 15,0 0-2-15,0 4 0 0,0-4 1 16,0 5 0-16,0-1 1 0,0 1 1 15,0 0 0-15,0 0 0 0,0 0 1 16,0 0 0-16,0 2-1 0,0 0 0 16,0 0-1-16,0 1 0 0,0-2 0 0,0 2-1 15,-4 0 1-15,4 2-1 0,0 0 0 16,-4-1 0-16,4 3 0 16,0-3-2-16,0 1 1 0,0 0-1 0,0-1 1 15,0 1-1-15,0 0 0 0,0 2 0 16,0-1 1-16,0 2 0 0,0-3 1 15,0 2 0-15,0-2 0 0,0-3 0 16,0 1-1-16,0 1 1 0,0-5-1 16,0 1 0-16,0-1-1 0,0 0 0 15,0 0-1-15,0-4 0 0,0 5 1 0,0-5-2 16,0 3 1-16,0-3-1 0,0 4-1 16,0-4-6-16,0 4-8 0,0-4-10 15,0 7-34-15,0-7-58 0,0 0-85 16,0 0-191-16</inkml:trace>
  <inkml:trace contextRef="#ctx0" brushRef="#br1" timeOffset="114582.82">25665 11676 515 0,'9'0'116'16,"-3"0"5"-16,0 0-79 0,0 0-14 16,1 0 0-16,-1 0 3 0,0 0-1 15,-3 0-5-15,1 0-4 0,-2 0-5 0,3 0-5 16,1 4-12-16,-3 0-19 0,2 1-21 16,-5 2-101-16,-5 2-111 0,-8 3-274 15</inkml:trace>
  <inkml:trace contextRef="#ctx0" brushRef="#br1" timeOffset="131613.12">8126 9936 194 0,'0'0'53'0,"0"0"4"16,0 0-20-16,0 0-4 0,0 0-4 15,0 0-1-15,0 0-3 0,0 0-1 16,0 0-3-16,0 0-3 0,0 0-6 0,0 0-5 16,0 0-3-16,0 0-2 0,0 0-2 15,0 0-1-15,0 0 0 0,0 0-1 16,0 0-1-16,3 0 2 0,-3 4-1 16,4-4 0-16,-1 4 1 0,2-4 0 15,-1 7 1-15,3-7 0 0,-1 5 1 16,1-1-1-16,-1-4 0 0,1 5 1 15,2 0 0-15,-2-2-1 0,2 1 1 16,2 0 0-16,-2 0 0 0,1-1 0 16,3-3 0-16,-3 6 0 0,-1-3 1 0,1-3 0 15,1 5 1-15,1-5-1 0,1 5 1 16,-1-5 0-16,-1 4 0 0,4-4-1 16,0 7 0-16,-3-7 0 0,0 4-1 15,-1-4 1-15,-1 4-2 0,2-4 1 16,-4 5 0-16,1-5 0 0,-3 0 0 15,0 5 0-15,0-5 0 0,0 0 0 16,0 4 0-16,0-4-1 0,0 3 1 0,2-3-1 16,0 4 1-16,-1-4-1 0,0 5 0 15,3-1 1-15,-3-4-1 0,2 4 0 16,1-4 0-16,-3 6 1 0,4-6-1 16,-3 3 0-16,4-3 1 0,-2 3 0 15,0-3 0-15,3 0 0 0,0 0 0 16,0 5 1-16,1-5 0 0,2 0-1 15,-1-5 1-15,4 5-1 0,-2 0 0 16,2-3 1-16,-1 3-1 0,0 0 0 16,2 0 0-16,0 0 0 0,-1 0-1 0,0 0 1 15,-2-4 0-15,2 4 0 0,-2 0-1 16,-4-5 0-16,2 5 1 0,-3 0-1 16,0 0 0-16,2 0 0 0,-1 0 0 15,3 0 1-15,-1 0-1 0,0 5 0 16,0-5 1-16,1 4-1 0,0-4 1 15,1 0-1-15,-4 0 1 0,3 0-1 16,0 0 0-16,-2 0 1 0,1 0-1 0,2-4 0 16,-4 4 1-16,7-5-1 0,-2 5 0 15,-3-4 0-15,4 4 0 0,-4 0 0 16,2 0 0-16,-4 0 0 0,-1 0 1 16,3 0-1-16,4 4 0 0,0-4 0 15,1 0 1-15,-1 0-1 0,4-4 0 16,-3 4 0-16,-4 0 1 0,0 0-1 15,-1 4 0-15,-2-4 0 0,-2 0 0 16,4 4 0-16,-4-4 0 0,1 0 0 16,4 0 0-16,-3 0 0 0,4 0 1 0,0-4-1 15,1 4 0-15,-1-4 0 0,-1 4 1 16,-2-6-1-16,-2 6 0 0,2-4 0 16,1 4 1-16,0-6-1 0,0 6 0 15,4 0 0-15,-2 0 0 0,6 0 0 16,-4 0 0-16,-5 0 0 0,2 0 0 15,-4 0 0-15,-2 0 0 0,3 0 0 16,-5 0 0-16,3 0 0 0,-1 0 1 16,1 0-1-16,1 0 0 0,2 0 0 0,-2 0 0 15,2 0 0-15,-2 5 0 0,2-5 0 16,-2 0 1-16,1 3-1 0,0-3 0 16,0 4 0-16,-2-4 0 0,-2 0 0 15,3 0 1-15,-3 4-1 0,2-4 0 16,-4 0 0-16,4 0 0 0,-2 0 0 15,0 0 0-15,1-4 0 0,0 4 0 16,0 0 0-16,4 0 0 0,1-4 0 16,-1 4 0-16,1 0 1 0,-2 0-1 15,0 0 0-15,-1-3 0 0,-4 3 0 0,1 0 0 16,4 0 0-16,3 0 0 0,-2 0 0 16,3 0 0-16,-2 0 0 0,1 0 0 15,-2 0 1-15,-2 0-1 0,-2 0 0 16,2 0 0-16,0 0 0 0,2 0 0 15,0 0 0-15,-1 0 0 0,1 3 0 16,1-3 0-16,-1 4 0 0,-2-4 0 16,-1 0 0-16,4 4 0 0,-5-4 0 0,4 0 1 15,-4 4-1-15,2-4 0 0,-2 0 0 16,3 0 1-16,-2 0-1 0,1 0 0 16,-2-4 0-16,2 4 0 0,-4-4 0 15,4 4 0-15,-2 0 0 0,0-4 0 16,2 4 0-16,1 0 0 0,0-5 1 15,1 5-1-15,1 0 0 0,0 0 0 16,-1 0 1-16,0 0-1 0,2 0 0 16,1 0 0-16,-4 0 0 0,4 0 1 15,-2 0-1-15,-1-3 0 0,-2 3 0 0,1 0 0 16,-2 0 0-16,0 0 0 0,0 0 0 16,-2 0 0-16,1 0 0 0,-1 0 0 15,2 0 0-15,-4 0 0 0,2 0 0 16,1 0 0-16,-4 0 0 0,1 0 0 15,0 0 0-15,2 0 0 0,0 0 0 16,-2 0 0-16,0 0 0 0,3 0 0 16,-1 0 0-16,-2 0 0 0,3 0 0 15,-1 0 0-15,-2 0 0 0,0-4 0 0,2 4 0 16,-2 0 0-16,0 0 1 0,1 0-1 16,0-3 0-16,1 3 0 0,1 0 0 15,3 0 0-15,0-5 0 0,0 5 0 16,0 0 0-16,2 0 0 0,0 0 0 15,-2 0 0-15,2 0 1 0,-2 0-1 16,4 0 0-16,-2 5 0 0,-1-5 0 16,-2 0 0-16,2-5 1 0,-3 5-1 15,0 0 0-15,1 0 0 0,0 0 0 0,1 0 1 16,-1-2-1-16,1 2 0 0,0 0 0 16,-3 0 0-16,1 2 0 0,1-2 0 15,-3 0 1-15,2 5-1 0,-1-5 0 16,-1 0 0-16,4 0 0 0,-3 0 0 15,0 0 1-15,3 0-1 0,-1 0 0 16,2-7 1-16,-1 7-1 0,-1-6 1 16,2 6-1-16,-1-6 1 0,0 1-1 15,0 5 1-15,3-6-1 0,-3 6 1 0,4-6-1 16,-2 6 1-16,2 0-1 0,0-3 1 16,-1 3 0-16,0-4-1 0,0 4 1 15,-2-5 0-15,2 2 0 16,-3 0 1-16,1-1 0 0,-3 4 1 0,2-5-1 15,-3 5 1-15,1-5-1 0,1 5 0 16,-2-2-1-16,2 2 1 0,-1 0-1 16,-2-4 0-16,1 4 0 0,0 0 0 15,-3 0 0-15,1-6 1 0,-4 6 0 0,0-2 1 16,2 2 0-16,-2-4-1 0,-4 4 1 16,0 0-1-16,3-4 0 0,-3 4-1 15,4 0 0-15,-4 0-1 0,5 0-5 16,-2 0-12-16,3 0-81 0,3 0-81 15,0 0-208-15</inkml:trace>
  <inkml:trace contextRef="#ctx0" brushRef="#br1" timeOffset="153705.81">17536 13672 205 0,'0'0'57'0,"-8"0"3"0,2 0-24 16,-2-5-8-16,1 5-3 0,-4 0-4 16,4 0-5-16,0-5-3 0,0 5-2 15,-2-4-2-15,2 4-1 0,1-7-1 0,0 7 0 16,-1-8 0-16,-3 5-1 16,-1-1 0-16,2 0-1 0,-2 4 0 0,0-5-1 15,0 5-1-15,0-3 0 0,-1 3 0 16,2-4-1-16,0 4 1 0,-1-5 2 15,0 2 0-15,2-1 0 0,-3-1 1 16,1-1 0-16,0 2 1 0,0-1-3 16,0 0 0-16,-1 0-1 0,-2 0-1 15,1 1-1-15,-3 0 0 0,1-1 0 16,-4-1-1-16,0 1 1 0,-2-2-1 16,0 2 1-16,0-2-1 0,1 2 0 0,2 0 0 15,0-2 1-15,0 2-1 0,1 0 0 16,1-2 0-16,-1 0 1 0,0-1-1 15,-3 1 0-15,3 0 1 0,-1 2-1 16,-2-2 0-16,1 7 1 0,-2-5-1 16,4 5 0-16,1 0 0 0,-2-3 0 15,2 3 0-15,-2-4 1 0,4 4-1 16,-1-5 0-16,-1 5 0 0,-2-5 0 0,3 0 0 16,-3 5 0-16,2-6 0 0,-3 6 1 15,0-4 0-15,2 4-1 0,1 0 1 16,0-3 0-16,-1 3 0 0,1 0 1 15,1-6-1-15,1 6 0 0,-1-3-1 16,1 3 1-16,0-5-1 0,-1 1 1 16,1 4-1-16,2-5 0 0,0 5 0 15,0-3 0-15,0 3 1 0,2 0 0 16,0 0-1-16,1 0 1 0,-4 0 0 16,2-5-1-16,1 5 1 0,-3 0-1 15,2 0 1-15,-1 0 0 0,-2 6 0 0,1-6-1 16,-1 0 1-16,-2 4 0 0,-1-4-1 15,1 3 1-15,-2-3-1 0,0 0 0 16,0 0 0-16,-2 4 0 0,3-4 1 16,0 0-1-16,0 3 0 0,-3-3 1 15,4 5 0-15,-1-5 1 0,0 6-1 16,2-6 1-16,-3 3-1 0,0-3 0 16,0 4 0-16,-1-4 1 0,0 6-1 15,-1-1 0-15,1 0 0 0,2 3-1 0,-1-2 1 16,1 1 0-16,0 3 0 0,4 0-1 15,-3 0 1-15,2-1-1 0,0 1 1 16,2-1-1-16,-2-1 1 0,2 1 0 16,-1-3 0-16,1 0 0 0,0 0 0 15,0-1 0-15,-2 1 1 0,2-3-1 16,0 2 1-16,2 0 0 0,-3-1 1 16,3 0-1-16,1 0 0 0,1 1-1 15,1-1 1-15,1 0 0 0,1 2-2 0,-1-1 1 16,1-1-1-16,-1 2 0 0,0 1 1 15,2-1-1-15,-2 0 0 0,-2 0 0 16,3 2 0-16,-1-1 0 0,0 1 0 16,1-2 0-16,0 2 0 0,1-2 1 15,0 1-1-15,1 0 0 0,-2-3 0 16,3 1 0-16,2-2 0 0,-6 2 1 16,6-3-1-16,-5-2 0 0,0 7 0 15,5-2 0-15,-4 2 0 0,4-2 1 0,-5 3-1 16,1-1 0-16,4 1 0 0,-6 1 0 15,6-2 1-15,-6-2-1 0,6 2 0 16,-5 0 0-16,5 0 1 0,-5 1-1 16,5-1 0-16,-4 3 0 0,4 2 0 15,-6-1 0-15,6 1 0 0,0 0 0 16,0 1 0-16,0-1 0 0,6 0 0 16,-2-1 0-16,1 0 0 0,-2 1 0 0,3-1 0 15,-1-2 0-15,-2 0 1 16,-3 2-1-16,6-2 0 0,-6 1 0 0,5 1 0 15,-5 1 0-15,6-2 1 0,-3 5-1 16,-3-2 0-16,6 0 0 0,-6-1 0 16,5-2 0-16,0 0 0 0,-5-1 0 15,6-1 0-15,-1 2 0 0,0-3 0 16,0 0 0-16,0 0 0 0,1 1 0 16,0-1 0-16,1 1 0 0,-1-2 0 15,-1 1 0-15,1 1 1 0,0-1-1 0,1-2 0 16,-3 0 0-16,2 2 0 0,0 0 0 15,0-2 0-15,1 2 0 0,0-2 0 16,0 5 0-16,1-3 1 0,0 0-1 16,0 0 0-16,1 0 0 0,-1-1 0 15,2 0 0-15,-2-1 0 0,0 0 0 16,0-2 0-16,1 1 1 0,0 2-1 16,-2-4 0-16,2 5 0 0,-1-2 0 15,-1 3 1-15,3-1-1 0,-1 2 0 0,0-3 0 16,-2 2 0-16,3-3 0 0,-1-2 0 15,-2 1 1-15,2 0-1 0,1-4 0 16,0 4 0-16,-1-4 0 0,2 5 0 16,0-5 0-16,1 0 1 0,0 6-1 15,-1-6 0-15,2 0 0 0,-1 4 0 16,2-4 1-16,-3 0-1 0,0 5 0 16,2-5 0-16,-4 3 0 0,1-3 0 15,0 6 1-15,0-6-1 0,2 6 0 16,-1-2 0-16,-1-4 0 0,3 6 1 0,-1-6-1 15,1 4 0-15,-3-4 0 0,2 5 0 16,-1-5 0-16,2 6 0 0,0-6 0 16,2 6 0-16,-2-6 1 0,3 7-1 15,-2-7 0-15,0 5 1 0,3-1 0 16,-2 1-1-16,-4-5 1 0,4 5-1 16,-2-5 0-16,-2 6 0 0,1-6 0 15,-4 0 0-15,2 4-1 0,1-4 1 0,-1 5 1 16,-1-5-2-16,2 0 1 0,0 3 1 15,-2-3-1-15,2 0 0 0,-2 4 1 16,1-4-1-16,1 0 1 0,0 0-1 16,-3 0 0-16,4 0 1 0,-1 0-1 15,2 0 0-15,-3 0 0 0,3 0 0 16,-2 0 0-16,2 0 0 0,-1 0 0 16,0 0 0-16,-3 0 0 0,4-4 1 15,-2 4-1-15,-1 0 0 0,1 0 0 16,0 0 0-16,-2-3-1 0,6 3 1 0,-4 0 0 15,1 0-1-15,-4 0 1 0,2 0 0 16,-1-4 1-16,3 4-2 0,-3 0 2 16,1 0-2-16,0 0 1 0,0 0 0 15,-3 0 1-15,2 0-1 0,-6 0 1 16,1 0-1-16,2-4 0 0,0 4 1 16,-1 0-1-16,2 0 0 0,1 0-1 15,2 0 1-15,-2 0 0 0,0 0 0 0,2 0-1 16,-1 0 1-16,1 0 0 0,-2 0 0 15,1 0 0-15,2 0 1 0,-1 4-1 16,-2-4 0-16,2 0 0 0,-3 0 0 16,2 0 0-16,0 0 0 0,1 0 0 15,-2 0 0-15,1 0 1 0,1-4-1 16,-1 4 0-16,-2-4 0 0,1 4 0 16,0 0 0-16,0 4 0 0,0-4 0 15,-2 0 0-15,4 4 0 0,-2-4 0 0,1 0 0 16,2-4 0-16,-3 4 0 0,2-6 1 15,2 6-1-15,-1-6 0 0,2 2 0 16,2 0 0-16,-1 0 0 0,1 4 0 16,2-5 0-16,-2 1 0 0,-2 1 0 15,4 3 0-15,-4-7 0 0,0 4 0 16,-4-1 0-16,3 4 0 0,0-6 0 16,-2 2 0-16,0 0 1 0,-3 4-1 15,0-6 0-15,-1 2 0 0,0 4 1 0,1-5-1 16,-1 5 0-16,-2-7 0 0,4 7 1 15,-2-6-1-15,3 2 0 0,-2 4 0 16,0-5 0-16,5-1 1 0,-3 2-1 16,-2 0 0-16,2-1 0 0,0 0 0 15,-1-1 1-15,0-1-1 0,0 0 0 16,0 2 0-16,2-2 0 0,-3 2 0 16,2 0 1-16,-2-2-1 0,1 4 0 15,0-1 0-15,0 4 0 0,-1-5 1 0,0 1-1 16,-1 0 0-16,2 1 0 0,0-3 1 15,-2 0-1-15,1 0 0 0,2 0 0 16,-3 0 1-16,-1-1-1 0,-1 2 1 16,1-2 0-16,0 0 0 0,-2 2-1 15,3 0 1-15,-1 0 0 0,-1 2-1 16,2-3 1-16,-1 3-1 0,0-2 1 16,1 1 0-16,-2 0-1 0,0-2 1 15,-1 1 1-15,1 0-1 0,0 0 0 16,0-2 1-16,0 3 0 0,-4-3 0 0,6 1-1 15,-4 0 0-15,3 0 0 0,-2 0 0 16,1 0-1-16,0 1 0 0,-4-2 1 16,6 2-1-16,-6-2 0 0,4 1 1 15,-4-1-1-15,6-1 0 0,-6 1 1 16,4-2-1-16,-4 1 1 0,0-1-1 16,0-1 1-16,4 2 0 0,-4-3 0 15,0 2 0-15,0-1-1 0,0 2 1 16,0-1 0-16,0 0-1 0,-4 1 1 15,4-2 0-15,0 2-1 0,-5-1 1 0,5 1 0 16,-5 1 0-16,3-1 0 0,2 2 0 16,-7-1 0-16,2 0 0 15,1 2 0-15,1-2 0 0,-2 2 0 0,0-3 0 16,2 1 0-16,-3-2-1 0,0 2 1 16,2-1 0-16,1 1-1 0,-1-1 1 15,0 1-1-15,0 2 1 0,-3 1 0 16,5-1 0-16,-3 1 0 0,1 0 0 0,0 0 0 15,0 1 0-15,0-1 1 0,0 0 0 16,0-2-1-16,0 4 1 0,0-3-1 16,-2 0 0-16,1 0 1 0,1 0-1 15,-3 0-1-15,2 0 1 0,-1 0 0 16,2 1-1-16,-2 1-1 0,1-1-10 16,0 4-72-16,1-4-29 0,-4 4-82 15,2-4-188-15</inkml:trace>
  <inkml:trace contextRef="#ctx0" brushRef="#br1" timeOffset="176326.89">10651 16859 109 0,'0'0'34'0,"0"0"1"16,0 0-3-16,0 0-7 0,0 0-2 15,0-3-2-15,6-1-1 0,-2 1-2 16,2-4 1-16,4-1-4 0,-1-3-4 16,3 1-5-16,-1-3-3 0,1 1-1 15,0 1 0-15,0-1-1 0,-2 2 0 16,0 0 1-16,-1 5 0 0,0-2 1 15,-2 5-1-15,1-2 0 0,0 4-1 16,-2-4-1-16,-2 4-2 0,3 0 0 16,-4 6 0-16,-3-2 1 0,4 3 3 0,-4 1 3 15,6-1 2-15,-6 3 3 0,0 1 2 16,3 0 1-16,-3-2-1 0,0 1-1 16,3 0-1-16,-3-1-3 0,6-3-1 15,-1 0 0-15,0-3-1 0,2-3 0 16,3 4 1-16,3-4 0 0,3 0 0 15,1 0 0-15,6 0 0 0,-1-7-2 16,3 2 0-16,1-1-1 0,1-1 0 16,-1-4-1-16,1 1 0 0,0-4-1 0,0 1 1 15,-1-1-1-15,0-2 0 0,-2 2 0 16,1 1-1-16,-3 3 0 0,1 1 0 16,-3 2-1-16,-3 4 0 0,1 3 0 15,-4 0-1-15,-1 0-1 0,-3 5-1 16,1 1 1-16,-3 0 0 0,-1 3-1 15,-1 0 1-15,-2 2 1 0,2 1 0 16,-3 0 1-16,3 1 1 0,-1 1-1 16,0-2 2-16,1 0-1 0,3-3 1 15,0-1 0-15,3-3 1 0,1 1 1 0,1-6 0 16,4 3 1-16,-1-3 0 0,2 0 1 16,1 0-1-16,-1 0 1 0,1-3-2 15,0-3 0-15,-1-2 0 0,2-1-1 16,1-3-1-16,-3 0 0 0,0 1-1 15,1 0 0-15,-1-1 0 0,-4 4 0 16,-1 3-1-16,-3 1-1 0,1 4 0 16,-5 0 0-16,-1 0-2 0,1 4 0 15,-3 0 0-15,1 2 0 0,-1 0 1 0,-4 1 0 16,6 4 2-16,-3-2 0 0,1-1 0 16,3 4 2-16,-3-2-1 0,2-3 1 15,0 1 0-15,1-1 1 0,2-2 0 16,0-1 0-16,1-4 1 0,4 3 0 15,2-3 1-15,3 0 0 0,2 0 0 16,0-7 0-16,2 4-1 0,0-2 0 16,-2 0 0-16,0-2-1 0,-1 1 0 15,-3-5-1-15,1 2 0 0,-3-2 0 0,0 2-1 16,-3 0 0-16,-1 3-1 0,-2 2-1 16,-2 4 0-16,0 0-1 0,-3 0 0 15,1 7 1-15,-2-4-1 0,1 6 2 16,-1-1-1-16,-3 1 2 0,6 0-1 15,-6-1 2-15,5 0-1 0,0-1 1 16,-1 0 1-16,0-2-1 0,2-2 1 16,4 1 0-16,-1-4 0 0,1 5 1 0,0-5-1 15,3 0 2-15,2 0-1 0,0 0 0 16,0-5 1-16,2 0-2 0,-1-1 1 16,4-5-1-16,0 2 0 0,2-2 0 15,-2 0-1-15,2 1 0 0,0-2-1 16,-2 2 1-16,0 3-1 0,-4 2 0 15,0 0-1-15,-3 5 0 0,-3-4-1 16,-1 4 0-16,-3 0-1 0,-2 7 0 16,-1-2 1-16,-3 0-1 0,5 5 2 15,-5 1-1-15,5-2 2 0,-5 2 0 0,3-2 0 16,-3-1 0-16,4 0 0 16,-4-2 1-16,6-1-1 0,0-1 2 0,1-1-1 15,0-3 2-15,3 0-1 0,3 0 1 16,0 0 0-16,3-5 0 0,3 0 0 15,-1-2-1-15,1-2 0 0,1 2 0 16,2-3 0-16,-3 0-1 0,0 2 0 16,-2-3 0-16,-1 5-1 0,4-2 1 15,-4 1-1-15,0 2 0 0,0-1 0 0,-1 6 0 16,-1-4-1-16,-2 4 1 0,-4 0-2 16,1 7 1-16,-2-3 0 0,-2 1-1 15,0 5 1-15,1 0 0 0,-1 1 1 16,0 0-1-16,0 1 1 0,1-3 0 15,0 1 0-15,0-3 0 0,0-2 0 16,4-1 0-16,-3-4 1 0,2 4 0 16,3-4 1-16,0 0-1 0,1 0 1 15,4-4 0-15,2-2 0 0,0-2 0 0,0-1 0 16,1-3-1-16,3 0 0 0,-3-1 0 16,0 1 0-16,-2-1-1 15,2 3 1-15,-2 2-1 0,-1 0 0 0,-4 1-1 16,1 4 1-16,-4-1-1 0,0 4-1 15,-3 0 0-15,-2 5 1 0,-1 1-1 16,-1 1 0-16,-3 2 0 0,6 0 1 16,-6 1 1-16,4 2 0 0,-4 0 0 15,4 0 0-15,1 0 1 0,0-2 0 0,3-3 0 16,-1-1 0-16,6-2 0 0,-1 1 1 16,2-5 0-16,2 0 0 0,1 0 0 15,2 0 0-15,0 0 0 0,-1 0 0 16,1-8 0-16,0 4-1 0,0-4 1 15,-2-1-1-15,0-3 0 0,1 0 0 16,-1 2 0-16,1 0-1 0,0-1 0 16,-2 5 0-16,-3 1 0 0,-1 5-1 15,-1-4 0-15,-2 4 0 0,-3 7 0 0,-2-1-1 16,-1 1 1-16,-3 0 0 16,7 4 0-16,-4 1 1 0,-3-2 0 0,4 0 1 15,1-1-1-15,-5-1 1 0,7 0 0 16,0-2 0-16,-1-3 1 0,1 2-1 15,2-5 1-15,4 0 0 0,-2 0 0 16,5 0 0-16,-1 0 0 0,2 0 0 16,-1-5 0-16,2 2-1 0,-3 3 1 15,4-6-1-15,-3 2 0 0,1 0 1 0,-5-3-1 16,2-1-1-16,-3 2 1 0,1-2-1 16,-5 1 0-16,2 1 0 0,-3 1-1 15,-6 1 0-15,8 4 0 0,-8 0-1 16,4 7 0-16,-4 0 1 0,0 1 0 15,0 1 0-15,0 2 0 0,-2-2 1 16,2 0 0-16,0-1 0 0,0 1 0 16,0-2 0-16,0 0 0 0,0 1 0 15,4-1 0-15,0 1 1 0,0-3-1 0,1-1 1 16,3-4-1-16,3 0 1 16,0 0 0-16,4 0 1 0,0-5-1 0,3 1 0 15,1-5 0-15,3 1 0 16,-4 2 1-16,1 0-2 0,0-2 1 0,-4 3 0 15,-3-1-1-15,0 3 1 0,-4-1-1 16,-2 4 0-16,-2-6 0 0,0 6-1 16,-4 0 1-16,0 0-1 0,0 0 0 0,0 5 0 15,0-1 0-15,0 2 0 0,4 1 1 16,-4 0 0-16,4 3 0 0,-1 0 0 16,1-1 0-16,5-1 0 0,-2-1 0 15,3 1 0-15,2-2 0 0,0-3 1 16,3-3 0-16,-2 4 0 0,3-4-1 15,-3 0 1-15,4-6 0 0,-2 2 0 16,1-2-1-16,-3-2 1 0,0 3-1 16,0-2 1-16,-3 0-1 0,3 0 1 15,-6 1-1-15,2 0 1 0,-2 0-1 16,0 2-1-16,-2-3-5 0,-1 4-9 0,-4 0-40 16,4-1-40-16,-4 0-72 15,0 1-161-15</inkml:trace>
  <inkml:trace contextRef="#ctx0" brushRef="#br2" timeOffset="186239.41">19175 15713 263 0,'-7'0'71'0,"3"0"4"0,-1-4-35 0,-3 4-6 15,2-3-2-15,-3 3-4 16,1-4-5-16,-3 4-6 0,2 0-4 0,-2 0-3 15,-1 0-4-15,0 0-1 0,2 6-3 16,-3-1-1-16,-1 1 0 0,2 2 1 16,-4-2 0-16,3 4 0 0,-3 2 2 15,0 1 0-15,0 0 1 0,1 1 0 16,-2 2 0-16,3 3-1 0,-3 1 0 0,3-2-1 16,2 2 0-16,2 0-1 0,1 3 0 15,0 0-1-15,7-3 1 0,2 1-2 16,0 2 1-16,0 0 0 0,6-3-1 15,3 0 0-15,0 0 0 0,2-5 1 16,2 2-1-16,3-5 0 0,1 1 1 16,0-2-1-16,3 0 1 0,1 0 0 15,1-4-1-15,1-1 1 0,-1-2 0 16,2-4 0-16,-2 0 0 0,-1 0 0 0,-3 0 0 16,-1-7 1-16,2 1-1 0,-6-1 1 15,0-2-1-15,-2-1 1 16,-4 1-1-16,-1-1 1 0,-6-2-1 0,0 2 0 15,0 0 0-15,-9-2 1 0,0 3-1 16,-2 2 2-16,-3-1-1 0,0 3 2 16,-5 5-1-16,1 0 0 0,-2 0 1 15,0 5-1-15,1 1-1 0,1 1 0 16,3 2-1-16,1-1 0 0,4-1-1 0,0 0 0 16,5 0 0-16,2 1-3 0,3-4-4 15,0 1-2-15,0-5-5 0,5 5-5 16,5-5-14-16,1 0-70 0,2-7-75 15,3-1-184-15</inkml:trace>
  <inkml:trace contextRef="#ctx0" brushRef="#br2" timeOffset="186648.89">19556 15484 299 0,'0'0'65'0,"0"3"1"0,0-3-35 16,-4 7-21-16,4 0 2 0,0 0 3 15,-4 1 4-15,4 2 2 0,0 1 2 16,-3 2-2-16,3 2-2 0,-5-1-4 15,3-2 0-15,2 2-2 0,-7-1-1 16,2-1-1-16,1 1 0 0,0-1-2 16,-1 1 1-16,0-1-2 0,2 2 1 15,-3-2-1-15,1 0 0 0,2 1-1 16,-2-1 1-16,0 0 0 0,1 1 0 0,-1-1-1 16,0-1 1-16,1-1-2 0,0-2 0 15,-1 2-1-15,0-3-2 0,3 0 0 16,-3-2-1-16,2 2-1 0,3 0 0 15,-5 0 0-15,5 1-3 16,-5 1-7-16,5-3-7 0,0 3-15 0,0-2-84 16,6-1-90-16,-1 1-221 0</inkml:trace>
  <inkml:trace contextRef="#ctx0" brushRef="#br2" timeOffset="186830.4">19526 16101 438 0,'-6'0'104'0,"4"4"2"0,-4-4-55 16,1 0-29-16,-2 6-1 0,1-6-2 15,3 0-4-15,-1 5-5 0,0-5-1 16,4 0-3-16,-4 4-8 0,4-4-11 16,0 5-16-16,0-5-86 0,0 6-92 0,0-4-228 15</inkml:trace>
  <inkml:trace contextRef="#ctx0" brushRef="#br2" timeOffset="187444.3">20204 15868 315 0,'0'0'78'0,"0"0"0"16,0 0-40-16,-3 0-21 0,3 0-5 16,0 0-2-16,0 0-2 0,0 4 0 15,8-4 1-15,-5 5 0 0,5-5 2 16,-1 4 0-16,2-4-1 0,1 6 0 16,-1-6-2-16,4 4 1 0,-1-4-1 0,0 4-1 15,2-4 0-15,0 5-1 0,0-5 1 16,0 0-2-16,2 0 0 15,-1 0 0-15,0 0 0 0,1 0 0 0,-2 0-1 16,-1-4-1-16,1 4 0 0,-3-5-1 16,0 5 0-16,-2 0-1 0,-2 0 0 15,-1 4-1-15,-3-4-2 0,1 6-6 16,1-1-8-16,-5-3-47 0,0-2-40 16,-5 5-74-16,1-5-171 0</inkml:trace>
  <inkml:trace contextRef="#ctx0" brushRef="#br2" timeOffset="187705.6">20235 16082 241 0,'0'0'74'0,"3"0"4"15,1 0-11-15,1 0-30 0,0 0-5 16,2 0-3-16,1 0-7 0,2 0-6 16,0 0-3-16,2 0-2 0,0 0-3 15,2 0-2-15,0 0-2 0,4-4-1 16,-3-1-1-16,4 5-1 0,1-4-5 16,0 4-13-16,0 0-75 0,-1 0-76 0,1-4-195 15</inkml:trace>
  <inkml:trace contextRef="#ctx0" brushRef="#br2" timeOffset="188569.91">21106 16091 322 0,'0'0'81'15,"0"0"1"-15,2-4-39 0,-2 4-16 16,6-7-7-16,-2 2-6 0,-1-2-4 15,2-3-2-15,1 0-1 0,1-1-3 16,1-2-1-16,-1-1-1 0,4-1-1 16,-2 1 0-16,3-1 0 0,1 0 0 15,0-2-1-15,3 2 1 0,-2 0-1 16,-1-1 1-16,1 4-1 0,-2-1 0 16,-3 2 1-16,3 0-1 0,-5 3 0 0,0 0 1 15,1 2-1-15,-2-1 0 16,0 0 0-16,-1 2 0 0,0-1 0 0,-3 3 0 15,-2-1-1-15,6 4 1 0,-6 0-1 16,0 0 0-16,5 0 0 0,-5 5 0 16,0 0 0-16,0 2 0 0,0 0 0 15,0 0 1-15,0 0 0 0,0 1 0 16,0 4 0-16,0 0 0 0,-5 1 0 16,5 3 0-16,-6-1 0 0,6 3 1 15,-3-1 0-15,3 1 1 0,-5-1 1 16,5 2 0-16,-5 2 0 0,5-2 1 15,-6 1 0-15,6-1 0 0,0-1 0 0,-2-1-1 16,2-3 0-16,0-1-1 0,0-1 0 16,0-3 0-16,-5-1 0 0,5-1-1 15,0 0-1-15,0-2 1 0,0 0-3 16,0-1-7-16,0 2-17 0,5-6-69 16,-2 0-78-16,7 0-190 0</inkml:trace>
  <inkml:trace contextRef="#ctx0" brushRef="#br2" timeOffset="188754.33">21608 16015 472 0,'0'0'98'15,"-8"0"0"-15,2 0-85 0,1 0-10 16,2 0-2-16,-2 3-4 0,0-3-7 0,5 4-23 15,-2-4-65-15,2 0-78 0,0-4-189 16</inkml:trace>
  <inkml:trace contextRef="#ctx0" brushRef="#br2" timeOffset="189324.15">21931 15936 327 0,'0'-5'71'16,"-5"-1"2"-16,5 0-57 0,0-2-1 0,3-2 0 15,2 0-1-15,1 0 0 0,1-1 0 16,3 2-1-16,0 0-2 0,3 2-4 16,-1 2-2-16,5 1-2 0,-2 4-1 15,-1-5-2-15,-1 5 1 0,4 0-1 16,-3 0 0-16,0 0 0 0,-2 0 0 16,1 0 0-16,-1 5 0 0,-3-3-1 15,2 5 1-15,-4 1 0 0,0 2 0 16,-1 2 0-16,-3 0 1 0,-3 0 0 15,0 2 0-15,-4 0 0 0,-2 1 1 16,-5-1 0-16,3 4-1 0,-4-1 1 16,-1 2-1-16,0 0 0 0,0-2-1 0,0 2 1 15,1-3-1-15,3-3 0 0,-2 1 1 16,4-3-1-16,0-2 0 0,2-1 0 16,5-3 0-16,-3-1-1 0,3 1 1 15,0-5 0-15,0 3 0 0,3-3 0 16,3 4 2-16,0-4 0 0,1 0 2 15,4 0 0-15,-2 5 1 0,1-5 1 0,0 0-1 16,1 0 1-16,-3 0-1 0,3 0 0 16,-3 0-1-16,2 0 0 0,0 3-1 15,0-3 0-15,-1 0-1 0,2 0 0 16,-2 0-4-16,2 0-7 0,1 0-36 16,-3-3-52-16,4 3-74 0,-1-5-181 15</inkml:trace>
  <inkml:trace contextRef="#ctx0" brushRef="#br2" timeOffset="189503.67">22590 16024 461 0,'-5'0'95'15,"-1"0"0"-15,4 0-87 0,-3 0-6 16,2 3-4-16,3-3-5 0,-6 3-9 0,6-3-57 15,-4 4-22-15,4-4-66 0,0-4-146 16</inkml:trace>
  <inkml:trace contextRef="#ctx0" brushRef="#br2" timeOffset="190110.05">22949 15874 271 0,'0'-5'61'15,"0"1"0"-15,10-2-34 0,-2 0-15 16,0 1-2-16,3 2 3 0,2-1 2 15,0 4 2-15,3-4 0 0,1 4-1 0,-2 0-3 16,4-4-2-16,0 4-3 0,2 0-3 16,1 0-1-16,-2 4-1 0,0 0-2 15,-5 0 0-15,2 1 0 0,-8 3-1 16,-2 0 0-16,-1 1 1 0,-6 0 1 16,0 1 0-16,-6 2 1 0,-2-2 0 15,-4 2 1-15,-2 1-1 0,-5-2 1 16,5 0-1-16,-4 1-1 0,5 0 0 15,4-1 0-15,-1-3-1 0,7-2 0 0,3 0 0 16,0 0 0-16,0-6 0 0,8 0 0 16,0 3-1-16,3-3 1 0,4 0-1 15,2 0-1-15,2 0 0 0,0 0-2 16,1 3 0-16,-3 1-2 0,1 0 1 16,-1 2-1-16,-4 0 1 0,0 2 0 15,-3 3-1-15,0-3 0 0,-2 2-1 16,-2-2 0-16,-4 2 0 0,-2 1 3 15,0-3 2-15,0-1 4 0,-6 2 4 0,2-1 3 16,-6 1 4-16,3-3 2 0,-5 1 2 16,2 0-1-16,-2-3 0 0,-2 1-1 15,1-3 0-15,0-2-3 0,-3 6-1 16,6-6-3-16,-2 4-2 0,1-4-1 16,4 0-2-16,0 3-2 0,1-3-3 15,6 0-5-15,0 0-4 0,0 0-9 16,6 0-46-16,2 0-40 0,4-3-75 15,2 3-164-15</inkml:trace>
  <inkml:trace contextRef="#ctx0" brushRef="#br2" timeOffset="190297.64">23625 16077 489 0,'0'0'105'15,"-6"-4"1"-15,3 4-88 0,-2 0-8 16,-1 0-2-16,0 0-5 0,0 0-1 0,0 0-2 16,3 0-3-16,-1 0-9 0,4 0-17 15,0 0-77-15,0 0-85 0,0-5-209 16</inkml:trace>
  <inkml:trace contextRef="#ctx0" brushRef="#br2" timeOffset="190841.64">24019 15754 340 0,'0'4'78'0,"0"0"0"16,-5 4-35-16,1 2-34 0,1 0 1 0,-2 0 2 16,-2 1 3-16,1-1 3 0,0 2 0 15,0 0-1-15,0 1-1 0,-1 1-2 16,4 0-4-16,-2 0-1 0,0 1-3 16,2 0-2-16,3-2-1 0,-5-2-2 15,5 1 1-15,-5 0-2 0,5-3 1 16,0-1-1-16,0 0 1 0,0-1-1 15,5-1 1-15,-3 0 0 0,4-2-1 16,-1-1 1-16,2-3 0 0,1 0-1 16,2 0 1-16,-1 0-2 0,4-3 0 0,0 3-1 15,0-6-1-15,0 3 0 0,0-1 0 16,4 1 0-16,-4-2 0 0,0 5 2 16,-1-10 0-16,2 6 0 0,-5 0 1 15,3 4-1-15,-4-4 1 0,2 4-1 16,-3 0 0-16,-1 4 1 0,1 2-1 15,-5-1 0-15,3 3 1 0,-3 1 0 16,-2 3 1-16,5-1 1 0,-5 2 1 0,0-1 1 16,0 1 1-16,0 1 0 0,0-3 0 15,0 0-1-15,0-2-1 0,0 1-1 16,0-1 0-16,0-1-1 0,0 0-2 16,4-2-3-16,-1-1-7 0,5-2-12 15,3-3-80-15,2 0-83 0,2 0-206 16</inkml:trace>
  <inkml:trace contextRef="#ctx0" brushRef="#br2" timeOffset="191012.18">24638 15962 420 0,'0'0'108'0,"0"-7"0"0,-5 7-8 15,0 0-86-15,3 0-7 0,-3 0-4 16,2 0-2-16,-2 0-3 0,-1 4-4 15,0-4-5-15,4 0-10 0,2 4-15 16,0-4-73-16,3 0-81 0,4 0-196 0</inkml:trace>
  <inkml:trace contextRef="#ctx0" brushRef="#br2" timeOffset="191410.73">25018 15829 326 0,'0'0'69'15,"6"0"1"-15,-6 4-45 0,6-4-18 16,-4 3 1-16,3 1 3 0,0 1 3 15,0 0 3-15,-2 3 0 0,4 3-1 0,0-1-2 16,-1 2-2-16,0 1-2 0,4 1-3 16,-1 0-1-16,-1-1-3 0,1 1 0 15,1 2-1-15,-3 0 0 0,2 1-1 16,-2 0 1-16,-4-1 0 0,4-1 2 16,-7-1 1-16,0 1 2 0,0-3 2 15,0-3 1-15,-7 1 2 0,0-1 2 16,1-3-1-16,-3 1 0 0,-2-1-2 15,-1-2-1-15,3-4-2 0,-3 5-3 16,0-5-2-16,3 0-5 0,-2 0-7 16,-1-3-11-16,5-2-29 0,-3 1-61 0,1-4-83 15,3-2-192-15</inkml:trace>
  <inkml:trace contextRef="#ctx0" brushRef="#br2" timeOffset="191582.26">25031 15794 452 0,'5'-11'99'0,"2"1"0"16,0 2-69-16,7 1-21 0,-2 2-6 15,5 0-2-15,-1 1 0 0,3 4-1 16,0-6-2-16,2 6-4 0,3 0-9 16,1 0-53-16,-3 0-31 0,4 6-73 15,3 0-160-15</inkml:trace>
  <inkml:trace contextRef="#ctx0" brushRef="#br2" timeOffset="191757.21">25584 15959 477 0,'-2'0'100'15,"2"4"0"-15,-5-4-85 0,5 0-12 16,0-4-5-16,0 4-5 0,-6 0-5 15,6-4-16-15,0 4-72 0,0-3-78 0,6 0-190 16</inkml:trace>
  <inkml:trace contextRef="#ctx0" brushRef="#br2" timeOffset="192337.37">26409 15758 345 0,'-7'0'77'0,"-4"-7"1"0,4 7-52 16,-2-3-17-16,-4 3-2 0,2 0 2 16,-1 0 3-16,-3-4 2 0,3 4 1 0,-1 4 2 15,1-1 0-15,0 2-2 0,1 2-4 16,0 3-4-16,-1 1-2 0,3 0-2 16,-1-1-1-16,-3 3-1 0,6-1 1 15,-1 1 2-15,1 1 1 0,-1 1 1 16,-1 1 0-16,2 2 1 0,1 1-1 15,-2 1-1-15,2 1-1 0,0 0-1 16,3 0-2-16,3 0 0 0,0-1 0 16,6-1 0-16,-2-2-1 0,2-3 1 15,6-1-1-15,-4-2 1 0,3-1-1 0,1 0 1 16,1-2-1-16,3-2 1 0,1 0 0 16,3 0-1-16,0-1 1 0,-1-2 0 15,2-3 0-15,-2 0 0 0,-2 0 0 16,0-5 0-16,-5-1-1 0,2 0 1 15,-4-3 0-15,-2 1 0 0,-2-2 0 16,-1 1 1-16,-5-2 2 0,0 3 0 16,-6-2 2-16,2 2 0 0,-4-2 2 0,-3 2 0 15,-3 0 0-15,1 3-2 0,-6 0-1 16,-1 5-1-16,-5 0-1 0,-1 7-4 16,0 3-9-16,-1 3-14 0,-5 1-91 15,3 7-93-15,-1 0-235 0</inkml:trace>
  <inkml:trace contextRef="#ctx0" brushRef="#br2" timeOffset="195389.52">20944 16231 235 0,'0'0'59'0,"0"0"3"0,-5 0-19 15,5 4-22-15,0-4-5 0,-3 0 1 16,3 3-1-16,-4-3-1 0,4 5-3 0,0-5-1 16,0 6-2-16,-5-3-2 0,5 3 0 15,0 0 0-15,0 1-1 0,-3 3 1 16,3-1 0-16,0 1-1 0,-5-2 1 15,5 2-1-15,-2-1-1 0,2-2 1 16,-4 3-2-16,4-3 1 0,-3 4-1 16,3 0-1-16,0-1 1 0,-4 1-1 15,4-1-1-15,0-1 1 0,0-2-1 16,0-1-1-16,0 1 0 0,5-3 0 0,-5 2 0 16,7 0 0-16,0-2 0 0,1 1 0 15,1 0-1-15,-2-5 1 0,2 5 0 16,4 1 0-16,0-3 0 0,1 2-1 15,3 1 1-15,1-3-1 0,3 5 1 16,0-1-1-16,3-2 1 0,4 0-1 16,-2-1 1-16,6 0-1 0,-1-4 1 15,1 4-1-15,2-4 1 0,0 0 0 16,3 0 0-16,2 0 0 0,2-3 0 0,2-2 0 16,5 5 0-16,4-4 0 0,-1 4 0 15,1 0 0-15,1 0-1 0,0 0 1 16,5-3 0-16,-6 3-1 0,5-5 1 15,1 5 0-15,1-5-1 0,0 5 1 16,-2 0-1-16,-2 3 1 0,-3-3-1 16,0 8 0-16,-3-8 1 0,-4 11-1 15,1-3 0-15,0 2 0 0,-2 1 0 16,-1 4 1-16,0-1-1 0,-3 3 0 0,-2-2 0 16,-6-1 0-16,-4-2 0 0,-3 0 1 15,-6-1-1-15,-4-2 0 0,-7-2 0 16,2 0 1-16,-7-4 0 0,-3 3 0 15,0-3 1-15,-3 2 0 0,-7-2 1 16,3 1-1-16,-5-4 1 0,-2 5-1 16,1-5 0-16,-2 0 0 0,-2 0-1 15,2 0-1-15,1 0 1 0,1 0-1 16,1 0 1-16,4 0 0 0,-2-4 0 0,8 4 0 16,2 0-1-16,0-4 1 0,0 4-1 15,9-4 1-15,2 4-1 0,2-5 0 16,2 5 0-16,3-6 0 0,2 3 0 15,4 0 0-15,-2-3 0 0,2 1 0 16,-2-2 0-16,4-1 0 0,0 1 0 16,3 2 0-16,0 0 0 0,2-2 0 15,0 2 0-15,3 0 0 0,-1 5 0 16,0-6 0-16,0 6 1 0,0-6-1 0,-1 6 0 16,0 0 0-16,-2-3 0 0,-1 3 0 15,-2-3 0-15,5-3 0 0,-1 3 0 16,-3 3 0-16,4-5 0 0,0 1 0 15,1 4 0-15,4-5 0 0,-3 5 1 16,0 0-1-16,3-5 0 0,-3 5 1 16,-2-6-1-16,-1 6 0 0,-3-5 0 15,1 1 1-15,-3 1-1 0,-3-2 0 16,3 1 0-16,-1-1 0 0,-1 5 1 0,-2-3-1 16,2 3 0-16,-2 0 0 0,2 0 1 15,-2 0-1-15,3 0 0 0,1 0 1 16,-1 0-1-16,1 0 0 0,1 0 0 15,-1 3 0-15,-1-3 1 0,-3 5-1 16,0-5 0-16,-2 4 0 0,0-4 0 16,-1 0 1-16,2 0-1 0,0 0 1 15,-2 0 0-15,6 0 0 0,-4-6-1 16,3 6 1-16,-2 0 0 0,7 0 1 0,-2-3-1 16,1 3 0-16,-1-4 1 0,3 4 0 15,-3-5 0-15,-1 2 0 0,-1 3-1 16,-4-6 1-16,-1 6 0 0,0-4 0 15,-1 1-1-15,1 3 0 0,-2-5 0 16,1 1 0-16,0 4-1 0,-1-7 1 16,-1 3-1-16,2 0 0 0,1 0 1 15,0 2-1-15,-2 2 0 0,2-5 0 16,-3 5 0-16,-2 0 0 0,2 0 0 0,-2 0 0 16,0 0 0-16,0 0 0 0,0 0 1 15,-1-3-1-15,0 3 0 0,-1 0 0 16,0 0 0-16,3-4 0 0,-6 4 1 15,3 0-1-15,-1-3 0 0,-1 3 0 16,-1-5 0-16,1 5 1 0,-3-5-1 16,3 5 0-16,-4-6 1 0,0 1 0 15,0 0 2-15,0 0 2 0,-2-2 0 16,-3-1 2-16,3 0 2 0,-1-1 0 0,-4-3 1 16,3 1 0-16,-3 0 0 0,0-1-1 15,0 3 0-15,0-1-2 0,0 3-1 16,0 0-2-16,0 0-2 0,0 2-1 15,0-1-6-15,-6 3-8 0,3-1-12 16,-2-2-94-16,-7 6-96 0,-2-4-239 16</inkml:trace>
  <inkml:trace contextRef="#ctx0" brushRef="#br2" timeOffset="196789.86">23360 16934 322 0,'-3'-3'79'0,"3"-1"3"16,0 1-42-16,-5 3-12 0,5-5-4 0,0 5-2 15,0-4 0-15,0 4-3 0,0 0-2 16,0 0-4-16,-2 0-3 0,2 0-3 15,0 0-3-15,0 0-2 0,0 0-1 16,0 5 0-16,-4-1 0 0,4 1-1 16,-3-1 1-16,3 3-1 0,-6-3 1 15,6 3-1-15,-4-2 1 0,4 0-1 16,0 0 1-16,0-1-1 0,0-1 0 16,0 1 0-16,0-4 1 0,5 6-1 15,-5-6 0-15,6 4 0 0,-1-4 1 0,-2 3-1 16,3-3 0-16,2 5 1 0,-2-5-1 15,4 4 0-15,-1 1 0 0,-2-2 0 16,0 3 1-16,3 0-1 0,-2-2 0 16,-1 1 0-16,0 0 0 0,-1 2 0 15,0 0 0-15,0-4 1 0,0 5-1 16,0-1 0-16,-3 2 0 0,3-4 0 16,4 2 0-16,-6 1 0 0,5-1 0 0,-3 0 0 15,-2 1 0-15,3-1 0 0,-1 2 0 16,-6-1 0-16,6 1 0 0,-6-1 1 15,4-1-1-15,-4-2 0 0,0 2 0 16,0-2 0-16,0 0 0 0,0-5 0 16,-5 8 0-16,5-4 0 0,-8-4 0 15,3 5 1-15,-3 0-1 0,1-1 0 16,-3-1 1-16,2 3-1 0,-3-3 1 16,4 4 1-16,-1-2 1 0,-3-1 2 15,4 0 1-15,-1-4 0 0,0 4 2 0,-2-4-1 16,3 4 0-16,1-4-1 15,0 0-2-15,-1 0 0 0,1 0-2 0,3 0 0 16,3 0-1-16,-5 0-3 0,0-4-4 16,3 4-9-16,2-7-5 0,-6 2-91 15,6 0-87-15,0 1-220 0</inkml:trace>
  <inkml:trace contextRef="#ctx0" brushRef="#br2" timeOffset="197318.71">23340 16910 239 0,'0'0'66'0,"0"-5"1"16,4 5-1-16,-4-7-50 0,5 4-6 15,-2-3 1-15,2 0-2 0,1 2-1 16,1-2 0-16,1 2 0 0,-1-2 1 16,5 2 1-16,-1 1 0 0,-2-1 1 15,3 1 0-15,0-1-2 0,1 4 0 16,-3-5-2-16,5 5-1 0,-1-3-2 16,0 3-1-16,1 0 0 0,-3 0-1 15,6 0-1-15,-3 0 1 0,3 0 0 0,-3 0 1 16,3 0-1-16,-3 0 2 0,3 0 0 15,-4 3 1-15,-1-3 1 0,-1 0 0 16,0 0 1-16,-4 4 1 0,-1-4-1 16,0 0-1-16,-2 0 0 0,-5 0-2 15,5 0 1-15,-5 0-3 0,0 0-3 16,0 0-9-16,0 0-48 0,0 0-40 16,0 0-74-16,0 0-171 0</inkml:trace>
  <inkml:trace contextRef="#ctx0" brushRef="#br2" timeOffset="197900.96">23969 16830 232 0,'0'0'65'16,"6"-5"3"-16,-6 5-27 0,3-5-6 15,-3 5-3-15,5-4-6 0,-5 4-3 16,5 0-4-16,-5-3-3 0,0 3-3 15,0 0-5-15,2 0-4 0,-2 0-3 0,0 0 0 16,0 0-1-16,0 3 0 0,0-3 1 16,0 4 2-16,0-4 1 0,0 7 2 15,0-3 0-15,0 0 0 0,0-1 1 16,0 3 1-16,0-1 0 0,0 0 0 16,0 2 0-16,0 1-1 0,0-1-2 15,0 0 0-15,-3 3 0 0,3-2-2 16,-4 1 1-16,4 0 0 0,0-1 0 0,-5 1 0 15,5-1 1-15,-2 2 1 0,2 0 0 16,-5 1 0-16,5-1-1 0,-2 1 1 16,2 0-1-16,0 1-1 0,0-2-1 15,-5 0 0-15,5-1 0 0,0 1-1 16,0-3-1-16,0 2 1 0,0-4 0 16,0 0 0-16,0 1 0 0,-3-2 0 15,3-2 1-15,0 3-1 0,0-2 1 16,0 1-1-16,-4-4 0 0,4 6 0 15,0-2-1-15,0 1 0 0,-6-2-1 0,6 4-5 16,-2-3-7-16,2 3-14 16,-4 0-85-16,4 0-87 0,-3 1-221 0</inkml:trace>
  <inkml:trace contextRef="#ctx0" brushRef="#br2" timeOffset="198118.36">23931 17284 509 0,'0'0'114'0,"0"0"2"16,0 0-87-16,0 0-8 0,0 0-2 16,-3-4-4-16,3 4-3 0,0 0-3 15,0 0-2-15,0 0-2 0,0-4-8 16,0 4-12-16,0 0-15 0,3-4-93 15,3 4-98-15,0 0-243 0</inkml:trace>
  <inkml:trace contextRef="#ctx0" brushRef="#br2" timeOffset="198620.06">24471 17095 436 0,'-2'-4'111'0,"2"4"2"0,-6-4-35 16,2 4-52-16,4-5-5 0,-6 5-4 16,6 0-4-16,-3-8-3 0,3 8-3 15,0 0-1-15,0 0-3 0,0-3-7 16,0 3-9-16,3-6-13 0,3 6-94 15,-1-5-98-15,2-4-242 0</inkml:trace>
  <inkml:trace contextRef="#ctx0" brushRef="#br2" timeOffset="199420.12">25245 16828 325 0,'0'0'86'16,"-6"-3"3"-16,6-2-37 0,-3 5-18 15,3 0-9-15,0-2-4 0,-5 2-5 16,0-5-5-16,5 5-4 0,-6-5-2 0,3 5-2 15,-2 0-1-15,-2 0-1 16,0 0 0-16,0 5-1 0,-5-5 1 0,-1 6 0 16,0-6 0-16,-2 7 0 0,-1-1 2 15,0 0-1-15,0 2 1 0,1 0 0 16,-3 4 1-16,5-1 0 0,-1 0 0 16,-1-1 0-16,2 2-1 0,0-1 0 15,1 0 0-15,1-2 0 0,2 4-1 16,-1-1-1-16,4 2 0 0,-2 0 0 15,5 1 0-15,-2 3-1 0,0 0 1 0,3-1-1 16,2 0 1-16,-6-1-1 16,6 0 0-16,-4 0 1 0,4-3-1 0,-7-1 0 15,7 2 0-15,0-2 1 0,0 0-1 16,0 0 0-16,0-1 0 0,0 0 1 16,5-1-1-16,1 0 0 0,-4-3 1 15,4-2-1-15,0 0 0 0,1 0 1 16,4 1-1-16,-2-6 0 0,3 4 0 15,0-4 1-15,0 4-1 0,-2-4 0 0,3 0 0 16,-4 0 0-16,1 0 0 0,-3-5 0 16,4 5 0-16,-3-6 0 0,-1 1 0 15,-1 0 0-15,0-1 0 0,1-2 0 16,0 2 0-16,-3-2 0 0,-2-1 0 16,-2 2 1-16,5 0 0 0,-5 0 1 15,0 1 3-15,-6 0 2 0,1 0 2 16,-2 2 1-16,0-1 3 0,1 0 0 15,-2 1-1-15,-4 4-1 0,3-4-3 16,-2 4-2-16,-2 0-2 0,1 8-2 0,-1-3-3 16,0 4-10-16,-1 2-11 15,0 2-98-15,1 1-98 0,-1 2-249 0</inkml:trace>
  <inkml:trace contextRef="#ctx0" brushRef="#br2" timeOffset="205317.9">10562 16724 165 0,'-3'-4'44'0,"3"0"2"15,-5 0-23-15,5 0-5 0,0 0-4 16,0-1-5-16,0-2-4 0,0 2-2 15,0-4-2-15,3 4 0 0,2-2 2 16,-2 2 1-16,1-2 2 0,2-1 3 16,-1 3 1-16,1-3 0 0,-1 1 1 0,2-2-2 15,-1 1-1-15,1-2-2 0,0 1-3 16,-3 0 0-16,2-1-2 0,0 1 1 16,-3-1-1-16,1 1 1 0,0-1 1 15,-4 1 2-15,0 0 3 0,3 0 0 16,-3-2 2-16,0 3-1 0,-6-2 1 15,6 1-1-15,-8 1-3 0,1-1-2 16,1 1-1-16,-1-2-1 0,-3 2 0 16,1-1 0-16,-1 0 0 0,0-1-1 0,3 0 1 15,-1 1-1-15,2 1 0 0,0-1-1 16,1 2 1-16,2-1 0 0,3 3-1 16,0-2 1-16,0 2-1 0,0-2 1 15,5 1 0-15,1 0-1 0,2-3 1 16,-1 2-1-16,2-1 0 0,2-2 1 15,-2 0-1-15,1 2 1 0,0 1-1 16,-3-1 1-16,2 2-1 0,-3-1 1 16,1 0-1-16,-3 0 1 0,1-1-1 15,-5 3 0-15,3-2 1 0,-3-1-1 16,0 3 0-16,0-1 0 0,-6-1 1 0,3 0-1 16,-3 0 0-16,-1-1 0 0,1 3 0 15,0-2 0-15,2-1 0 0,0 0 0 16,-3 1 0-16,7-1 1 0,-6 2-1 15,6-2 0-15,0 0-1 0,0 0 1 16,0 1 0-16,6 0 0 0,-2-3 0 16,0 3-1-16,2 1 1 0,-2-1-1 15,2 5 0-15,0 2 0 0,1-5 0 16,0 5 1-16,1 0-1 0,-1 0 0 16,3 0 1-16,0 0 0 0,-1 0 0 0,2-5 0 15,-1 5 0-15,1-3 1 0,-2 3-1 16,0-5 1-16,-3 1-1 0,0 4 1 15,1-7-1-15,-1 2 1 0,-2 3 0 16,0-5-1-16,4 2 0 0,-1-3 0 16,0 1-1-16,-1-2 0 0,1 2 0 15,-3-1-1-15,2 2 1 0,-2 1-1 0,-4-1 2 16,5 6-1-16,-5-2 1 16,0 2 0-16,0 0 0 0,0 0 0 0,0-4 0 15,0 4-1-15,4 0 1 0,-4 0-1 16,0 0-1-16,0 0-1 0,3 0-1 15,-3 4-1-15,3-4-2 0,1 0-1 16,-4 5 1-16,5-1-1 0,-1 0 2 16,0 0 1-16,0-1 2 0,2 1 2 15,3-4 1-15,1 4 1 0,2-4 0 16,-1 0 1-16,4 0-1 0,-4 0 1 0,2 0 0 16,-1 0 0-16,2 0 0 0,-2 0 1 15,1-6 0-15,3 6 0 0,-3-5 1 16,1 5-2-16,1-7 0 0,-1 4 0 15,-1-2-1-15,-2 5-1 0,1-5 0 16,-2 5 0-16,1-2-1 0,0 2 1 16,-2-6 0-16,2 6-1 0,-1-6 1 15,-1 0 0-15,2 1 0 0,-1-2 1 16,1 1 0-16,-2 1 0 0,0 0 1 16,0 0 1-16,-2 5-1 0,2-5 1 0,-3 5 0 15,1 0 0-15,0 0 1 0,3 4 1 16,-3-4 0-16,2 0 1 0,1 3 0 15,2-3 0-15,-2 5 0 0,1-5-1 16,1 0-1-16,2 0-1 0,-1 0 0 16,1 0 0-16,1-7-1 0,0 2 0 15,0 0 0-15,3 0-1 0,-2 1 0 16,2 0 0-16,0 4 0 0,-2-6-1 16,-2 6 0-16,0-2 0 0,-2 2 0 0,-2 0-1 15,2 0 1-15,-4 4 0 0,3-4 0 16,-1 5 0-16,0-5 1 0,-1 7 1 15,2-7 0-15,-2 5 1 0,1-5 0 16,0 0 0-16,0 5 1 0,2-5 0 16,2 0 0-16,-1 0-1 0,4 0 0 15,-1-6 0-15,4 2-1 0,-1 0 0 16,0-1 0-16,1 0-1 0,-1 0 0 0,0 1 0 16,-1 0 0-16,-2 0-1 0,3 4 1 15,-2-5-1-15,1 1 0 0,0 4 0 16,-2 0 0-16,-1 0 0 0,-1 0-1 15,1 4 1-15,-4-4-1 0,1 5 1 16,-2-5 0-16,-1 4 0 0,2-4 0 16,-2 4 1-16,-2 0 0 0,0-4 0 15,3 4 0-15,-3 3 1 0,1-1-1 16,-1 1 2-16,0 1-1 0,3-1 1 0,1 1 0 16,0 0 0-16,0-3 0 0,3 1 0 15,0-6-1-15,2 0 1 0,1 0-1 16,2-4 0-16,-2-3 0 0,2 0 0 15,-3 0-1-15,4-2 0 0,-1 1 0 16,1 1 1-16,-1 0-2 0,-2 0 1 16,1 1 0-16,0 0-1 0,-2 1 0 15,0 2 0-15,-4-1 0 0,-2 4 0 0,1 0-1 16,1 0 1-16,-5 0-1 0,0 6 1 16,-1-6-1-16,-2 5 1 0,1-2 0 15,1 1 0-15,-6-1 0 0,9 1 0 16,-1 0 1-16,-5 0 0 0,5 1-1 15,0 1 2-15,2-1-1 0,0 0 0 16,0-1 0-16,0-4 1 0,5 6-1 16,-4-6 1-16,0 0-1 0,0-4 0 15,2 0 0-15,0-1 0 0,1-1 0 16,2-1-1-16,0 2 1 0,0 1 0 0,4-1-1 16,-4-2 1-16,1 2-1 0,-4 5 0 15,3-6 0-15,-4 1 1 0,-1 5-2 16,-1-2 1-16,-1 2 0 0,1 0 0 15,-1 0 0-15,-2 5 0 0,-1-5-1 16,1 4 1-16,-2 1 0 0,1 0 0 16,2 1 0-16,-1-1 0 0,3-1 0 15,-1 4 0-15,5 1 0 0,-3-3 1 0,1 0 0 16,4-3 0-16,0 0 0 0,0 1 0 16,1-4 1-16,1 0-1 0,0 0 0 15,1-5 0-15,0 2 0 0,1-5 0 16,-1 1 0-16,4-1-1 0,-2-1 1 15,0-2-1-15,0 2 1 0,1-2-1 16,-3 2 0-16,1 0 1 0,-3 1-1 16,1 1 0-16,-1 0 0 0,-3 4 0 15,-1 3 0-15,-2 0-1 0,-1 0 1 16,0 5 0-16,-3 1 0 0,-1 1 0 16,1-1 0-16,0 2 0 0,0-1 0 0,2 0 0 15,0-3 0-15,2 1 0 0,1-1 1 16,-1 0-1-16,4-4 1 0,-2 3 0 15,3-3 0-15,-3 0 0 0,4 0 1 16,-2 0-1-16,2 0 0 0,1 0 0 16,-1-7-1-16,1 2 1 0,0-1 0 15,2-3-1-15,-3 0 0 0,0-1 1 16,2 1-1-16,-2 1 0 0,-2 3 1 0,-2-1-1 16,1 6 0-16,-2 0 0 0,-5 0 0 15,2 0-1-15,-3 4 1 0,1 0 0 16,-1-4 0-16,2 3 0 0,1-3 0 15,1 0 0-15,2 4 0 0,3-4 1 16,0 0-1-16,4-4 0 0,-1 4 0 16,1-4 0-16,1 4 0 0,0-6 1 15,1 4-1-15,-1-3 0 0,-2 5 0 16,0-6 0-16,1 1 0 0,-3 1 1 0,2 1-1 16,-3-1 0-16,4 0 0 0,-4 1 0 15,0 3 0-15,1-5 0 0,-3 5 0 16,2-4 0-16,0 4 0 0,-2 0 0 15,1 0 0-15,-2 0-1 0,1 7 1 16,-1-7 0-16,-2 5 0 0,0-1 0 16,-2 0 0-16,4 1 0 0,-3 0 0 15,1 2 0-15,-1 0 0 0,-1 1 0 16,1 2 0-16,0-2 0 0,0 1 0 16,2-2 0-16,2 1 0 0,0-2 0 15,0-6 0-15,3 8 0 0,-1-8 0 0,1 0 0 16,-1 4 0-16,0-4 0 0,-1 0 1 15,2 3-1-15,-2-3 0 0,2 0 0 16,-1 0 0-16,1 0 0 0,-1 0 0 16,4 0 1-16,-4-3-1 0,1 3 0 15,-2-4 0-15,0 4 0 0,-4 0 0 16,-1 0 0-16,-2 0 0 0,-1 0 0 16,-3 4 0-16,-3-1 0 0,0 2-1 0,0 2 1 15,0 3 0-15,0 0 0 0,0 1 0 16,0 0 0-16,0 0 0 0,0-1 0 15,0 1 0-15,6-3 0 0,0 2 0 16,2-2 0-16,0 1 0 0,3 0 0 16,-1 2 0-16,3-4 0 0,2 2 0 15,0-4 0-15,0 3 1 0,1 0-1 16,-2-3 0-16,2 1 0 0,-3 1 0 16,-3 0 0-16,0 1 0 0,-4-1 0 0,0 3 0 15,-2-2 0-15,-4 1 0 0,2 0 0 16,-2-1 0-16,0 1 0 0,0-1 0 15,0-1 0-15,0-1 0 0,0 0 0 16,0-1 0-16,0 0 0 0,0-1 0 16,5 1 0-16,-5-2 0 0,5 2 0 15,-5 0 0-15,5 1 0 0,-1 1 0 16,1-2 0-16,1 2 0 0,-2 0 0 16,2 1 0-16,-1-3 0 0,3 3 0 15,-1-1 0-15,-2 0 0 0,0 0 0 0,-2 0 0 16,-3 3 0-16,4-2 0 0,-4 0 0 15,0 3 0-15,-4 1 0 0,0-3 1 16,-2 2-1-16,-2 0 0 0,-2-2 0 16,-1 2 0-16,0 1 0 0,0 2 0 15,-1 1 0-15,3 0 0 0,0-2 0 16,3 2 0-16,3-3 0 0,3-1 0 16,-4 0 0-16,4-4 0 0,0 3 0 0,6-3 1 15,-3 1-1-15,1-4 0 16,0 2 0-16,1-2 0 0,-1 2 0 0,1-2 0 15,1-2 0-15,-2-2 0 0,-4 7 0 16,5-3 0-16,-5-4 0 0,4 6 0 16,-4-1 0-16,0 2 1 0,0-2-1 15,-5 3 0-15,1 0 0 0,-4 1 0 16,0 1 0-16,-1-1 0 0,0 0 0 16,-1 1 0-16,2 0 0 0,0 0 0 0,1-2 0 15,3 3 0-15,-2-3 0 0,2-2-1 16,4 2 1-16,-3-1 0 0,3-2 0 15,0 1 0-15,0-1 0 0,4 0 0 16,-4-2 0-16,6 2 0 0,-2 1 0 16,-1 1 0-16,1-3 0 0,-1 3 0 15,-3-2 0-15,6 1 0 0,-6-3 1 16,6 2-1-16,-6 0 0 0,0-2 0 16,0-3 0-16,0 7 0 0,0-2 0 15,0 0 0-15,-8 1 0 0,6 0 0 0,-3 2 0 16,1-2 1-16,0 0-1 0,-2-1 0 15,2-1 0-15,-1-1 0 0,2-3 0 16,-1 6 0-16,1-6 0 0,-2 5 0 16,0-5 0-16,2 3 1 0,-1-3-1 15,1 6 0-15,-2-6 0 0,5 3 0 16,-5-3 0-16,5 5 0 0,-6-5 0 16,2 3 1-16,1-3 0 0,-3 0 1 15,3 0 2-15,-1 4 2 0,0-4 0 0,0 0 2 16,-1 0 1-16,1 0 1 0,1 0-1 15,-3 0 0-15,2 0-1 0,-2 0-1 16,1 0-2-16,-2-4 0 0,1 4-2 16,-1 0-1-16,0 0-1 0,0 0 0 15,0 0 0-15,1 0-1 0,1 0-2 16,1 0-9-16,4 0-3 0,-4 0-101 16,4 0-94-16,0 0-243 0</inkml:trace>
  <inkml:trace contextRef="#ctx0" brushRef="#br2" timeOffset="213043.02">22035 16912 299 0,'-4'-4'74'0,"-1"-3"5"0,1 1-44 16,0-1-4-16,1 0-3 0,-2 0-2 15,0-1-1-15,5 1-3 0,-7 2-2 16,1 2-4-16,3 3-2 0,-2-4-4 16,0 4-2-16,-1 0-2 0,-1 0-1 15,0 0-3-15,-1 0 0 0,1 9 0 0,-3-3-1 16,-3 2 0-16,4 3 0 16,-5-1-1-16,2 2 1 0,-1 0 0 0,-1 2 0 15,-1 1 0-15,4-1-1 0,1 6 1 16,-3 1-1-16,4-1 1 0,-1-1-1 15,1 1 0-15,-2 1 1 0,4-5-1 16,-4 0 0-16,5-1 0 0,1-1 0 16,5 2 0-16,-4-3 0 0,4-1 1 15,0 0-1-15,0 0 0 0,4 0 0 16,1 0 0-16,0-1 0 0,6 1 1 16,1 0-1-16,-2-4 0 0,3 0 0 0,5-1 1 15,-1-2-1-15,0-5 0 0,2 0 1 16,-1-4 0-16,3 4-1 0,-2-8 0 15,-1 1-1-15,-4-3 0 0,4 3 0 16,-4-1 0-16,-1 0-1 0,-1 0 1 16,-3-2-1-16,-2 1 1 0,-1 4 0 15,-1-5 0-15,-5 0 0 0,0-2 1 16,0 5-1-16,0-1 1 0,-7 1-1 16,1-1 0-16,-5 0 1 0,3 4-1 0,-4 4 1 15,-3 0 1-15,1 0-1 0,-5-4 1 16,1 11 0-16,-1 1 0 0,0 3 0 15,4-1-1-15,-3 2 1 0,5-1-1 16,0 3 0-16,4-2-1 0,0-3-5 16,7 3-6-16,2-4-14 0,0 1-30 15,0-1-45-15,7-5-72 0,0-3-160 16</inkml:trace>
  <inkml:trace contextRef="#ctx0" brushRef="#br2" timeOffset="213478.11">22503 16823 283 0,'0'0'68'0,"0"0"0"0,0 0-39 15,0 0-11-15,0 0 1 0,0 5 2 16,0-5 0-16,-5 6-2 0,5-2 1 16,-6 3 0-16,1 2-1 0,-1 0-3 0,2 1-1 15,-2 0-1-15,0 2-1 16,0 5 0-16,-1-3 0 0,-3 1-2 0,6 2 0 15,-5 2-1-15,2 1 0 0,-1 2-2 16,2-1 0-16,-1 1-1 0,1-2 0 16,0 0-1-16,0-3-1 0,3-1 0 15,-1-2-1-15,0-1 0 0,4-4 0 16,-4 1-1-16,4-1-1 0,-4-1 0 16,4-3-1-16,0 2-1 0,0-2-6 15,0 1-7-15,0-3-13 0,0 2-62 0,0-2-26 16,0 1-79-16,5 0-164 0</inkml:trace>
  <inkml:trace contextRef="#ctx0" brushRef="#br2" timeOffset="213689.53">22338 17369 483 0,'-2'0'107'0,"-3"0"2"0,2 0-85 16,-2 0-4-16,0 0-4 0,-1 0-5 16,3 0-2-16,-1 0-3 0,4 0 0 15,-3 0-7-15,3 0-10 0,0 0-13 16,0 0-66-16,0 0-24 0,5 0-78 16,3-4-167-16</inkml:trace>
  <inkml:trace contextRef="#ctx0" brushRef="#br2" timeOffset="214152.84">22793 17082 301 0,'-2'0'78'0,"-2"0"4"15,1 0-18-15,3 0-38 0,-6 0-6 16,6 0-1-16,0 0-3 0,0 0-3 16,0 0-4-16,0 0 0 0,0 0-4 15,6 0 0-15,-3 0-1 0,2 0 1 16,1 0 1-16,0 0 0 0,0 0-2 16,1 0 1-16,0 0-2 0,0 0 1 15,0-3-1-15,1 3-1 0,2-5 0 0,-2 5 0 16,4-4-1-16,-4 4 0 0,2-5 0 15,0 5 0-15,-3 0-2 0,2 0-4 16,-3 0-5-16,-3 0-12 0,4 0-76 16,-7 4-2-16,0-1-66 0,0 2-129 15</inkml:trace>
  <inkml:trace contextRef="#ctx0" brushRef="#br2" timeOffset="214410.55">22787 17244 352 0,'9'0'84'15,"-2"0"3"-15,1 0-55 0,0 0-6 0,3 0-4 16,-1 0-3-16,2-4-4 0,0 0-2 15,2 4-4-15,-1-7-2 0,5 2-2 16,-4 5-2-16,3-4-2 0,-3 4-3 16,1 0-10-16,-2-5-84 0,-1 5-81 15,1 7-211-15</inkml:trace>
  <inkml:trace contextRef="#ctx0" brushRef="#br2" timeOffset="-213326.55">27113 17183 319 0,'4'-12'71'0,"-4"2"2"0,5 3-43 0,-5-2-12 15,5 2-2-15,0 1 1 0,0-3 2 16,0 1 1-16,-2 1-3 0,2 2-1 16,-3 1-5-16,-2 0-2 0,7 4-5 15,-7 0-1-15,0 0-1 0,0 0-1 16,0 6 0-16,0-1 1 0,0 4 1 16,0 1 3-16,0 2 2 0,-3 2 1 15,3 0 0-15,0 0 0 0,0 0-1 0,0 0 0 16,0-1-2-16,0-1-1 0,0 0-1 15,3-2-1-15,-3 0-1 0,6-1 0 16,-2 0 0-16,-1-3 0 0,3 1-2 16,1-3-3-16,4-4-9 0,1 0-52 15,3-8-41-15,-1 2-79 0,4-3-183 16</inkml:trace>
  <inkml:trace contextRef="#ctx0" brushRef="#br2" timeOffset="-213172.96">27392 16878 478 0,'-9'-9'100'0,"-1"-1"-1"15,4 5-85-15,-2 5-12 0,2-3-4 16,0 3-7-16,4 0-18 0,2 0-72 16,0-4-80-16,0 4-198 0</inkml:trace>
  <inkml:trace contextRef="#ctx0" brushRef="#br2" timeOffset="-212440.11">27534 16921 332 0,'0'3'75'0,"2"2"4"0,3-2-56 16,0 1 0-16,2 0-1 0,1-4-3 16,-1 0-1-16,6 4-2 0,-1-4-2 15,0 0-2-15,2-6-4 0,0 2 0 16,3 1-3-16,-3-1-1 0,1-2-1 16,2 0 0-16,-1-1-1 0,-3-3 0 15,3 2 0-15,-6-1-1 0,3 1 1 16,-6 1-1-16,2-2 0 0,-6 3 1 15,-3 0-1-15,0 1 0 0,0 0 0 16,0 1 0-16,-3 4-1 0,-3-5 1 0,-1 5-1 16,-3 0 0-16,2 0-1 0,0 4 1 15,-4 0-1-15,1 2 1 0,-1 1-1 16,1 2 1-16,-5 1 0 0,3 2 0 16,0 1 0-16,0 1 0 0,-1 1 0 15,1 2 0-15,0 0 0 0,1 2 0 16,-1 2 0-16,4 1 0 0,-1 0 0 15,3 2 1-15,-1-2-1 0,3 2 0 0,-1-4 1 16,6 1-1-16,-2-4 1 0,2 0-1 16,0 0 1-16,0-4-1 0,0 1 1 15,2-2-1-15,4-2 1 0,0 0-1 16,1-1 1-16,0-2-1 0,3 0 1 16,-1-2-1-16,3-5 1 0,-4 4 0 15,3-4 1-15,1-4-1 0,1 0 0 16,1-3 0-16,-1 1 1 0,2-3-2 15,-2 1 1-15,3-1-1 0,-6-1 0 16,1 0-1-16,-2 1 1 0,2 1-1 0,-4-1 1 16,0 0-1-16,4 3 1 0,-5 0 0 15,-3 0 0-15,-3 6 0 0,6-5-1 16,-6 5 0-16,0 0-1 0,0 0 1 16,0 0 0-16,0 5 0 0,0 0 0 15,0 0 1-15,0 0 1 0,0 3 0 16,0 0 0-16,0 2 1 0,4-2 0 15,-4 1 0-15,0-1-1 0,6 0 1 0,-6 0-1 16,4 0 0-16,1 1 0 0,0-1 0 16,0 1-1-16,-1-4 1 0,6 2-2 15,-2-4-5-15,0-3-11 0,4-3-84 16,-4-4-82-16,4 0-212 0</inkml:trace>
  <inkml:trace contextRef="#ctx0" brushRef="#br2" timeOffset="-212274.46">28005 16941 442 0,'-4'0'95'0,"-1"-3"-1"0,-1 3-69 16,1 0-19-16,-1 0-7 0,3 6-7 15,3-6-14-15,-6 2-73 0,6-2-76 16,7 0-194-16</inkml:trace>
  <inkml:trace contextRef="#ctx0" brushRef="#br2" timeOffset="-210403.65">29240 16854 197 0,'0'-5'53'16,"-6"1"5"-16,0-1-27 0,3 2-3 16,-6 3 0-16,1-7 1 0,0 7-4 15,-3-5-2-15,1 5-3 0,-2-5-2 16,0 5-2-16,0 0-2 0,-1 0-2 16,0 0-1-16,0 0-1 0,0 0-2 0,0 6 0 15,-1-2 0-15,2 1 0 0,-1 0 0 16,-2 0 0-16,2-1-1 0,-1 1 1 15,1 4-1-15,-1-2-1 0,-2 2 0 16,2 1 0-16,0-1 0 0,0 2-1 16,-2 0 1-16,2 1-2 0,1 0 1 15,0 2-1-15,0 1-1 0,5 0 0 0,-2 4-1 16,3 0 0-16,4-1-1 0,3 1 0 16,0 1 0-16,0-1-1 0,0-2 1 15,6 1-1-15,1-4 1 0,1 1-1 16,0-2 0-16,5-1 1 0,-1 0-1 15,0 0 0-15,2-1 1 0,-1-1-1 16,1-2 1-16,-1-1-1 0,0-2 1 16,0-2 0-16,0-3-1 0,3 0 1 0,-6 0 0 15,3-5 0-15,0 0 0 0,-1 0-1 16,-4-2 1-16,3-1 0 0,-4 1 0 16,1-2-1-16,-2 3 1 0,0-3-1 15,-2 2 1-15,-4-1-1 0,0 2 1 16,0-1-1-16,-7 2 1 0,2-2-1 15,-6 3 0-15,4-1 1 0,-5 5-1 16,-2 0-1-16,1 0 1 0,-2 0 0 16,-2 7 0-16,1-2 0 0,-1 0 0 15,1 0 0-15,0 1 0 0,3 0 1 0,3 1-2 16,0 1-1-16,1-1-5 0,4 0-5 16,5 1-9-16,0-1-22 0,0-1-47 15,12 0-13-15,-3-6-61 0,8 2-116 16</inkml:trace>
  <inkml:trace contextRef="#ctx0" brushRef="#br2" timeOffset="-209969.98">29531 16711 246 0,'0'0'71'16,"0"-5"6"-16,0 5-33 0,2 0-2 16,-2-4-5-16,0 4-3 0,0 0-7 15,-2 4-9-15,2-4-6 0,-6 7-4 16,1-1-2-16,-1 3 1 0,-1-1 0 15,1 1 1-15,0 5 2 0,-2-1-1 16,2-1 0-16,0 2 1 0,-1 1-1 16,1-1 1-16,-1 1 0 0,4 1-1 15,-3-1 0-15,0 1 1 0,1 0-2 16,-2 0 0-16,1 1-1 0,2-2-1 0,0-2 0 16,0 2-1-16,1-1-1 0,3-2-1 15,-4 0 0-15,4 0 0 0,-6-4-1 16,6 1 0-16,0 1 0 0,0-3-1 15,0-1 1-15,0 2-2 0,0-3-2 16,7 5-8-16,-7-5-7 0,4 2-15 16,-4-2-83-16,0 2-89 0,0 1-217 0</inkml:trace>
  <inkml:trace contextRef="#ctx0" brushRef="#br2" timeOffset="-209763.53">29364 17299 463 0,'-2'0'105'0,"2"0"6"0,0 0-75 16,0 0-7-16,0 0-2 0,-5 0-2 16,5 0-3-16,-4 0-4 0,-4-5-5 15,8 5-9-15,-2 0-14 0,2 0-19 16,0 0-94-16,-5 3-99 0,-1 1-247 15</inkml:trace>
  <inkml:trace contextRef="#ctx0" brushRef="#br2" timeOffset="-208214.38">29895 17154 283 0,'0'0'73'0,"0"-7"4"0,0 7-40 15,0-3-9-15,0 3-6 0,0-4-6 16,3 4-4-16,2 0-5 0,1-3-2 16,0 3-3-16,2-5-1 0,1 5 0 0,0-5 1 15,0 5-1-15,2-4 0 0,0 4-1 16,0-4 1-16,0 4 0 0,0 0-1 15,1 0 1-15,-1 0 0 0,2 0-3 16,-2 0-4-16,-3 4-16 0,3 0-27 16,-4-4-33-16,-1 5-59 0,0-5-129 15</inkml:trace>
  <inkml:trace contextRef="#ctx0" brushRef="#br2" timeOffset="-207932.45">29887 17261 156 0,'0'0'46'0,"5"3"8"15,-5-3-18-15,9 0 1 0,-2 4 0 16,0-4-2-16,2 0-4 0,2 0-4 16,1 0-8-16,-2 0-6 0,6 0-4 15,-2 0-3-15,0 0-1 0,4 0-2 16,-3 0-18-16,2 0-58 0,-3 0-61 16,0 0-158-16</inkml:trace>
  <inkml:trace contextRef="#ctx0" brushRef="#br2" timeOffset="-207164.5">30723 16881 188 0,'-8'0'50'16,"-3"0"6"-16,3 0-26 0,-3 5 0 16,2-5 3-16,-3 4 1 0,1 0-2 15,-3 0-4-15,5-1-2 0,-2 4-4 16,-2-2-5-16,0 2-2 0,-1 0-5 16,2 2-1-16,0 0-3 0,-2 2-1 0,1 1-1 15,-1 1-2-15,2 2 0 0,-1 1 0 16,4 1-1-16,-2 1 1 0,-1-2 0 15,4 2 0-15,-1 0 0 0,0-1 0 16,2 1-1-16,1-3 1 0,0 0-1 16,3 0-1-16,-1-1 1 0,-1 0 0 15,5-1-1-15,0 0 1 0,0 0-1 16,0 2 1-16,0 0-1 0,6-1 1 16,-1 0-1-16,-5-2 1 0,9 0-1 0,0-1 1 15,0-2-1-15,2 0 1 0,-3-3 0 16,5 2 0-16,-1-3-1 0,0-2 1 15,0 1 0-15,-3-4 0 0,5 0 0 16,-1 0 0-16,-1-6 0 0,1 1 0 16,-1-1 0-16,1-1 0 0,-3-1 0 15,0 1 0-15,-2-1 0 0,3 0-1 16,-5-1 1-16,0-1-1 0,-3 0 1 16,-3 2 0-16,5 0 0 0,-5 0 0 15,0 1 0-15,-6 0 0 0,0 2 2 16,0 1 0-16,-1-2 1 0,-1 1 2 0,-3 1 0 15,3 4 0-15,-3-4 0 0,-3 4 0 16,2 0-1-16,-3 0-2 0,1 7 0 16,-3-3-1-16,4 0-1 0,-1 2-1 15,5 1 1-15,-1 2-1 0,1-1-2 16,2 2-3-16,2-1-6 0,0 1-11 16,5-1-47-16,0-1-31 0,0-1-70 15,11-4-151-15</inkml:trace>
  <inkml:trace contextRef="#ctx0" brushRef="#br2" timeOffset="-206948.6">30932 17252 425 0,'0'0'100'0,"0"-4"0"15,-2 4-55-15,2 0-30 0,0 0-5 16,0 0-3-16,0 0-4 0,0 0-3 16,-4 0-4-16,4 0-8 0,0 5-19 15,0-5-70-15,5 0-80 0,1 3-195 16</inkml:trace>
  <inkml:trace contextRef="#ctx0" brushRef="#br2" timeOffset="-206016.4">31341 17007 389 0,'0'-3'87'0,"-4"-2"2"15,4 5-61-15,0-3-9 0,0 3-4 16,-3 0-4-16,3 0-1 0,0 3-1 15,-6 2-2-15,1 4-2 0,2 1-2 16,-6 3-1-16,3 3 0 0,-2 1 1 16,3-2-2-16,-1 2 1 0,1-3-1 15,5-2 0-15,-4-1 0 0,4-2 0 16,0-2-1-16,7 0 1 0,-2-2 0 16,2-2 0-16,2-3 0 0,2 4 0 15,2-4 0-15,-1 0 0 0,2 0-1 16,-1 4 1-16,0-4-1 0,-1 0 1 0,0 4-1 15,-3-4 0-15,2 7 0 0,-2-7 0 16,2 6 0-16,-4-6 0 0,2 6 0 16,1-3 1-16,-3-3-1 0,-1 7 0 15,1-4 0-15,-1 1 1 0,0 0-1 16,-2 1 0-16,0 0 0 0,0 0 0 16,-4 0 0-16,3 0 0 0,-3 1 0 0,0 0 0 15,0 1 0-15,-3 1 1 16,-1-1-1-16,-2 1 0 0,0 0 1 0,-2 0 1 15,0 0 1-15,-3-1 0 0,0-2 2 16,1 0 1-16,-2 0 1 0,-1-5 1 16,1 6 0-16,0-6 0 0,2 5-1 15,-1-5 0-15,1 0-1 0,0 3-1 16,2-3 0-16,1 0-2 0,0 0 0 16,2 0-2-16,0 0-1 0,3 0-6 15,-2 0-5-15,4 0-7 0,-3-3-15 0,3 3-80 16,0-9-86-16,0 4-207 0</inkml:trace>
  <inkml:trace contextRef="#ctx0" brushRef="#br2" timeOffset="-205670.25">31320 17048 339 0,'0'-5'86'0,"-5"0"3"0,5 0-45 15,-6 5-14-15,6-5-6 0,0 5-5 16,0 0-4-16,0 0-4 0,0 0-2 16,0 0-3-16,7 0-1 0,-1-4-2 0,0 4-1 15,1 0 0-15,5 0 0 16,-4 0 0-16,5 0 0 0,-1 0 1 15,0 0 0-15,-2 4 1 0,2-4-1 0,0 0 1 16,1 0 0-16,-4 3-1 0,1-3 0 16,-2 0-1-16,2 0 0 0,-3 5-1 15,-1-5 0-15,2 3 0 0,-2-3 0 16,0 4-4-16,0-4-8 0,1 0-12 16,1 0-80-16,-1 0-84 0,0 0-211 15</inkml:trace>
  <inkml:trace contextRef="#ctx0" brushRef="#br2" timeOffset="-205207.69">31835 16852 335 0,'0'0'77'0,"0"4"3"0,-5-1-52 16,5 2-10-16,-5 0 0 0,2 3 1 15,3-2-2-15,-5 2-2 0,5-1-3 16,-6 3-2-16,6-3-1 0,-2 0-2 0,2 2-1 15,0 1 0-15,0 1 0 0,0 1 1 16,-5 0 0-16,5 2 0 0,0 3-1 16,0-1 0-16,0-1 1 0,0 2-2 15,-2-1 1-15,2 0 0 0,0-2 0 16,-5-1 1-16,5-2-1 0,0 1 2 16,-6-3-1-16,6-1 0 0,-6-3-1 15,6 2 0-15,-3-3-1 0,3 2-1 16,-4-1-1-16,4 0 0 0,-4-2-2 15,4 2 0-15,0-1 0 0,0-1 0 0,-4-3-1 16,4 7 0-16,0-3-4 0,0-4-8 16,0 5-7-16,0-5-9 0,0 7-85 15,0-7-89-15,-5 7-212 0</inkml:trace>
  <inkml:trace contextRef="#ctx0" brushRef="#br2" timeOffset="-204963.73">31760 17441 423 0,'0'0'99'16,"-3"0"3"-16,3 0-59 0,0 0-20 15,0 0-6-15,0 0-3 0,0 0-4 0,-5 0-3 16,5 0-4-16,0 0-12 0,0 0-82 16,0 0-15-16,-6-4-77 0,-1 4-169 15</inkml:trace>
  <inkml:trace contextRef="#ctx0" brushRef="#br2" timeOffset="-204164.85">30938 17288 229 0,'0'0'65'16,"4"0"5"-16,-4 0-25 0,3 0-8 0,-3 0 1 16,0-3-1-16,5 3-4 0,-5 0-4 15,0 0-3-15,0 0-5 0,0 0-5 16,0 0-4-16,0 0-3 0,0 0-4 16,0 0-2-16,0 0-1 0,0 0 0 15,0 0-1-15,0 0 0 0,0 0 0 16,0 0 0-16,0 0 1 0,0 0-1 15,0 0 0-15,0 5 0 0,-5-1 1 0,5 1 0 16,-6-2 1-16,4 2 0 0,-3 0 1 16,5-1 1-16,-4-1-1 0,4-3 1 15,-3 4 1-15,3-4 0 0,0 0 1 16,0 0 1-16,0 0 1 0,0 0 0 16,0 0-1-16,0 0-2 0,0-4 0 15,0 4-2-15,0-5-2 0,0 0-1 16,0 2-1-16,0-1 1 0,0 1 0 15,3 3-1-15,-3-4 2 0,0 4-1 0,0 0 0 16,0 0 1-16,0 0 0 0,0 0 0 16,0 0 0-16,0 0 1 0,0 0 0 15,0 0 0-15,0 0-1 0,0 0 0 16,0 0 0-16,0 6-2 0,0-6-11 16,0 6 11-16,0-6-117 0,4 4-98 15,-4-4-259-15</inkml:trace>
  <inkml:trace contextRef="#ctx0" brushRef="#br2" timeOffset="-202909.89">24453 17162 186 0,'0'0'42'0,"0"0"0"0,0 0-18 16,0 0-14-16,5-4 5 0,-5 4 4 15,0-4 5-15,4 4 3 0,-4 0 3 16,0-3 0-16,0 3-1 0,0 0-3 15,0 0-4-15,0-4-2 0,0 4-2 16,0 0-3-16,0 0-2 0,0 0-2 0,0 5-2 16,-4-5 0-16,4 6-1 0,-5-2-1 15,5 0 0-15,-4-4 0 0,4 7-2 16,0-7-1-16,-4 5 0 0,4-5-1 16,0 3-1-16,0-3 0 0,0 0-1 15,4 0 1-15,-4 0 0 0,2-4 1 16,-2 4-1-16,6-7 2 0,-6 7-1 15,2-4 2-15,-2 0 0 0,0 4 1 16,5-4 3-16,-5 4 1 0,0 0 2 0,0-4 1 16,0 4 1-16,0 0 1 0,0 0 0 15,0-3-1-15,-5 3-2 0,5 0-1 16,0 0-2-16,0 0-3 0,0 0-2 16,0 0-11-16,0 0-13 0,0 0-101 15,5 0-101-15,-1 0-255 0</inkml:trace>
  <inkml:trace contextRef="#ctx0" brushRef="#br2" timeOffset="-201019.7">24465 17161 242 0,'0'0'76'0,"0"0"3"0,-2-4-4 0,2 4-34 15,-4-3-6-15,4 3-4 0,0-5-6 16,-6 5-4-16,6 0-4 0,0 0-2 16,-3 0-5-16,3 0-3 0,0 0-3 15,0 0-1-15,0 0-2 0,0 0-1 16,0 5 1-16,0-2-1 0,0-3 0 15,0 5 0-15,0-5 0 0,6 7 0 16,-6-7 1-16,3 2-1 0,-3-2 0 16,4 0 1-16,-4 0-1 0,5 0 1 0,-5 0 0 15,3-2 0-15,-3 2 0 0,4-5 0 16,-4 0 1-16,0 2-1 16,3 3 2-16,-3-5 2 0,0 5 0 0,0-4 1 15,0 4 1-15,0 0-1 0,-3-3 1 16,3 3-2-16,-5 0-2 0,5 0-1 15,-6 0 0-15,1 3 0 0,2-3-1 16,-3 7-1-16,1-3 1 0,2 2 0 16,-1-1-1-16,-1 2 0 0,3-2 1 0,2 2-1 15,-5-1 0-15,5-2 0 0,0 1 1 16,0 1-1-16,0-3 0 0,0 0 1 16,5-3-1-16,-5 5 0 0,6-5 1 15,-1 0-1-15,-2 0 1 0,3-5 0 16,1 2-1-16,-2-1 1 0,1-3 0 15,-3 3-1-15,2-4 1 0,-1 2 0 16,0-1-1-16,-4 0 1 0,4 3-1 16,-4-3 1-16,0 3-1 0,0 1 2 0,0-1 0 15,0 4 1-15,0-3 0 0,-4 3 1 16,4 0 0-16,-4-4 1 0,4 4-2 16,-5 0 0-16,5 0-1 0,-5 5 0 15,5-5-1-15,-2 4-1 0,2 1 1 16,0-2-1-16,-4 1 0 0,4 1 0 15,0-1 1-15,0 0-1 0,0 0 0 16,4-1 0-16,-4-3 0 0,3 5 1 0,-3-5-1 16,5 0 1-16,-5 0-1 0,6 0 1 15,-6 0 0-15,2-5 0 0,-2 5-1 16,5-5 1-16,-5-1 0 0,0 2 0 16,2-1-1-16,-2 1 1 0,0-1 0 15,0 0 2-15,0 2 3 0,-2-1 1 16,2 4 1-16,0-5 1 0,-5 5 1 15,5 0-1-15,0 0-2 0,-2 0-3 16,2 0-1-16,0 0-1 0,0 0-2 16,0 0 1-16,0 0-1 0,0 0 0 0,0 0 0 15,0 0 0-15,0 5 0 0,0-5 1 16,-5 5-1-16,5-5 0 0,0 6 0 16,0-6 0-16,0 5 0 0,-3-5 0 15,3 5 0-15,0-5 0 0,0 0 1 16,0 4-1-16,0-4 1 0,0 0-1 15,0 0 1-15,0 0 0 0,0-6 0 16,0 6-1-16,0-5 0 0,0 2 1 16,0-1-1-16,0 1 0 0,0-1 0 0,0 1 0 15,0 3 0-15,0-5 0 0,0 5 0 16,0 0 0-16,0 0 0 0,0 0-1 16,0 0 1-16,-5 0-1 0,5 3 1 15,-5-3 0-15,5 5 0 0,-6-1 0 16,4-1 0-16,2 1 0 0,-7-1 0 15,2 1 0-15,5-4 0 0,-3 6 0 16,3-6 0-16,0 2 1 0,0-2-1 16,0 4 0-16,0-4 0 0,0 0 0 0,0 0 0 15,3 0 1-15,-3 0-1 0,6 0 0 16,1-5 1-16,-2 1-1 0,1-3 0 16,-3 2 1-16,3-4-1 0,1 1 0 15,0-1 0-15,-2-1 0 0,1 1 0 16,-2 1 0-16,-4 3 0 0,3 1 0 15,-3 0 0-15,-3 4-1 0,3 0 1 16,-6 0 0-16,2 0 0 0,-2 7-1 16,3-3 1-16,-2 1 0 0,-1 0 0 0,0 2 1 15,0-2-1-15,0 2 0 0,3-3 0 16,-3 2 0-16,6-2 0 0,-6-1 1 16,6 2-1-16,0-1 0 0,0-4 0 15,0 5 0-15,0-5 0 0,0 3 0 16,0-3 0-16,0 5 0 0,2-5 0 15,-2 4 0-15,0-4 0 0,5 0 1 16,-5 0-1-16,5 3 0 0,-5-3 0 0,0 0 0 16,0 0 1-16,3 0-1 0,-3 0 0 15,0-3 0-15,4 3 0 0,-4-4 0 16,0 4-3-16,0-4-4 0,2 4-6 16,-2-4-9-16,0 4-12 0,0-5-93 15,0 5-97-15,0-7-233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8.93323" units="1/cm"/>
          <inkml:channelProperty channel="Y" name="resolution" value="2115.36475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10-13T06:14:30.414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25784 3313 306 0,'0'-4'75'0,"0"-2"4"16,0 1-46-16,0 1-3 0,0 1 1 0,0 3 1 15,0-5-3-15,0 5-4 0,0 0-3 16,0 0-5-16,0 0-4 0,0 0-4 16,0 0-2-16,0 0-2 0,0 3-1 15,0 2 1-15,0 3 1 0,0 2 0 16,0 1 2-16,0 1 0 0,-5 5 1 15,5 1 0-15,-6 0 0 0,4 0-1 16,-4 0 0-16,0-1-1 0,0-2-1 16,0 2-1-16,-1-2 0 0,4-1-1 15,-2-2 0-15,-1 2-2 0,1-3 1 16,3-2-1-16,2 2-1 0,-5-4 0 0,5-3 0 16,0 1-1-16,0-2 0 0,0-3 0 15,0 6 0-15,6-6 1 0,-2 4-1 16,0-4 0-16,0 4 0 0,-2-4 0 15,4 0 0-15,0 5 0 0,0-5 0 16,1 0 0-16,-1 4 0 0,0-4 0 16,1 0 0-16,0 0 1 0,1 0-1 0,-2 0 0 15,1 0 0-15,2 0 0 0,-1 0 0 16,-2-4 0-16,0 4 0 0,0-5 0 16,-3 5 0-16,4-5 1 0,-3 5-1 15,-2-5 0-15,-2 5 0 0,5-4 0 16,-5 4 1-16,0 0-1 0,2-3 0 15,-2 3 1-15,0 0-1 0,0 0 0 16,0 0 1-16,0 0-1 0,0 0 0 16,0 0 1-16,0 0-1 0,0 0 0 0,0 0 0 15,0 0 0-15,0 0 0 16,0 5 0-16,0 1 1 0,0 1 1 0,0 2 0 16,0 2 2-16,0 1 1 0,-2 1 0 15,2 2 0-15,-5 0 1 0,5 1 0 16,-6-1-1-16,6-1-1 0,-2 1 0 15,2-2-1-15,-6 1 0 0,6-1-1 16,0-1 0-16,-5-1-2 0,5-2 1 16,0 2-2-16,0-4-5 0,0-1-8 15,0 0-9-15,0-6-9 0,0 0-11 0,5 0-86 16,-5-10-92-16,6-1-211 0</inkml:trace>
  <inkml:trace contextRef="#ctx0" brushRef="#br0" timeOffset="599.81">25991 3192 206 0,'0'0'67'0,"0"0"5"0,0 0-18 16,3 0-7-16,-3 0-5 0,0 4-7 15,4-4-7-15,-4 4-5 0,7 1-4 16,-7-2-3-16,7 3-1 0,-5 1-1 15,4 0-1-15,0 2 0 0,0 0-1 16,-1 1 1-16,1 2-1 0,-3 0-1 16,3 0-1-16,-1 0-2 0,-3 1 0 0,4-4-1 15,-1 3-1-15,-3 0-1 16,4 1 1-16,-2 0-1 0,-1-1-1 0,2 1 1 16,-5-1 0-16,7 0 0 0,-7 1 1 15,2 0-1-15,-2-2 0 0,0-2 1 16,0 3-1-16,0 0-1 0,0-2 1 15,0 5-2-15,0-1 0 0,0 0 0 16,-2 4-1-16,2-4 0 0,-8 3 0 16,3-1 0-16,-1 1 1 0,3 1 1 15,-2-2 1-15,0 1 2 0,-1-2 0 0,0 2 1 16,3 0 0-16,-2-4 1 0,-1 3 0 16,0-2-1-16,-2 0 0 0,2-1-1 15,-1-1 1-15,2 0-1 0,-1-1-1 16,-1 0 0-16,5-1-1 0,-3 0-1 15,2-1 0-15,-1 2-1 0,4-1-1 16,-6-1-3-16,6-2-11 0,-7-1-16 16,5 1-104-16,2-3-6 0,-4-4-95 15,-2 0-190-15</inkml:trace>
  <inkml:trace contextRef="#ctx0" brushRef="#br0" timeOffset="2896.98">27587 3240 253 0,'-5'6'66'16,"5"-2"3"-16,-7-4-37 0,7 6-7 0,0-6-2 15,0 4-3-15,0-4-5 0,0 6-3 16,0-6 0-16,0 0-1 0,0 0 0 15,0 0 1-15,10-7-1 0,-7-2-1 16,4-1-1-16,3-3-2 0,0-4-1 16,6-2-2-16,0-1-2 0,0-2-1 15,0 1 0-15,2 1 0 0,1 1 0 16,-4 2-1-16,-2 2 1 0,0 1-1 16,0 2 1-16,-2 2-1 0,-3 2 0 15,3 0 0-15,-5 4 1 0,0-1-1 0,-3 5 0 16,1-5 0-16,-4 5 0 0,4 0 1 15,-4-4 0-15,0 4 1 0,5 0 1 16,-5 5 2-16,0 0-1 0,0 0 2 16,0 2-1-16,-5 2 1 0,1 1 0 15,0 0-1-15,1 2 0 0,-1 2 0 16,-1 1 0-16,-1 2 1 0,2-3 0 16,-2 6-1-16,0 1 0 0,0-1 0 0,-1 0 0 15,0 0 0-15,0 3-1 0,1-2 0 16,1-1-1-16,0 1 0 0,2 0 0 15,3-3-1-15,-7 2 0 0,7-5 0 16,-5-1 1-16,5-2-2 0,-5 1 1 16,5-2 0-16,0-3 0 0,-2 0-1 15,2-1 0-15,0-1 0 0,0-2-1 16,0-1-2-16,0 1-7 0,0-4-8 16,0 4-22-16,5-4-68 0,-2-5-83 15,1-1-195-15</inkml:trace>
  <inkml:trace contextRef="#ctx0" brushRef="#br0" timeOffset="4487.89">28038 3094 177 0,'0'0'50'0,"0"0"4"0,0 0-8 16,0 0-19-16,0 0 1 0,-2 0 1 16,2 0-3-16,-6 0-2 0,6 4-3 0,-2 1-3 15,2 1-4-15,-6 2-1 16,6 2-1-16,-5 4 1 0,5-2-2 0,-6 3-1 15,6-2 0-15,-3 1-3 0,3-1 0 16,0 0-2-16,-4 0-2 0,4 1 1 16,0 1-2-16,0 0 1 0,0-1-2 15,0 3 1-15,4-3-1 0,-1-2 0 16,1 1-1-16,-1-2 1 0,3-3 0 16,0 2-1-16,2-2 2 0,1-1-1 15,-1-1 0-15,-1-3 1 0,5-3 0 16,-4 4 0-16,-1-4 0 0,5-4 0 0,-5-1 0 15,4-4 0-15,2-2 0 0,1-5 0 16,1-1-1-16,1-5 1 0,0 0-1 16,-3 0-1-16,1 0 1 0,-2 1 0 15,-6-2-1-15,1 3 0 0,-7 0 1 16,5 2-1-16,-5 0 1 0,-6 0 1 16,0 4 1-16,0 0 3 0,-3 3 2 15,-4 0 1-15,-3 5 1 0,2 0 0 0,-1 6 1 16,-4-3-3-16,1 3-1 0,-2 6-2 15,0 2-2-15,2 0-1 0,3 3 0 16,1 0-2-16,1 3 0 0,2 0-5 16,5 0-6-16,4 1-12 0,2-1-58 15,0-2-24-15,0 0-74 0,0 0-154 16</inkml:trace>
  <inkml:trace contextRef="#ctx0" brushRef="#br0" timeOffset="5059.14">28408 3139 329 0,'-2'3'82'0,"-2"2"3"0,1 0-46 16,-2 2-10-16,2 1-4 0,-1 0-3 16,-1 2-4-16,3 1-3 0,-3 0-3 15,2-1-3-15,3 1-2 0,-7 1-1 16,7 2-3-16,-4-2 0 0,4 2-1 16,0 0-1-16,0 1 0 0,0-3 0 15,4 1 0-15,-4 1 0 0,7-3-1 0,-4 0 1 16,2 0-1-16,0-1 0 0,1-3 1 15,-2 1-1-15,3-1 1 0,-1-2-1 16,3 1 0-16,-5-6 1 0,6 0-1 16,-4 0 1-16,1 0 0 15,1-7 0-15,0 2 0 0,2-6 0 0,-2 1 0 16,0-4 0-16,4-2-1 0,-5 1 1 16,0-2-1-16,3-2 1 0,-4 1-1 15,-2 1 1-15,2 2-1 0,-2-1 1 16,-2 0-1-16,-2 0 1 0,7 0-1 0,-7 0 1 15,0 0 1-15,0 1 2 0,-4 1 1 16,4 0 1-16,-6 3 3 0,2 2 0 16,-2 2 2-16,0 0 0 0,-1 1 0 15,-1 3-3-15,-3 3 0 0,2 0-3 16,-4 0-1-16,1 3-2 0,-1 4 0 16,1 1-2-16,-1 1 0 0,0 3-3 15,1 1-3-15,2 1-7 0,0 2-5 16,3-1-12-16,1-2-68 0,6 1-16 15,0-3-73-15,0-3-149 0</inkml:trace>
  <inkml:trace contextRef="#ctx0" brushRef="#br0" timeOffset="5488.59">28900 2862 345 0,'0'-3'85'0,"0"3"4"0,0 0-48 16,0-5-11-16,0 5-3 0,0 0-4 16,0 0-4-16,0 0-5 0,0 0-3 15,0 0-5-15,0 5-1 0,-4-1-2 16,4 4 1-16,0-3 1 0,-6 4 1 15,6 3 1-15,-5-1 1 0,1 0 0 0,-1 0 1 16,3 0 0-16,-4 0 1 0,1 0-1 16,-1-1 0-16,-1 0-1 15,4 1-1-15,-2 0 0 0,-1 0 0 0,1 2-1 16,-1 0 0-16,2 0 0 0,-3 3 0 16,3-3-1-16,-1-1 1 0,3 1-1 15,-3 0 1-15,5 0-1 0,-3 0 1 16,3-1-1-16,-5 1-1 0,5-1 0 0,-6 2 0 15,6-6-2-15,-5-1 0 0,5 0-1 16,0-2 0-16,0 0-4 0,0-1-8 16,0-4-7-16,4 7-10 0,-4-1-21 15,0-1-78-15,0 2-94 0,0-1-213 16</inkml:trace>
  <inkml:trace contextRef="#ctx0" brushRef="#br0" timeOffset="5683.91">28809 3460 487 0,'-6'0'117'0,"1"0"2"0,2 6-72 16,-3-6-20-16,2 0-2 0,1 0-5 15,-1 0-8-15,4 0-5 0,-6 0-11 0,4 0-15 16,2 0-11-16,0 0-95 0,0 5-97 15,0-5-239-15</inkml:trace>
  <inkml:trace contextRef="#ctx0" brushRef="#br0" timeOffset="6768.3">27294 3728 298 0,'0'0'78'15,"0"0"1"-15,0 0-42 0,0-3-12 16,0 3-4-16,0 0-7 0,0 0-5 0,0 0-4 16,6 0 0-16,-4-4 1 0,5 4 2 15,-1 0 1-15,3 0 2 0,-1 0 0 16,1 0 1-16,2 0-1 0,0 0-1 16,-1 0 0-16,2 0-3 0,1 0 0 15,-2 4-2-15,-1-4-1 0,3 3 0 16,0-3-1-16,0 0-1 0,0 4 1 15,0-4-2-15,3 0 1 0,-2 0-1 16,2 0 1-16,0 0-1 0,0 0 0 0,2 0-1 16,1 0 1-16,3 0 0 0,-2 5-1 15,3-5 1-15,-1 5-1 16,3-5 1-16,2 0-1 0,-1 0 1 0,-1 0 0 16,2 0 1-16,2 0-1 0,-6-4 0 15,2 4 0-15,-4-3 0 0,-2 3 0 16,-1 0 1-16,-4-5-1 0,4 5 1 15,-5-5-1-15,2 5 1 0,1-2-1 0,0-3 0 16,0 3 0-16,1 2 0 0,0-7 0 16,4 7-1-16,0-6 1 0,3 6-1 15,-3-5 1-15,2 5-1 0,0-6 1 16,2 6-1-16,-5-5 0 0,3 5 1 16,-2 0-1-16,-1-3 1 0,0 3-1 15,-2 0 1-15,-3 0-1 0,2 0 0 16,-4 0 0-16,0 0 1 0,0 0-1 15,-1 0 0-15,2 0 0 0,-2 0 1 16,2-4-1-16,-1 4 0 0,0-4 1 0,-3 4-1 16,2 0 0-16,1 0 1 15,-1 0-1-15,0 0 1 0,0 0 0 0,1 4 0 16,-2-4 0-16,1 4 1 0,1-4 0 16,0 7 0-16,0-7 1 0,3 5 0 15,-3-5 1-15,1 0 1 0,-2 3 0 16,-1-3 2-16,1 0-1 0,-1 4 1 15,1-4 1-15,-2 0-1 0,2 0 0 16,1 0 0-16,-2 3-2 0,-1-3 0 0,1 0 0 16,0 0-2-16,-1 0 0 0,0 0-1 15,-2 0-1-15,-1 0 0 0,0 0-3 16,-1-3-8-16,-2 3-10 0,-4 0 4 16,0 0-104-16,0 0-97 0,0 0-240 15</inkml:trace>
  <inkml:trace contextRef="#ctx0" brushRef="#br0" timeOffset="10130.73">27933 4146 259 0,'0'0'70'0,"0"0"2"15,0-5-9-15,0 1-35 0,0 4-12 16,0-6-2-16,0 1-1 0,0 1 0 15,0-1-3-15,0-1-2 0,0 1-1 16,0-1 1-16,-3 0 0 0,3 0 2 16,0-1 1-16,-6 1 2 0,6-1 0 15,-7-1 0-15,0 4-1 0,1-4-1 16,-4 3-1-16,2 0-2 0,-4 5 0 16,-1-6-2-16,-1 6 0 0,-1 0-1 0,-3 0-1 15,0 0-1-15,-1 4 0 0,4-1 0 16,-3 3-1-16,2 0-1 0,-1 2 0 15,-2 1 0-15,5 3 0 0,-1-1-1 16,-1 3 1-16,2-2-1 0,1 3 1 16,0-1-1-16,6 0 1 0,0 0-1 15,1-2 0-15,1 0 0 0,5-1 1 0,0-2-1 16,0-1 0-16,0 0-1 0,6-1 1 16,0-2 0-16,1-1 0 0,4 1 0 15,1-5 0-15,2 0 1 0,4 0-1 16,-1-9 1-16,2 1-1 0,1-4 0 15,4-1-1-15,-4-4 1 0,0 1-2 16,0-2 1-16,-1 2-2 0,1-1 1 16,-3 5 0-16,-3-2-1 0,-2 6 1 15,-3 1 0-15,-2 2 0 0,-3 1 1 16,-4 4-1-16,2 0 0 0,-2 0 1 0,0 5 0 16,0-1 0-16,0 4 0 15,0 2 0-15,0 1 1 0,0 4 0 0,0 2 1 16,0-3-1-16,-2 3 1 0,2 1 0 15,0 1 0-15,0 0 0 0,0 0 1 16,0-1-1-16,2 2 0 0,-2 0 0 16,0-3 0-16,0 0 1 0,0-2 0 15,5-2 1-15,-5 0 0 0,0-1 1 16,-5-2 1-16,5 2 1 0,-2-2 1 0,-3-1 1 16,5 1-1-16,-13-2 1 0,5 0-1 15,-4-2 0-15,-2 1 0 0,0-2-2 16,-4-1 0-16,-1-4-1 0,1 10 0 15,2-5-1-15,2 2-1 0,-1-7 0 16,1 6 0-16,1-6-1 0,4 4 0 16,2-4-1-16,1 0-2 0,0 0-4 15,6 0-6-15,0-5-4 0,6 5-6 16,2-9-10-16,5-1-86 0,1-2-86 0,5-4-209 16</inkml:trace>
  <inkml:trace contextRef="#ctx0" brushRef="#br0" timeOffset="11936.66">28023 4159 239 0,'0'0'69'0,"0"0"3"16,0 0-12-16,0 0-31 0,0 0-12 15,0 0-5-15,0 0-2 0,0 4 0 16,4-4-1-16,-4 4 1 0,3 2 1 16,2-1 1-16,-3 0 0 0,5 1-2 15,-1 1-1-15,0 2 0 0,0-1 0 16,2 0 0-16,-2 1-1 0,1-1 0 16,-1 4 0-16,4 0-1 0,-4-1-1 15,-2 0-1-15,2 1 0 0,0-1-1 0,1 1 0 16,0-1 0-16,2 1-1 0,-2 0 0 15,2 0 0-15,-2 1 0 0,0-1 0 16,3 2-1-16,-3-2 0 0,-1 0 0 16,-3-3 0-16,-3-1 0 0,4 1 0 15,-4-3 0-15,0 1 0 0,-7-2 0 16,1 0 0-16,-2-1 0 0,-2 1-1 16,-2 0 1-16,2-1-1 0,-1 1 0 15,-1-5 0-15,2 5 0 0,0-5-1 0,2 0 1 16,-3 0 0-16,2 0-1 0,-1-6 1 15,2 6-1-15,1-7 1 0,0 3-1 16,0 0 0-16,2-1 0 0,-1 0 0 16,6 0-1-16,-3-2 1 0,3 2 0 15,0-3-1-15,0 1 0 0,0-2 1 16,6 1-1-16,-2-1 1 0,2 0-1 16,0 1 1-16,0 1 0 0,1 0 0 15,0-1 0-15,-1 1 0 0,1 2 0 0,-1-2 0 16,1 3 0-16,-1-1 0 0,1 1 1 15,-1 0 0-15,0-1 0 0,2 1 0 16,-1 4 0-16,2-8 1 0,0 3 0 16,2 1 1-16,-2-3 0 0,4-1-1 15,-2 0 1-15,-2 1 1 0,2 0-1 16,-4-1 0-16,0-1 0 0,-2 2 1 16,-2 0 0-16,3 0 1 0,-6 0 0 15,7-1 1-15,-7 3 0 0,4-2 1 0,-4-1 0 16,0 0 0-16,0-1 0 0,0 0 1 15,-4 0-1-15,4 0 0 0,-7 0 0 16,0-1 0-16,1 4 0 0,0-1-1 16,-2-1 1-16,-4 3-1 0,-1 0 0 15,0 2-1-15,0-1 0 0,0 4-1 16,0 0-1-16,1 0-1 0,2 0-1 16,-1 4 0-16,2-1-1 0,-2 3-2 15,-1 0-6-15,4 2-5 0,0 1-8 0,1-1-7 16,2 2-10-16,5 1-64 0,-5-1-24 15,5-2-76-15,6 2-158 0</inkml:trace>
  <inkml:trace contextRef="#ctx0" brushRef="#br0" timeOffset="12482.84">28529 3981 256 0,'0'0'72'0,"0"-4"4"16,2 4-34-16,-2 0-6 0,0-4-1 16,0 4-4-16,0 0-6 0,0 0-6 15,0 0-3-15,0 0-2 0,0 0-1 16,0 0-1-16,0 0-1 0,0 0 1 16,0 0 0-16,0 6-1 0,0-4 1 15,0 2 0-15,0 4 1 0,0-2-1 16,0-1 1-16,0 3 0 0,0-1 0 0,0-1 0 15,-2 4-1-15,2-3 1 0,0 3-2 16,-5 1 1-16,5 1-1 0,-6 1-1 16,6-1 0-16,-3 5 0 0,-1 0-2 15,-1 0 1-15,3 1-1 0,-3 0 1 16,2 1-1-16,-1 0 0 0,4 4-1 16,-7-7 0-16,7 2-1 0,-3-1-1 15,3-3 0-15,-5-2-1 0,5 2 0 16,0-6-1-16,-4 2 0 0,4-3-1 0,0 3 0 15,0-4-1-15,0 0 0 0,4-4-4 16,-4 3-7-16,0-5-9 0,5 5-9 16,-5-5-10-16,4 2-11 0,2-2-92 15,-2 6-95-15,-1-6-223 0</inkml:trace>
  <inkml:trace contextRef="#ctx0" brushRef="#br0" timeOffset="12709.23">28511 4581 461 0,'0'0'115'0,"0"0"3"0,-5 0-48 0,5 0-40 15,0 3 0-15,0-3-4 16,0 0-6-16,0 0-4 0,0 0-4 0,0 0-4 15,0 0-5-15,0 0-11 0,0 0-16 16,5-3-107-16,-5 3-106 0,6-5-272 16</inkml:trace>
  <inkml:trace contextRef="#ctx0" brushRef="#br0" timeOffset="53570.18">26157 5944 250 0,'-2'0'67'0,"-3"0"0"0,5 0-20 15,0 0-27-15,0 0-6 0,0-4-4 0,0 4-3 16,0 0 1-16,5-4 0 0,-5 4 2 15,5 0 1-15,-2 0 0 0,2 0 0 16,2 0-1-16,1 0 0 0,2 0-1 16,2 0-1-16,4 0-2 0,-2 0-1 15,5 0-2-15,-1 4-1 0,1-4 0 16,-3 0-1-16,1 4 0 0,-3-4 0 16,-1 5-1-16,-2-5 1 0,-1 5-1 0,1-5 1 15,1 4 0-15,-3-4-1 0,3 0 1 16,0 0-1-16,-3 0-4 0,2 0-15 15,-2 0-50-15,1 0-18 0,-8 0-60 16,3-4-130-16</inkml:trace>
  <inkml:trace contextRef="#ctx0" brushRef="#br0" timeOffset="53872.53">26064 6141 179 0,'5'0'39'16,"-2"0"5"-16,3 0-25 0,1 0 7 0,3 0 8 15,0 0 5-15,2 0 3 0,0 0 1 16,0 0-3-16,1 0-7 0,0 0-10 15,-1 4-6-15,3-4-4 0,-1 0-4 16,4 0-3-16,-3 0-2 0,5 0-1 16,-1 0 0-16,0 0-1 0,0 0-1 15,-5 0-2-15,4 0-11 0,-5 0-76 16,1 0-75-16,-2 0-192 0</inkml:trace>
  <inkml:trace contextRef="#ctx0" brushRef="#br0" timeOffset="56442.66">27124 6050 148 0,'9'0'41'0,"1"0"1"0,-1 0-18 16,4 0-6-16,0 0-3 0,4 0-2 15,-3 0-3-15,1 0-2 0,1 0-2 16,0 0-1-16,2-3 1 0,1 3 0 16,0 0 1-16,-4 0 0 0,5 0 1 15,-4 0 0-15,0 0 0 0,-2 0 0 0,3 0 1 16,-2 0 2-16,3 0 1 0,-3 0 0 15,3 0 0-15,0 0 0 0,1 0-2 16,1 0-2-16,1-4-2 0,-2 4-3 16,6 0-1-16,1-4 0 0,1 4 0 15,-2 0 0-15,2 0 2 0,-2 0 2 16,2-3 1-16,-1 3 0 0,-1 0 1 16,-2 0 0-16,3 0-1 0,-2 0-1 15,0 0-2-15,-1 0-1 0,1 0-1 16,-3-4-1-16,-1 4 0 0,4-4 0 0,-3 4 0 15,-1 0 0-15,0-4 0 0,5 4 2 16,2 0 0-16,-1 0 0 0,0 0 0 16,5 0 1-16,0 0-1 0,-2 0 0 15,1 0-1-15,-3 4 0 0,-2-4 0 16,-3 0 0-16,2 4 0 0,-4-4 0 16,1 0 0-16,-1 0 0 0,-2 0 1 15,1 0-1-15,-1 0 0 0,-1 0 0 16,2 0 0-16,-2 4-1 0,-1-4 0 0,3 3 0 15,4-3-1-15,-1 4 1 0,-2-4-1 16,6 5 0-16,-1-5 1 16,0 5-1-16,0-1 0 0,-3-4 0 0,1 6 1 15,-1-2-1-15,-2-1 1 0,-1-3-1 16,1 7 1-16,-3-7 0 0,0 2 0 16,2-2-1-16,0 0 1 0,1 0 0 15,-3 0 0-15,2 0-1 0,1 0 1 16,0 0 0-16,0-2-1 0,0 2 1 0,0 0-1 15,6 0 1-15,-2 0-1 0,-2 0 0 16,3 0 1-16,-4 0-1 0,4 0 0 16,-5 0 1-16,-1 2-1 0,1-2 0 15,-1 0 0-15,-2 5 1 0,-1-5-1 16,2 0 0-16,-3 0 0 0,2 0 0 16,-2 0 0-16,1 0 0 0,0 0 0 15,-2 0 0-15,3 0 0 0,-3 0 0 16,-1 0 0-16,0 0 1 0,1 0-1 0,-2 0 0 15,2 0 0-15,-1 0 0 0,0 0 0 16,4 0 0-16,-1 0 0 16,0 0 0-16,1 0 0 0,2-5 1 0,0 5-1 15,-1 0 0-15,2 0 0 16,-1 0 0-16,-4 0 0 0,2 0 0 0,-3 0 0 16,1 0 0-16,-3 0 0 0,2 0 0 15,-2 0 0-15,-1 0 0 0,-2 5 1 16,3-5-1-16,-1 0 0 0,-1 0 1 0,1 0 1 15,-3 0 0-15,5 0 1 0,-2 0 1 16,0 0 0-16,0-5 1 0,1 5 0 16,1 0 0-16,-5-2 0 0,3 2 0 15,-3-5 0-15,-1 5 1 0,-1-2 0 16,0 2 0-16,-1 0 0 0,1-5 0 16,1 5 0-16,-1 0-1 0,1 0-1 15,1 0-1-15,-2 0 0 0,1-3-2 16,0 3 0-16,1 0-1 0,-1 0-8 15,2 0-9-15,-3-5-88 0,1 5-85 16,-5-5-220-16</inkml:trace>
  <inkml:trace contextRef="#ctx0" brushRef="#br0" timeOffset="60310.21">27483 5450 142 0,'0'0'51'0,"6"0"5"0,-6 0-12 0,0 0-3 16,0 0-3-16,2-5-4 15,-2 5-6-15,6-6-6 0,-6 3-3 0,4-2-2 16,-4-2-1-16,3 2 0 0,-3-5-1 16,0 2 0-16,5 0-1 0,-5-1-2 15,0 0-2-15,0 0-1 0,0 0-1 16,-5 1-1-16,5-2 0 0,-4 0 0 15,0 2 1-15,-1-1 0 0,-2-1 0 16,3-1 0-16,-5 3 0 0,3-1 0 16,-1 4-2-16,-2-2-1 0,-2 4-1 15,4 3-2-15,-5-5-1 0,3 5 0 0,-2 0 0 16,-2 0-1-16,0 5 0 16,-1-1 1-16,0 2-1 0,-3-1 0 0,4 3 1 15,0 1-1-15,3 0 0 0,-2 0 1 16,1 0-1-16,3 2 0 0,1-2 0 15,2-1 0-15,-1 0 0 0,6-1 0 16,-2 1 0-16,2-2 0 0,2 0 0 16,-2 0 0-16,11-1 0 0,-5 0 0 15,1-1 0-15,2-1 0 0,2-3 0 0,0 0 0 16,0 0 0-16,1 0 1 0,1-4-1 16,0-1 0-16,-1-1 0 0,1-1 0 15,-2 2 0-15,-2-3 1 0,4 2-1 16,-5 0 0-16,2-1 1 0,-1 3-1 15,1-1 0-15,-3 0 0 0,0 1 0 16,1 1 1-16,-1-1-1 0,-1 4-1 16,-1-4 1-16,-3 4 0 0,4 0 0 15,-6 0 0-15,0 0 0 0,0 0 0 16,4 8 0-16,-4-5-1 0,0 4 1 16,0 3 0-16,0-1 0 0,0 1 0 0,-4 0 0 15,4 2 0-15,0 2 0 0,0-2 0 16,0 1 0-16,0 1 0 0,0-1 0 15,4 2 0-15,-4-2 0 0,6 2 0 16,-3-3 0-16,-3 0 1 0,5 0-1 16,-5-1 0-16,2 2 0 0,-2-2 0 15,0 0 0-15,0-1 0 0,0 2 1 16,0 0-1-16,0-1 0 0,0 0 0 0,0-2 0 16,-2 3 1-16,2-1 0 0,-5 1 1 15,2-1 2-15,-3-1 0 0,-4 0 1 16,3-1 2-16,-1-1-1 0,-3 1 1 15,2-6 0-15,-2 4-1 0,2-3 1 16,-1 2-1-16,1-6 0 0,-1 6 0 16,2-6-1-16,0 3 0 0,1-3-1 15,-2 4 0-15,4-4-1 0,0 0 0 16,0 0-1-16,0 0 0 0,3 0 0 16,-3 0-1-16,5 0-1 0,-7-4 1 0,7 4-4 15,-2-3-4-15,2 3-6 0,0-6-8 16,0 1-11-16,2 0-65 0,4-2-19 15,0-3-71-15,2-1-147 0</inkml:trace>
  <inkml:trace contextRef="#ctx0" brushRef="#br0" timeOffset="61212.85">27803 5402 177 0,'0'0'43'0,"5"0"1"0,-5 0-8 16,5 5-30-16,-3-5-4 0,-2 0 4 15,7 4 6-15,-7-4 6 0,5 5 5 16,-3-1 2-16,3 0 2 0,-3 1 0 0,4 4-3 16,0-3-5-16,1 3-7 0,-1 1-2 15,1-2-3-15,2 3-1 0,0-2 0 16,-2 2-1-16,0-2 1 0,3-1-1 15,-2 1 0-15,0 0 0 0,2-1 0 16,0-2 0-16,-3 2-1 0,3-1 0 16,-2 1-1-16,0-1-1 0,1 0 0 15,-5 2 0-15,2-1 0 0,0 0-1 16,-2 0 1-16,-4 0-1 0,3 1 1 16,-3-1-1-16,0 3 1 0,0-2 0 0,0 3 1 15,-3 0 1-15,-1-2 1 0,-2-1 1 16,-1-1 0-16,0-1 1 0,-1 0 0 15,-3-4-1-15,2 1 0 0,-1-1 0 16,0-3-1-16,0 6 1 0,-2-6-1 16,2 0 0-16,-1 0 0 0,-2 0 0 15,1 0 0-15,3-6-1 0,-4 3 0 16,2-2 0-16,-1 1 0 0,2-1-1 0,-1-2-1 16,3-1 0-16,-3 0 0 0,5 2 0 15,0-2-1-15,3-1 1 0,-1 4-1 16,4-2 0-16,0 4 0 0,0-3-1 15,0 2 1-15,0 0-1 0,0 0 0 16,5 0 0-16,0 0 1 0,-2-1-1 16,6 0 0-16,-2 0 0 0,1 3 0 15,0-4 0-15,2 1 1 0,0-1-1 16,1 3 0-16,1-2 0 0,-3 1 0 16,3 1 1-16,-4-2-1 0,5 1 0 0,-3-1 0 15,0 1 0-15,-1-1 1 0,-2-3-1 16,0 1 1-16,1 2 0 0,-2-3 0 15,-1-1 1-15,-2 0 0 0,1 3 1 16,-4-4 0-16,2 1 0 0,-2-1 0 16,0 1 1-16,0-1-1 0,0 1 1 15,0-1-1-15,-2 2 0 0,-2-1 1 0,1 1-1 16,-1 1-1-16,-2 2 0 16,-2-2 0-16,0 1 0 0,-2 6-2 0,0-4 1 15,-1 4-1-15,-1 0 0 0,-1 0 0 16,0 7-2-16,0-2-3 0,0 3-4 15,0 0-4-15,-2-3-4 0,3 4-8 16,0 0-11-16,4 0-73 0,2-1-77 16,1-1-190-16</inkml:trace>
  <inkml:trace contextRef="#ctx0" brushRef="#br0" timeOffset="61721.6">28255 5170 258 0,'0'0'66'0,"0"-5"1"16,0 5-12-16,3-3-42 0,-3 3-8 16,0 0-1-16,0 0 4 0,4 0 4 15,-4 0 3-15,0 3 2 0,0-3 2 16,0 6 2-16,0-2-3 0,0 3-2 16,-4-2-4-16,4 2-2 0,0-1-2 15,-6 2-1-15,6 0 0 0,-2 1 0 0,2-3 0 16,-6 2 1-16,6 2 0 0,-5 0 1 15,5 2 0-15,-2 0-1 0,2 1 0 16,-5 5 0-16,5-3-1 0,-6 2-1 16,6 0-1-16,-3-2-1 0,3 2-1 15,-5 0 0-15,5-2 0 0,-6 1 0 16,6-3 0-16,-2 1 0 0,2-2 1 16,-5-2 0-16,5 1 0 0,-5-1 0 0,5-3 1 15,0 1-1-15,-6 1 0 0,6-1 0 16,-2-2-2-16,2 0 1 0,-5-1-2 15,5 2 1-15,0-2-4 0,-4 0-6 16,4 2-8-16,0-2-7 0,0 2-14 16,0-2-76-16,0 0-85 0,-4 2-196 15</inkml:trace>
  <inkml:trace contextRef="#ctx0" brushRef="#br0" timeOffset="61952.98">28231 5813 490 0,'0'0'106'0,"-5"0"1"0,5 0-74 16,0 3-26-16,0-3-5 0,0 0-1 0,4 5 0 15,-4-5 0-15,0 0 0 0,0 0 1 16,0 0-1-16,0 0 0 0,0 0 1 15,0 0-5-15,0 0-10 0,0 0-94 16,0 0-92-16,0-8-234 0</inkml:trace>
  <inkml:trace contextRef="#ctx0" brushRef="#br0" timeOffset="62727.17">28681 5552 368 0,'0'0'93'0,"0"0"1"15,0 0-30-15,0 0-39 0,0 0-7 16,0 0 0-16,0 0 1 0,0 0 0 0,-2 0 2 16,2 0 2-16,0 0 0 15,0 0 0-15,0 0 0 0,0 0-1 0,0 5-3 16,0-5-2-16,-4 0-4 0,4 0-3 15,0 0-3-15,0 0-2 0,-7 0-5 16,7 0-8-16,-6 0-10 0,4 0-13 16,-3-6-96-16,3 0-5 0,-2 0-88 15,4-3-168-15</inkml:trace>
  <inkml:trace contextRef="#ctx0" brushRef="#br0" timeOffset="63934.5">29272 5470 284 0,'0'0'79'16,"0"0"2"-16,4-3-27 0,-4 3-19 15,4-4-10-15,-4 4-5 0,4-4-4 16,-4 0-4-16,0 4 0 0,0-7-2 16,0 3 0-16,0-1-2 0,0-1 0 15,0 0 0-15,-4 0-1 0,4-1 0 16,0 2-1-16,-7 0 0 0,5-2 0 0,-3 0-2 15,1-1 0-15,0 3 0 0,-2-3-1 16,-1 2 0-16,0-1 0 0,-3 0 0 16,2 2 0-16,-5-3 0 0,1 1 1 15,-3-2 1-15,2 3 0 0,-3-2-1 16,2 2 1-16,-1 1-2 0,2 1 1 16,-2 1-2-16,3 3-1 0,-1 0 0 15,2 0 0-15,-1 0-1 0,5 0 1 16,-1 3-1-16,2 2 0 0,-1 2 0 0,0 0 0 15,-1 3 0-15,0 2 0 0,0-2 0 16,2 2 0-16,-1 0 0 0,4 2 1 16,-1-1-1-16,1 1 0 0,3 0 0 15,0 1 0-15,0-3 0 0,0 3 0 16,3-4 0-16,1-1 0 0,3 0 0 16,-1-3 0-16,2-1 0 0,-1 0 1 15,4-3-1-15,-3-3 0 0,0 0 0 16,5 0 0-16,0 0 0 0,-1-5 0 0,2-2 0 15,2 2 0-15,0 1 1 0,1-2-2 16,-2 1 1-16,-1-2 0 0,3 1 0 16,-4 2 0-16,1-3 0 0,-6 0 1 15,3-1-1-15,-5 4 0 0,-3 1 1 16,-3 3-1-16,4-5 0 0,-4 5 0 16,0 0 0-16,0 0-1 0,0 0 0 15,0 5 1-15,-4-5-1 0,4 3 0 0,-7 4 0 16,2-2 1-16,1 2 0 0,-1 0 0 15,0 1 0-15,2 1 0 0,-1-2 0 16,1-2 0-16,-3 1 0 0,6 0 0 16,0 2 1-16,0-3-1 0,0 2 0 15,0 0 0-15,0 0 0 0,0 3 0 16,0-3 0-16,-5 0 0 0,0 3 0 16,5-3 0-16,-4 1 0 0,0-2 1 15,-1 0-2-15,5 3 1 0,-7-1 0 16,7-3 0-16,-5 2 0 0,2-2 0 0,-2 2-1 15,2-2 1-15,-6 0 0 0,5-1 1 16,-6 1-1-16,1 0 0 0,-1 2 1 16,-4-2 0-16,5 2 1 0,-3-2 0 15,1 3 0-15,0-4 1 0,0 1-1 16,0-1 1-16,2 0-1 0,-2-4 0 16,2 4 0-16,0-4-1 0,1 0-1 15,5 5-2-15,3-5-3 0,-5 0-7 16,5 0-10-16,0-5-38 0,2 0-52 0,3-4-82 15,4-1-182-15</inkml:trace>
  <inkml:trace contextRef="#ctx0" brushRef="#br0" timeOffset="64909.21">29414 5452 125 0,'0'3'48'16,"0"2"7"-16,0 0-3 0,0 0-7 15,-4 0-5-15,4 2-8 0,0-2-6 16,0 2-6-16,4-2-6 0,-4 0-4 15,6 0-3-15,-4 2-1 0,3-3-2 16,1 1 0-16,1 0 0 0,0-1 1 0,0 0 0 16,1-4 1-16,3 4 0 0,-1-4 0 15,2 0 1-15,-1 0-1 0,-3 0 0 16,5 0-1-16,-3-5 0 0,-2-1 0 16,1 2-1-16,2-4-1 0,0 2 0 15,-1-3-1-15,0 1 0 0,-1-1 0 16,1 1 0-16,-3-1 1 0,-4-4 1 15,2 4 0-15,-5-1 1 0,0-4 2 16,0 2 2-16,-5 1 1 0,3 2 0 0,-4-2 1 16,-3 3-1-16,-1 1-1 0,1 2-2 15,-4 1-2-15,0 4-2 0,-4 0-1 16,2 0-1-16,-2 6-2 0,3 0-3 16,-3 0-3-16,2 1-8 0,2 1-19 15,5-1-62-15,0 0-73 0,-2-2-177 16</inkml:trace>
  <inkml:trace contextRef="#ctx0" brushRef="#br0" timeOffset="65399.42">29572 5420 366 0,'0'0'78'0,"0"4"1"16,0-4-54-16,0 4-22 0,6 0-3 16,-6 0 0-16,7 1 0 0,-3-1 0 15,-1 1 0-15,-3 0 2 0,4 2 0 16,-4-2 1-16,0 3 1 0,0-1 0 16,0-1 1-16,0 2-1 0,0 0 0 15,-4 1-1-15,4-2 0 0,-3 1-1 16,-1-1 1-16,-2 0 1 0,6 2 1 15,-5-1 1-15,2-1 0 0,-2 1 1 0,2 0-2 16,-1 1 1-16,-1 2-2 0,3-1-1 16,-4-1 0-16,4 2-2 0,-2-2 1 15,1 1-1-15,-2 0 2 0,0-2 1 16,-2 1 2-16,1 2 0 0,-1-3 2 16,1 2 0-16,-1-1 1 0,-1-1-1 15,1-4-1-15,1 0 0 0,0 0 1 16,1-4-1-16,-2 5 2 0,4-5 0 15,-2 0 1-15,0 0 1 0,-1 0-1 16,-1 0 0-16,1 0-2 0,1 0-2 0,1 0-1 16,-1-3-2-16,0 3-1 0,3 0 0 15,2-5-2-15,-6 5-2 0,6 0-4 16,0-5-6-16,0 5-7 0,0 0-12 16,0-4-54-16,8 0-30 0,-3-3-75 15,4 1-159-15</inkml:trace>
  <inkml:trace contextRef="#ctx0" brushRef="#br0" timeOffset="65634.78">29858 5593 536 0,'-7'-5'112'0,"2"5"0"0,5-4-98 0,0 4-12 16,0 0-8-16,0 0-5 0,5 0-1 15,0 0-1-15,-5 0 0 0,0 0-1 16,0 0-8-16,0-3-82 0,0 3-80 16,0 0-213-16</inkml:trace>
  <inkml:trace contextRef="#ctx0" brushRef="#br0" timeOffset="66244.64">29983 5578 423 0,'0'0'87'15,"0"0"-1"-15,9 0-77 0,-6-4-6 16,3 4-3-16,-6-9 1 0,8 3 0 15,-2 1 3-15,0 1 1 0,1-1 3 16,-2-3 0-16,2-1 0 0,0 4 0 0,0-5-1 16,-1 1-1-16,5 0-3 0,-4-2-2 15,1-1 0-15,-1-1 0 0,4 0 0 16,-4 0-1-16,0 0 2 0,-2 0 0 16,-1-1 0-16,1 6 2 0,-5 1-1 15,6 2 1-15,-6 1 0 0,4 1 0 16,-4 3-2-16,0 0 0 0,0 0-1 15,3 0-1-15,-3 0 0 0,0 0 0 0,0 5 0 16,-3 1-1-16,3-2 1 0,-4 4 0 16,4 0 1-16,-4 2-1 0,1 0 1 15,3 1 0-15,-6 2 0 0,6-1 0 16,-6 2 1-16,6-2 0 0,-6 4 0 16,4-2 1-16,-3 0 0 0,-1 1 0 15,-1-1-1-15,2 1 0 0,0 0-1 16,0 0 0-16,1 0 0 0,1-1-1 15,3 0 1-15,-5 0-1 0,5-2 0 16,0 2 0-16,0-2 0 0,0-3-2 0,6-1-3 16,-6-1-5-16,5-3-5 15,-5 0-8-15,7-4-35 0,-3 0-46 16,0-5-71-16,4-3-161 0</inkml:trace>
  <inkml:trace contextRef="#ctx0" brushRef="#br0" timeOffset="66754">30340 5550 422 0,'0'0'86'0,"0"0"0"0,0 0-79 15,0 4-6-15,-3-4-3 0,3 5 1 16,-4-5 2-16,4 6 0 0,-6-2 3 15,3 1 0-15,-1-1 2 0,-2 2 1 16,4 1 0-16,-4 2 0 0,1-1-2 16,5 1-1-16,-2 0-1 0,2-1-2 15,0 2 1-15,0-1-1 0,0 1-1 0,0 0 1 16,5 0 0-16,-2-1-1 0,2 1 1 16,-2 0-1-16,3-1 1 0,0-2 0 15,0-1-1-15,1-1 1 0,0 0 0 16,1-1-1-16,0 0 1 0,2-4 0 15,-3 3 0-15,4-3 0 0,1 0 0 16,-3 0-1-16,2 0 1 0,1-7 0 16,-3 0 1-16,3-3-1 0,0-2 0 0,-3-3 0 15,2-1-1-15,1 0 1 0,-3 0 0 16,3-3-1-16,-2 3 1 0,-1 1 0 16,-3 2 0-16,0-1 0 0,-6 0 2 15,0 1 1-15,0 1 2 0,0 0-1 16,-7 0 1-16,-2-1 1 0,1 2-2 15,-5 3 0-15,1 0-3 0,-2 3 0 16,1 5-2-16,-2 0 1 0,-2 0-1 16,2 8 0-16,-2-1-1 0,-1 1 0 15,2 0-2-15,-3 1-4 0,0 0-6 0,4 2-10 16,-3 3-81-16,5-5-80 0,1 3-203 16</inkml:trace>
  <inkml:trace contextRef="#ctx0" brushRef="#br0" timeOffset="67304.52">30721 5484 277 0,'-8'3'69'15,"-1"1"3"-15,1 1-33 0,-1 0-15 0,1 1-4 16,0 1 0-16,2-1-1 0,0 2-1 16,3-1-2-16,-2 3-1 0,0-4-3 15,0 2-2-15,2 3-3 0,3-3-2 16,-5 3-1-16,5 0-1 0,0-2-1 15,0 2-1-15,4 1 0 0,-2-2 0 16,5 0 0-16,0 1 1 0,3 1-1 16,-1-2 0-16,6 0 0 0,-1-1 0 0,1-1-1 15,-1-1 1-15,4-2 0 0,-3-2 0 16,4-3 0-16,-3 4 0 0,0-4 0 16,-2 0 0-16,3-4 1 0,-2 1-1 15,-2-5 1-15,-1-1-1 0,2-2 1 16,-3 0-1-16,2-2 1 0,-4-1-1 15,1 1 0-15,-1 0 1 0,-3 1-1 16,-1-2 2-16,-2 2 1 0,-3 0 3 0,0 0 0 16,-3 1 1-16,-2-2 2 15,-2 2-1-15,-4 1 0 0,0-1-2 16,-3 3-1-16,-2-2-2 0,-4 5-1 0,-4 1-2 16,-2 4 0-16,-7-3-3 0,5 6-3 15,-5 1-4-15,2 1-6 0,-1 5-8 16,6 0-58-16,-1-1-25 0,2 4-70 15,4 3-151-15</inkml:trace>
  <inkml:trace contextRef="#ctx0" brushRef="#br0" timeOffset="68424.56">30086 6130 182 0,'0'0'44'0,"0"0"3"0,0 0-26 15,6 0-9-15,-2 4-2 0,3-4-2 16,-2 0-1-16,3 0-2 0,0 0 1 16,0 0 3-16,-1-4 3 0,2 4 3 15,-2 0 4-15,3-3 1 0,-2 3 0 0,3-4-1 16,1 4-3-16,0 0-4 0,1 0-3 16,0 0-3-16,0 0-2 0,1 4-1 15,-1-4 0-15,0 0 0 0,-2 0 1 16,3 0 1-16,-2 0 1 0,-3 0 2 15,4 0 0-15,-2 0 1 0,-2 0 0 16,4 3-1-16,-2-3-2 0,-3 0-1 16,0 0-2-16,3 0-1 0,-4 0 0 15,5 0-1-15,-4 0 0 0,-1 0 0 0,2 0 0 16,1 0 0-16,0 0 1 0,-2 0 0 16,-1-3 0-16,1 3 1 0,2 0-1 15,-1 0 1-15,0 0 0 0,1 0 0 16,-3 0 1-16,7 0 0 0,-5 0 0 15,-1 0 0-15,1-4 1 0,3 4 1 16,-1 0-1-16,0 0 1 0,0 0 0 16,2-3 0-16,2 3-1 0,2 0-1 15,0 0 0-15,-1 0-2 0,3 0 0 16,1 0 0-16,-1 0-1 0,-1 3 0 16,-3-3 0-16,2 4-1 0,-1-4 1 0,0 0 0 15,-1 5 0-15,-1-5 0 0,5 3 1 16,0-3-1-16,-3 0 0 0,4 0 1 15,-1-3 0-15,4-1 1 0,-2 4 0 16,-2-6 0-16,4 2 0 0,0 4 1 16,2-5 0-16,-3 5 0 0,4-4 0 15,4 4 0-15,1-5 0 0,-1 5-1 16,1 0-1-16,-3 0 0 0,1 0-1 0,-6 0 0 16,-1 0 0-16,-5 0-1 0,-1 0 1 15,-4 0-2-15,-2 0-5 0,-2 0-11 16,-2 0-89-16,-6 0-88 0,4 0-225 15</inkml:trace>
  <inkml:trace contextRef="#ctx0" brushRef="#br0" timeOffset="69382.82">30065 6114 121 0,'6'0'36'0,"-3"0"4"16,6 0-9-16,-4 0-4 0,3 0 0 15,1 0 1-15,-2 0-2 0,3-3-3 16,-1 3-2-16,-2 0-4 0,0 0-4 16,-2-4-1-16,-2 4-1 0,-3 0 3 15,4 0 4-15,-4 0 1 0,0 0 0 16,0 0 0-16,-6 0-1 0,0 0-4 0,0 0-3 16,-1 0-5-16,-1 0-2 0,-4 4 1 15,3-4 1-15,-2 0 0 0,-1 3 2 16,4-3-1-16,-4 4 1 0,6-4-2 15,-1 4 0-15,1-4-2 0,-1 3-1 16,4-3-1-16,3 0-1 0,-5 3-1 16,5-3 0-16,0 0-1 0,0 0 1 15,2 0-1-15,3 0 1 0,1 0 0 0,0 0 0 16,0 0 1-16,1-3-1 0,1 3 1 16,0 0-1-16,3-4 1 0,-3 4-1 15,4 0 0-15,-1 0 1 0,-2 0-1 16,2 0 0-16,-3 0 0 0,-1 0 1 15,-1 0-1-15,0 0 0 0,-4 0 1 16,-2 0-1-16,5 0 0 0,-5 0 1 16,0 4 0-16,0-4 1 0,-5 0-1 15,2 0 1-15,-4 0 0 0,0 0 0 16,-2 0 0-16,-3 0 1 0,2 0 2 0,-1 0 0 16,1 0 0-16,0 0 1 15,2 0 0-15,1 0-1 0,1 0-1 0,6 0-2 16,-5 0 0-16,5 0-1 0,0 0 0 15,0 0-1-15,0 0 0 0,0 0 0 16,6 0 0-16,2 0 0 0,2 0 1 16,-1 3 0-16,6-3-1 0,-1 0 1 15,3 0-1-15,1 0-2 0,2 0-5 16,2 0-14-16,2-5-79 0,-3 5-83 0,1 0-206 16</inkml:trace>
  <inkml:trace contextRef="#ctx0" brushRef="#br0" timeOffset="74359.39">28237 5842 111 0,'0'0'34'0,"-6"0"4"15,1 0-5-15,5 0-12 0,-6 0-3 16,6 0-2-16,-5 0-2 0,1 0-4 16,-1 0-4-16,5 0-2 0,-6 0-2 15,3 0-1-15,-2 0-1 0,0 3 2 16,1-3 3-16,-1 0 2 0,0 0 1 15,2 0 3-15,-1 4 1 0,-1-4 1 0,5 0-2 16,-2 0-2-16,2 0-3 0,0 0-2 16,-5 4-2-16,5-4-1 0,0 0-1 15,0 0 0-15,0 4 1 0,0-4 0 16,0 0 0-16,5 0 0 0,-5 2 0 16,0-2 1-16,5 0 0 0,-5 0 0 15,0 0 0-15,0 0 1 0,3 0 1 16,-3 0 1-16,0 0 1 0,0 0 0 15,4 0 0-15,-4-5 0 0,0 5 1 16,0-3-1-16,2 3 0 0,-2-4 0 0,0 4 1 16,0 0-1-16,-2-5-1 0,2 5 0 15,0 0-1-15,-4 0 0 0,4 0-2 16,0 0 0-16,0-3-1 0,0 3 0 16,0 0 1-16,0 0 0 0,-3 0 2 15,3 0 0-15,0 0 1 0,0 0-1 16,0 0 0-16,0 0-1 0,-4 0-1 15,4 0-1-15,0 0-1 0,0 0 0 0,0 3 0 16,-6-3 0-16,6 5 0 0,0-5-1 16,0 4 1-16,0-4 0 0,6 3 0 15,-6-3 0-15,5 5 1 0,-5-5-1 16,2 0 0-16,-2 0 1 0,5 0 0 16,-5 0 0-16,2 0 0 0,-2 0 0 15,6 0 0-15,-6-5 1 0,4 5-1 16,-4-4 0-16,0 4 0 0,0 0 1 15,0-4 0-15,0 4 0 0,0 0 1 16,0 0-1-16,0 0 1 0,0 0-1 0,0 0-1 16,0 0-6-16,0 0-27 0,0 0-50 15,0 0-64-15,-5 0-158 0</inkml:trace>
  <inkml:trace contextRef="#ctx0" brushRef="#br1" timeOffset="93479.93">28434 5470 277 0,'0'-7'69'16,"4"-3"2"-16,-4 2-39 0,0 1-12 15,2-3-5-15,-2 1-3 0,5-1-3 16,-5 0-2-16,0-1 1 0,0 1 0 16,2-2 1-16,-2-1 0 0,0-1 0 15,0 1 0-15,0-1-1 0,0-2-1 0,0 2-1 16,0 2 0-16,-2-1-1 0,-3 1-1 16,3 2-1-16,-3 0 0 0,-1 1-1 15,0-4 0-15,2 2-1 0,-5-2 1 16,2 2-1-16,-1-1 2 0,-3 0-1 15,3 2 1-15,-4 0 0 0,3 2 0 16,-2-1 0-16,-2 1-1 0,1 1 0 16,-1 0-1-16,0-1 0 0,3 1-1 0,-3 0 0 15,1 1 0-15,-1 0 1 0,0 1-1 16,-2-2 1-16,-1 2 0 0,0-2 0 16,-1 1 0-16,-2 0 1 0,4-1-1 15,-2 2 0-15,2 0 0 0,-3-2-1 16,4 2 1-16,-4 0-1 0,5-1 0 15,-1 2 1-15,1-1-1 0,0-2 0 16,1 3 0-16,-2 0 0 0,2 0 0 16,-1 4 0-16,0-4 0 0,-1 4 0 0,-2 0 0 15,-1 0 0-15,-2 0 0 0,-1 0 0 16,0 0 0-16,-1 4 0 0,-2-4 0 16,4 0 0-16,-1 4 0 0,0-4 0 15,2 4 0-15,1-4 0 0,-1 4 0 16,-1-4-1-16,0 5 1 0,0 0 0 15,-1-3 0-15,1 2 0 0,5 0-1 16,-5 0 1-16,5-1 0 0,-1 2 0 16,-1-1 0-16,1 1 0 0,2-1 0 0,-2 0 0 15,-1 3-1-15,0-2 1 0,0 1-1 16,0 0 1-16,-1 0-1 0,2 1 0 16,-2-2 0-16,1 2 1 0,-1-1-1 15,-2 0 1-15,3-1-1 0,-1 2 1 16,-2 0-1-16,4 0 1 0,-3 0 0 15,-1 0-1-15,3 4 1 0,-1-2 0 16,3 1-1-16,-2 3 1 0,1-1 0 16,6 1-1-16,-3 1 1 0,0-2-1 15,3 1 1-15,-2 0-1 0,2-2 1 0,-1 1-1 16,2 3 1-16,1-1-1 0,1 1 1 16,1 1 0-16,2-1-1 0,-2 3 1 15,5-2-1-15,-5-2 1 0,5 1-1 16,-6-1 1-16,6 2-1 0,0-3 1 15,-2 0 0-15,2 1 0 0,0-2 0 16,0 2 0-16,0-1-1 0,5-1 1 16,-5 0 0-16,3-1 0 0,-3 0 0 0,5 1 0 15,-5-2 0-15,5 0 0 0,-5 1 0 16,6-1 0-16,-6 1 0 0,4 0 1 16,1-4-1-16,0 4 0 0,0 0 0 15,0 1 1-15,1 2-1 0,0-2 0 16,0 0 0-16,0 1 1 0,1-1-1 15,-1-2 0-15,0 1 0 0,0 1 0 16,0 1 0-16,1-1 0 0,-1 0 0 16,1 0 0-16,1 0 1 0,3-2-1 15,-2 1 1-15,2-1-1 0,2 0 0 0,0 2 0 16,0-1 0-16,-4-2 1 0,1 3-1 16,-1 0 0-16,-2-1 0 0,4 0 0 15,-5-3 0-15,3 1 1 0,2 1-1 16,2 1 0-16,-1-2 1 0,-3-1-1 15,5-1 1-15,-2-2-1 0,1 3 1 16,0-1-1-16,-3-5 1 0,1 5-1 0,1 0 0 16,1 1 0-16,0-3 0 0,-2 0 0 15,2 0 0-15,-4-1 1 0,3 1-1 16,0-5 0-16,-4 3 1 0,4-3-1 16,-4 5 1-16,3-1-1 0,-3-4 0 15,3 5 0-15,-3-5 1 0,3 5-1 16,-2-5 0-16,4 0 1 0,0 0-1 15,0 5 1-15,3-5 0 0,1 0-1 16,0 2 1-16,2-2 0 0,-3 5-1 16,2-5 1-16,1 3-1 0,-1-3 1 15,-2 6 0-15,3-6 0 0,-5 0-1 0,5 0 1 16,-2 0-1-16,-1 3 0 0,-3-3 1 16,4 0-1-16,-5 3 0 0,2-3 0 15,-2 6 0-15,-3-6 1 0,3 0-1 16,-3 0 0-16,3 0 0 0,0 0 0 15,-1 0 0-15,-1 0 1 0,3 0-1 16,-1-6 0-16,0 6 0 0,-3-3 1 16,3 3-1-16,1 0 0 0,-3-3 1 0,-1 3-1 15,3 0 0-15,-4-4 1 0,3 4-1 16,-2 0 1-16,-2 0 0 0,4 0-1 16,1 0 1-16,1 0-1 0,1 0 1 15,-1 0 0-15,2-5-1 0,-2 5 1 16,4-5-1-16,-5 5 1 0,-3-4-1 15,2 4 0-15,-2-3 1 0,-2 3-1 16,2-5 0-16,-1 5 0 0,-2 0 0 16,1-2 1-16,-1 2-1 0,1 0 0 15,-1-5 1-15,1 5-1 0,0-5 1 0,1 3-1 16,2-3 1-16,-1 2-1 0,-2-2 1 16,5-2-1-16,-4 2 1 0,1-2-1 15,-1 2 0-15,-2-1 1 0,0 0-1 16,0 0 1-16,-3 0 0 0,2 1 0 15,-3-3 1-15,4 1-1 0,-2-2 1 16,-1 0-1-16,1-1 0 0,-1-2 0 16,2 0 0-16,0-1-1 0,-2-2 1 0,3 2-1 15,-2-2 1-15,-1 1 1 16,-3 1-1-16,5-1 2 0,-5 1 0 0,4-1 0 16,-4 2 1-16,3-2-1 0,-3 3 0 15,5-1 0-15,-5 1-1 0,0-1 0 16,0 2-1-16,0-4 0 0,0 1 0 15,0-2-1-15,0 1 1 0,0-2 0 16,0 2-1-16,0 1 1 0,0 1 1 16,0 0-1-16,0 2 1 0,0 0-1 15,0 1 1-15,-5 1 0 0,5 2 0 0,-6-2 0 16,6 2 0-16,-6 0 0 0,4-1 0 16,2-1 0-16,-6 3 0 0,6-4 0 15,-7 4 0-15,7-4 0 0,-5 2 0 16,2-2 0-16,3 0 1 0,-4 2-1 15,4 0 0-15,-5-1 0 0,5 3 0 16,0-2-1-16,-2 2-4 0,2-2-5 16,0-3-14-16,0 1-88 0,0-4-89 15,5-1-227-15</inkml:trace>
  <inkml:trace contextRef="#ctx0" brushRef="#br1" timeOffset="97322.28">29109 6534 255 0,'0'0'66'0,"0"0"4"16,0 0-25-16,0 0-25 0,0 0-1 16,0 0 1-16,0 0-2 0,-5 0-4 15,5-5-2-15,0 5 0 0,0-5-3 16,-2 1 0-16,2 1-2 0,-5-1-1 16,-1 0 0-16,3-1-1 0,-3 1 1 15,0-3 0-15,0 2 2 0,-2 1 0 16,2-2 1-16,0 2 0 0,0-1 0 0,-1 1-1 15,-1 4 1-15,-1-5-2 0,2 5-1 16,-2 0-1-16,-2 0 0 0,3 0 0 16,-3 0-1-16,4 0 0 0,0 5 0 15,1-1-1-15,-2 1-1 0,0 0 0 16,-1 2-1-16,2 0 0 0,1 2-1 16,-3-1 1-16,2 2-1 0,0 2 0 15,1-3 0-15,-1 2 0 0,3-2 0 0,4 2 0 16,0 0 0-16,0-2 0 0,4 2 0 15,3-2 0-15,0 0 0 0,0-2 0 16,1 0 0-16,4-2 1 0,-4 0-1 16,4-5 0-16,1 0 0 0,-1 0-1 15,1-5 1-15,0 0-2 0,1-4 1 16,-3-1-1-16,2-2 1 0,-4 0 0 16,2 2 0-16,-3 0 0 0,-2-1 1 15,2 3 0-15,-2 1 0 0,-2 2 0 16,-2 1 0-16,3 1 0 0,-5 3 0 15,0-5-1-15,0 5 1 0,0 0 0 0,0 0-1 16,0 0 0-16,0 0 1 0,0 0-1 16,0 0 0-16,0 7 1 0,0-2-1 15,2 0 1-15,-2 2 0 0,0 3 0 16,0 0 0-16,0 1 0 0,0 0 0 16,0 3 0-16,0-2 1 0,0 2-1 15,0-1 0-15,0 2 0 0,0 0 0 16,-3 1 0-16,3-1 0 0,-5 0 0 0,0 1 0 15,3-3 0-15,-2 1 0 0,1 2 0 16,-2-1 1-16,2 0-1 0,-2-1 0 16,0-2 1-16,0 1 0 15,-2-4 0-15,4 2 1 0,-4-5 0 0,-2 3 1 16,5-1 1-16,-2 1 1 0,-4-3 0 16,5-1 0-16,-3-1 0 0,2-1 1 15,-2-3-2-15,5 5 1 0,-2-5-2 16,1 0-1-16,4 0-4 0,-6-5-5 0,6 2-10 15,5-4-6-15,-5-2-85 16,10-2-86-16,0-3-211 0</inkml:trace>
  <inkml:trace contextRef="#ctx0" brushRef="#br1" timeOffset="98057.02">29396 6596 341 0,'0'0'69'0,"0"0"0"0,0 4-63 15,6-4-3-15,-6 7 1 0,5-4 5 16,-2 2 4-16,1 2 2 0,0 0 2 0,0 0 0 15,3 3-1-15,0-1-3 16,-1 3-4-16,0-1-2 0,1 1-2 0,0 0-2 16,-1-3 0-16,1 4-1 0,-1 1 1 15,1-3 0-15,3 0 0 0,-3 1 0 16,-1 1 1-16,0 0 0 0,-3 1-1 16,4-3 0-16,-2 1-1 0,-3-1 0 15,-2-2 0-15,5 0 1 0,-5 0-1 0,0-2 1 16,-5 1 0-16,2-1 0 0,-2 2 0 15,-3-3 0-15,-1 1-1 0,1-2 0 16,-1 1 0-16,-3-1-1 0,0-2 0 16,-1-3 0-16,0 4 0 0,0-4 0 15,0 0 0-15,0-4-1 0,0 1 1 16,0-3 0-16,0 1 0 0,5-1 1 16,-3-1-1-16,4 0 1 0,0-3 0 15,5 3-1-15,2 0 0 0,-4-3 0 16,4 3-1-16,0-2 0 0,5-1 0 0,0 0 0 15,2-1 0-15,0 0 0 16,2 0 0-16,0 0 0 0,1 1 0 0,3 2 0 16,-1 0 0-16,0 0 0 0,0 3 1 15,-2-2-1-15,2-1 0 0,-1-1 0 16,-2 0 0-16,2-3 0 0,-3 3 0 16,3-2 0-16,-3 1 0 0,-1 1 1 15,-1-1-1-15,2 1 0 0,-2-1 0 16,-1 2 1-16,-3-1 0 0,3-1 0 0,-5 0 1 15,4 1 0-15,-4-2 3 0,0 2 0 16,0 0 1-16,0 0 2 0,-5 1 0 16,1-1 1-16,-2 1 0 0,-1 1 0 15,0-1 0-15,-2 3-1 0,-2-2 0 16,-2 4-2-16,1 3 0 0,1 0-2 16,-1 0-2-16,0 0 0 0,0 5-3 15,4 0-3-15,-2 1-6 0,3 1-6 0,0 0-8 16,5 0-14-16,2 1-78 15,-4 1-85-15,4 1-200 0</inkml:trace>
  <inkml:trace contextRef="#ctx0" brushRef="#br1" timeOffset="98532.37">29896 6389 345 0,'0'0'74'16,"0"-5"3"-16,0 5-55 0,0-5-4 0,2 5 2 15,-2 0 1-15,0 0 1 0,0 0-1 16,0 0-2-16,0 5-4 16,0-2-5-16,0 2-3 0,0 2-2 0,-2 2 0 15,2-1 0-15,0 3 0 0,-5 0 1 16,5 0 1-16,-2 0 0 0,2 0 1 16,0 1-1-16,-5-2 1 0,5 1-1 15,0 0 0-15,-3-1 0 0,3 1-1 16,0 0 0-16,-4 2 0 0,4-2 0 15,0 1 0-15,-5 0-1 0,5 2 0 16,-7-2 0-16,7 2 0 0,-4-2 0 0,1 3-1 16,3 0 0-16,-6-2-1 0,6-1 0 15,-3 0-1-15,3-1 0 0,0-1-1 16,0-3 0-16,0-1 0 0,0-1-3 16,0-1-5-16,3 0-8 0,-3-4-13 15,7 6-91-15,-7-6-94 0,5 4-234 16</inkml:trace>
  <inkml:trace contextRef="#ctx0" brushRef="#br1" timeOffset="98817.46">29923 7088 446 0,'0'0'102'0,"0"0"3"0,0 0-61 16,0 0-22-16,0 0-3 0,0 0-4 15,0 0-3-15,0-3-1 0,0 3-2 16,0-5-5-16,4 5-12 0,-4-6-48 15,5 0-57-15,-1-1-88 0,-4-2-210 16</inkml:trace>
  <inkml:trace contextRef="#ctx0" brushRef="#br1" timeOffset="101136.92">29872 5591 209 0,'0'0'57'15,"0"0"5"-15,0 0-20 0,0 0-9 16,0 0-6-16,0 0-1 0,0 0-1 15,0 0-1-15,0 0-3 0,0 0-4 16,0 0-1-16,0 3-2 0,0-3-2 16,-3 0-3-16,3 4-1 0,0-4-4 0,-5 4-1 15,5-4-1-15,-5 3-1 0,5-3 0 16,0 5-1-16,0-5 0 0,0 4 1 16,0-4-1-16,0 6 0 0,0-6 0 15,0 2 0-15,0-2 0 0,0 4 0 16,0-4 0-16,0 0 0 0,0 0 0 15,0 0 0-15,0 3 0 0,0-3 0 16,0 0 0-16,0 0 0 0,0 0 1 16,0 0 0-16,0 0-1 0,5 0 1 15,-5 0 0-15,0-4 0 0,2 4 1 0,-2-4-1 16,0 0 0-16,0 4 0 0,0-5 1 16,0 5 1-16,0-6 1 0,0 6 1 15,0-4 2-15,0 4 0 0,-2 0 1 16,2 0-2-16,-5 0 0 0,5 0-1 15,-7 0-3-15,7 0 0 0,-3 4-1 16,3-4-1-16,-5 7 1 0,5-7-1 0,-5 4 0 16,5 0 0-16,0-4 0 0,0 5 0 15,0-5 0-15,0 6 0 0,0-6 0 16,0 2 1-16,0-2-1 0,0 4 0 16,0-4 0-16,5 0 0 0,-5 0 0 15,5 0 1-15,-5 0-1 0,3-4 1 16,3-1 0-16,-3 2 0 0,1-1-1 15,0-1 1-15,-4 2-1 0,3-1 1 16,-3 0 0-16,0 4-1 0,0-4 1 16,0 4 1-16,0 0 1 0,0 0 1 15,-2-4-1-15,2 4 0 0,-5 0 0 0,5 0-3 16,-6 0 62-16,6-7-164 0,-7 7-96 16,0-3-274-16</inkml:trace>
  <inkml:trace contextRef="#ctx0" brushRef="#br1" timeOffset="102556.26">28740 5567 269 0,'-2'0'68'0,"2"0"3"16,0 0-41-16,-5 0-6 0,5 0-2 16,-7 0-1-16,5 0-5 15,-2 0-2-15,-2 0-1 0,4 0-1 0,-3 0-1 16,-2 4-2-16,5-4-1 0,-2 3-1 15,4-3-2-15,-6 4-1 0,6-4-2 16,-2 4-1-16,2-4 0 0,0 6-1 16,0-6 1-16,0 3-1 0,0-3 0 15,0 3 0-15,0-3 0 0,0 4 1 16,2-4-1-16,-2 0 0 0,6 0 0 0,-1 4 1 16,0-4-1-16,-2 0 1 0,2 0-1 15,0 0 1-15,-2-5 0 0,-3 5-1 16,6-4 1-16,-6 4 0 0,4-5 0 15,-4 5 0-15,0-4 0 0,0 4 0 16,0-5 0-16,0 5 1 0,0-5 0 16,0 5 1-16,-5-3 0 0,5 3 1 15,-5 0-1-15,5 0 1 0,-3 0 0 0,3 0-1 16,-4 0 0-16,4 0-1 0,-6 0 0 16,4 0-1-16,2 0 1 0,-6 3-1 15,1-3 0-15,5 4 0 0,-6-4-1 16,6 5 0-16,-2-5 1 0,2 5-2 15,0-5 1-15,0 3 0 0,0-3 0 16,0 4 0-16,0-4 0 0,0 0-1 16,0 5 1-16,2-5 0 0,-2 0 0 15,5 0 0-15,-5 0 0 0,6 0 1 16,-1-5-1-16,-2 1 1 0,1 1-1 0,-1-1 1 16,-3-1 0-16,6 0-1 0,-6 0 1 15,0-1-1-15,4 2 1 0,-4-1-1 16,0 1 1-16,0 4-1 0,-5-5 1 15,5 5 0-15,-5-3 0 0,3 3 1 16,-3 0 1-16,3 0 0 0,-3 0 1 16,-1 0-1-16,0 3 1 0,3-3 0 15,-2 4-2-15,0-4 1 0,2 3-2 16,3-3 1-16,-6 5-2 0,6-5 1 0,0 2-1 16,0-2 0-16,0 6-1 0,6-6 1 15,-3 0-2-15,1 4-2 0,1-4-5 16,-2 0-9-16,3 0-83 0,-2 0-80 15,-1 0-206-15</inkml:trace>
  <inkml:trace contextRef="#ctx0" brushRef="#br1" timeOffset="108175.01">26961 6046 212 0,'0'-5'51'0,"0"5"1"15,0-5 0-15,6 5-47 0,-4-5 4 0,6 0 5 16,-3-1 6-16,2 1 5 0,0-3 3 16,6 0 1-16,3-2-1 0,1-1-4 15,9-3-3-15,5-1-5 0,7-6-4 16,3 1-2-16,8-3-4 0,0-3-1 16,6 0-1-16,-2-5-1 0,1-1 0 15,5-2 1-15,6-2 0 0,5 0 0 16,2 1 1-16,-1 0-1 0,2 0 0 15,2 1 0-15,0-2-1 0,0 0 2 16,-7-1 0-16,2-1 0 0,-3 5 2 16,-2-2 1-16,-3 4 0 0,-9 2 1 15,-5 2-1-15,1 3-1 0,-7 2 0 0,3 1-2 16,-7 6-1-16,-4-1-1 0,-4 7-1 16,-8 0 0-16,-4 3-1 0,-6 2 0 15,-5 0-4-15,-7 4-10 0,0-3-80 16,0 3-14-16,-12 0-76 0,4 0-166 15</inkml:trace>
  <inkml:trace contextRef="#ctx0" brushRef="#br1" timeOffset="108944.34">28643 7088 338 0,'-4'0'75'16,"4"0"1"-16,-4 0-42 0,4 0-27 0,5 0 2 16,4-4 2-16,3-1 4 0,6 0 2 15,2-3 4-15,7-1 0 0,5 1-1 16,6-3-1-16,1-3-3 0,2-2-3 16,5-5-1-16,5 1-3 0,6-5-2 15,8-2-1-15,7-5-1 0,0 2-1 16,6-2-1-16,1-3-1 0,6 3 0 15,0 0 0-15,-2 2 0 0,-6 5 1 16,3-3 1-16,-8 4 1 0,2 5 1 16,-12 2 1-16,-5-1 1 0,-9 3 0 0,1 1 0 15,-7 2-1-15,-3 0 1 16,-4 2-1-16,-5 1-1 0,-7 5 0 0,-7 0 0 16,-4 4 0-16,-5-4 1 0,-4 4 0 15,-3 0-2-15,0 0 1 0,0 0-1 16,0 0-5-16,0 0-8 0,-3 0-12 15,3 0-14-15,-6 0-92 0,-1-5-97 16,0 2-237-16</inkml:trace>
  <inkml:trace contextRef="#ctx0" brushRef="#br1" timeOffset="112061.96">26205 7870 363 0,'-4'0'83'15,"-1"0"1"-15,5 0-57 0,-2 0-14 16,2 0-4-16,0 0-4 0,6 0-3 16,0 0 1-16,3 0 1 0,2 0 1 15,1 3 0-15,3-3 1 0,-1 0-2 0,5 5 0 16,0-5-1-16,-5 4 0 16,5-4-1-16,-5 7-1 0,4-7 1 0,-5 5-1 15,2-5 0-15,-2 0 1 0,4 0-1 16,-4 3-6-16,2-3-12 0,-3 0-73 15,-4 0-75-15,4 0-191 0</inkml:trace>
  <inkml:trace contextRef="#ctx0" brushRef="#br1" timeOffset="112325.76">26274 8043 334 0,'5'0'68'0,"-3"0"1"16,4 0-62-16,4 0-4 0,0 0 5 16,1 0 2-16,1 4 1 0,2-4-1 0,0 0-2 15,0 0-1-15,4 0-2 0,0 0-1 16,1 0 0-16,-3 0-2 0,4-5-6 15,4 5-24-15,-3-6-50 0,3 2-64 16,1 1-156-16</inkml:trace>
  <inkml:trace contextRef="#ctx0" brushRef="#br1" timeOffset="113136.51">27816 7999 337 0,'0'0'74'0,"-2"0"0"0,2 0-55 16,0-5-10-16,0 5-4 0,0-4-2 15,0 0 0-15,0 0 2 0,0 0 2 0,0-2 1 16,0 2 1-16,0-3 0 0,0 0 1 15,-5 0-1-15,5 0-1 0,-3-2 0 16,-2-1 0-16,0 2 1 0,-3-2 0 16,0 1 1-16,-2 0 0 0,-3 1 0 15,3 1 0-15,-5 2-1 0,1 1-2 16,-2 4 0-16,-2-4-2 0,0 4 0 0,2 0-1 16,-3 0 0-16,2 4-1 0,2 0-1 15,2 1 0-15,0 2 0 0,1 1 0 16,1 0 0-16,3 1-1 0,0 0 0 15,3-1-1-15,5 1 1 0,-6-1-1 16,6 1 0-16,0 0-1 0,6-1 1 16,-1 2 0-16,2-3 0 0,1 0-1 15,2-1 1-15,-1 1 0 0,4-7-1 16,-1 4 1-16,2-4-1 0,4 4 1 16,1-4-2-16,-3 0 0 0,3 0 0 15,4 0-2-15,-4 0-1 0,-2-4 0 0,-5 1-1 16,5 3 0-16,-7 0 0 0,2 0 1 15,-4 0 1-15,1 6 1 0,-3-1 0 16,-2 2 1-16,2-1 1 0,-2 1 0 16,2 2 1-16,-3 0 0 0,-3-1 0 15,5 1 0-15,-5 0 0 0,5 3 0 16,-5-1 0-16,0-2 0 0,-4 6 0 16,4-4 0-16,0 2 0 0,-7 1 0 0,1-1 1 15,-2 0-1-15,0 1 1 0,-3-3-1 16,-1 2 2-16,-6-1 1 0,4-3 1 15,1-1 2-15,-2-1 0 0,-2 0 1 16,-3-2 0-16,5-2 0 0,-3 1-2 16,4-4 0-16,-1 4-2 0,0-4 0 15,6 0-2-15,3 0-2 0,0 0-4 16,6 0-7-16,0 0-12 0,0-6-80 16,7 1-81-16,4-2-204 0</inkml:trace>
  <inkml:trace contextRef="#ctx0" brushRef="#br1" timeOffset="113815.04">28314 8012 302 0,'0'-6'78'0,"-5"3"2"0,-1-6-16 15,3 4-45-15,3-2-3 0,-5 2-1 16,1-2 0-16,1-1 0 0,-1 3 1 16,-2-2-1-16,-1 2-1 0,0-2-1 15,0 2-1-15,-1 0-1 0,-3 5-1 0,-1-3 0 16,-2 3-2-16,0 0-1 0,-1 4-1 15,-1 0-1-15,1 3 0 0,-2-2-2 16,6 2 0-16,-1 1-1 0,2 0 0 16,3 2-1-16,-1-2 0 0,2 2 0 15,1 0 0-15,5-1-1 0,-6-1 0 16,6 1 0-16,0-2 0 0,6 1 0 16,-2-2 0-16,4-1-1 0,0 1 1 0,2-6-1 15,2 4 1-15,4-4-1 0,2 0-1 16,3-4-1-16,-1 1-1 0,2-3-1 15,1 1 0-15,1 0-1 0,-4 0 0 16,-5 1 1-16,2 4 0 0,-5-4 2 16,-3 4 1-16,-1 0 0 0,-3 0 0 15,-5 6 1-15,5-1 1 0,-5-1-1 16,0 3 1-16,0 0-1 0,3 2 1 16,-3-1 0-16,0 1 1 0,0 1-1 15,0 0 0-15,0 2 0 0,0 0 0 0,0 0 0 16,0 1 0-16,-3-1 0 0,3 2 0 15,-5 3 1-15,5-3-1 0,-7 1 1 16,1 0 0-16,0-2 2 0,0-1 0 16,-2 0 2-16,-4-1 1 0,3-1 1 15,-3 1 1-15,-2-1 0 0,-2-1 0 16,2-1 0-16,-1-3-1 0,-2 0-2 16,2-2-1-16,-2-3 0 0,4 4-2 15,4-4-1-15,1 0-1 0,2 0-5 0,6-4-5 16,0 1-6-16,6-4-8 0,3-3-40 15,4-2-48-15,1 0-76 0,3-1-170 16</inkml:trace>
  <inkml:trace contextRef="#ctx0" brushRef="#br1" timeOffset="114266.98">28597 8066 345 0,'-2'5'76'15,"-3"2"2"-15,2 1-59 0,-1 1-5 16,-3 0 2-16,3 1-1 0,1 1 0 16,3 2 0-16,-5-2-1 0,5 1-2 15,0 0-3-15,0 0-2 0,6 2-2 16,0-2-2-16,1-2-1 0,0 0 0 0,0-1-1 15,4 0 0-15,-2-4 0 0,3 1-1 16,1-6 1-16,3 3 0 0,-1-3 0 16,0 0 0-16,4-6-1 0,0 1 1 15,0-4 0-15,-1 1 0 0,-3-3 1 16,-2-2-1-16,1 1 0 0,-2-5 0 16,0 3 0-16,-4-3 0 0,-2 2 0 15,-1-1-1-15,-5 2 1 0,0-2 0 0,0 4 0 16,-5-1 0-16,-1 2 3 0,-3 4 4 15,-4-1 1-15,-3 4 2 0,0 4 1 16,-2 0 1-16,-4 0-1 0,-2 9-3 16,-1-2-2-16,4 3-3 0,1-1-2 15,1 2-1-15,2-2-5 0,7 3-4 16,3-4-5-16,2 2-9 0,5-1-26 16,0-2-61-16,0-1-78 0,5 2-183 15</inkml:trace>
  <inkml:trace contextRef="#ctx0" brushRef="#br1" timeOffset="114708.74">29061 8025 391 0,'0'4'90'15,"-5"2"1"-15,0 1-62 0,0 1-10 16,3 3-2-16,-3 1-3 0,2 0-1 16,-2 1-1-16,0 0-1 0,5 2-2 15,-2 0-1-15,2-3-2 0,0 3-2 16,2-2 0-16,3 0-2 0,1-1 0 16,-2 0 0-16,4 1-1 0,-1-4 0 15,1 1 0-15,3 0-1 0,-1-5 1 16,3 0-1-16,3-5 1 0,0 4-1 0,3-4 1 15,0-4 0-15,-1 1-1 0,-2-4 1 16,2-3 0-16,-1-2 0 0,-2-1 0 16,-2-1 0-16,-2-4 0 0,0 0 0 15,-1 0 0-15,-3 0 0 0,-1 1 0 16,-6-1 0-16,0 1 0 0,-8 3 2 16,-1 2 3-16,0-2 1 0,-4 5 2 15,-1 0 1-15,-4 3 0 0,-1 1 0 16,-1 5-1-16,-1-5-4 0,-2 5-1 0,3 5-2 15,-1-1-2-15,1 2-8 0,3 2-15 16,2 1-95-16,2 3-94 0,-1-2-245 16</inkml:trace>
  <inkml:trace contextRef="#ctx0" brushRef="#br1" timeOffset="183127.02">5208 5269 316 0,'0'-6'73'0,"-4"6"0"0,4-4-45 16,0 4-16-16,0 0-6 0,0 0-4 16,0 0 0-16,0 4 1 0,0 0 3 15,0 3 4-15,0 1 2 0,0 1 3 16,0 5 0-16,0 2 2 0,5 4-1 16,-5 0-3-16,8 0-1 0,-4 1-3 15,-4 2 0-15,6 2-1 0,-6-3-1 16,6 1-1-16,-6-2 0 0,0-2-1 15,0 3-1-15,6-8 0 0,-6 3-1 0,0-3 0 16,0-2-1-16,0-2-1 0,0-2 1 16,-6-3-2-16,6-1-2 0,0-4-4 15,-3 4-7-15,3-4-26 0,0-4-50 16,0 0-11-16,-4-1-65 0,-1-5-121 16</inkml:trace>
  <inkml:trace contextRef="#ctx0" brushRef="#br1" timeOffset="183953.37">5156 5288 270 0,'6'-9'68'0,"0"-4"0"16,5 1-13-16,-1 0-44 0,3 2-8 15,6-1-2-15,0 1 1 0,-1-1 1 16,0 7 3-16,-1 4 1 0,3 0 1 0,-1 0 1 15,-4 0 1-15,-1 4-2 0,0 2 0 16,-5 2-3-16,3 3-1 0,-5-3-1 16,-1 5 0-16,0 0-2 0,0 2 1 15,-4 4 1-15,-2-3 0 0,0 1 1 16,-2-1 1-16,-4 3 1 0,0-2 0 16,-5 0 0-16,-1-3-1 0,-3 1-1 15,1 0 0-15,0-2-2 0,-1-3-1 16,-1-2 1-16,3-3 0 0,0-5 1 0,6 4 0 15,0-4-1-15,-1-5 0 0,0 1-2 16,8 1 0-16,0-4-1 0,8 3-1 16,-8 1-1-16,9 3 0 0,-2 0-1 15,4 0 1-15,-3 0 1 0,-1 7-1 16,5 0 2-16,1 1 0 0,0 1 1 16,0 2 1-16,0 0 0 0,0 2 1 15,-1-1 0-15,-4 2 1 0,-1-2-1 16,1-2 2-16,0 0 0 0,-2 1 0 0,2-5 0 15,-3 0 0-15,4-1 1 0,-1 0-2 16,-1-5 1-16,5 4-1 0,-5-4 0 16,4 0 0-16,-3-5-1 0,4-1-1 15,-5-2-1-15,1-1-2 0,3-3 0 16,-3 0-1-16,-2-1 0 0,0-2-1 16,1 1 1-16,-1 2 0 0,-2 0 2 15,-1 0-1-15,2 4 1 0,-5 2 0 16,4 3-1-16,-4 3-1 0,0 0 1 0,4 0 0 15,-4 7 1-15,0 1 1 0,0 2 1 16,0 2 3-16,0 3 0 0,0 3 2 16,0-1 1-16,-4 3 0 0,4 0 1 15,0 6 1-15,-3-2-1 0,3 4 0 16,0 0-1-16,0 5-1 0,0 1 0 16,0 0-2-16,5 0 0 0,-5 1-1 15,6-3-1-15,-3 0-1 0,2-5 1 16,-3 0-1-16,3-4 0 0,-5-2-1 15,3-3 1-15,-3-1-1 0,0-5 2 0,-3 1 2 16,3-3 3-16,-6-1 2 0,0-4 1 16,0 2 1-16,3-2 1 0,-3-5 0 15,0 5-1-15,-3-5-1 0,-1 0-1 16,-1 0 0-16,3-5 0 0,-5 5 0 16,0-6-2-16,0 0 0 0,1 1-2 15,1-3-1-15,1 1-1 0,0-3-4 16,1 1-4-16,2-3-8 0,1-1-5 15,6-3-7-15,-2-3-7 0,2-6-11 16,3-3-79-16,2-7-82 0,5-5-198 0</inkml:trace>
  <inkml:trace contextRef="#ctx0" brushRef="#br1" timeOffset="184111.37">5710 5196 521 0,'-8'3'107'0,"2"1"-6"16,-1-4-107-16,3 0-36 0,4 4-64 15,0-4-83-15,0 0-197 0</inkml:trace>
  <inkml:trace contextRef="#ctx0" brushRef="#br1" timeOffset="184296.87">5871 5521 530 0,'-7'7'110'15,"-4"-7"-10"-15,5 5-109 0,4-1-99 16,4-4-91-16,-2 0-225 0</inkml:trace>
  <inkml:trace contextRef="#ctx0" brushRef="#br1" timeOffset="184888.31">6199 5465 401 0,'0'0'86'0,"4"-3"0"16,-4-2-72-16,3 1-6 0,-3-3-1 16,5-1 0-16,-5-3 1 0,5 0 2 15,-5-1 0-15,0 0 2 0,5-2-1 16,-5 0 0-16,3 0-2 0,2 1-3 15,-2 0-2-15,1 1-1 0,2 0 0 0,-3 3-1 16,1 0 0-16,-4 2 1 0,3 3 0 16,-3 4-1-16,0 0 0 0,0 0 0 15,0 0 0-15,3 0-1 0,3 7-1 16,2 1 0-16,-2 1 0 0,0 3 0 16,1 2 1-16,-1-1 0 0,2 2 0 15,-8 0 2-15,0-1 0 0,5 1 1 16,-5 1 0-16,4-1 0 0,-4-1 1 15,3 0-2-15,-3-1 0 0,5-1-1 16,-5 0-1-16,2-2 0 0,-2 0 0 0,5-1 0 16,-5 0 0-16,0-2 0 0,0-1-3 15,4-1-4-15,-4-5-3 0,0 5-7 16,0-5-6-16,0 0-8 0,0 0-78 16,4-4-78-16,-4 0-190 0</inkml:trace>
  <inkml:trace contextRef="#ctx0" brushRef="#br1" timeOffset="185284.25">6473 5100 320 0,'0'0'62'0,"3"0"-2"0,-3 0-54 16,7 4-12-16,-4-4-1 0,1 7 3 16,2-2 4-16,-1 0 7 0,1 5 5 15,2 0 3-15,-1 3 3 0,-1 0 0 16,2-1-1-16,1 3 0 0,0-1-3 16,-3 3-1-16,1-2-1 0,0 2-1 15,-3 3 0-15,2 1 0 0,-3 1 1 16,2 0-2-16,-3 2 1 0,-2-1-1 15,5-1 1-15,-5-2-1 0,0 1 1 16,-5-3 0-16,3-1 0 0,-3-1 1 0,0 0-2 16,1-2 0-16,0-1-2 0,-3-2 0 15,1 1-1-15,-2-3-2 0,2 1-1 16,-1-4 0-16,1 2-1 0,0-4-1 16,3 2-1-16,3-6-8 0,-3 3-16 15,3-3-88-15,-6 0-92 0,-1 0-231 16</inkml:trace>
  <inkml:trace contextRef="#ctx0" brushRef="#br1" timeOffset="186394.49">7612 5286 392 0,'0'3'79'0,"0"-3"1"16,0 0-73-16,0-3-4 0,0-2-1 16,4-2 1-16,-4-3 1 0,6-2 4 15,-1-1 1-15,-3-3 1 0,4-1 1 16,-1-1-1-16,-1 0 1 0,2 1-2 15,-1 0-2-15,3 1-3 0,2 0-2 16,-2 4 0-16,4-1-1 0,-2 2-1 0,-1 1 1 16,1 1 0-16,0 2 1 15,-4 2 0-15,-4 5 0 0,-2-5-1 0,5 5 1 16,-5 0-1-16,0 0 0 0,5 4 0 16,-5-1-1-16,2 2 0 0,-2 0 1 15,6 3 0-15,-6 1 0 0,0 0 0 16,3 1 2-16,-3 2 0 0,0 3 0 15,0-1 2-15,0 4-1 0,0 1 1 16,0 2 0-16,0-1 0 0,0 3-1 16,0-1 0-16,0 0-2 0,0 0 0 0,0-2 0 15,0-1-1-15,4-2 0 0,-4-2-1 16,6-2-3-16,0-2-8 0,2-3-13 16,3 0-79-16,-4-5-84 0,0-3-206 15</inkml:trace>
  <inkml:trace contextRef="#ctx0" brushRef="#br1" timeOffset="186865.24">7942 5274 403 0,'0'0'81'0,"-2"0"0"16,2-3-79-16,0 3-2 0,0-7 0 0,0 0 0 16,2-3 2-16,-2 2 4 0,5-3 3 15,-2-1 1-15,0-4 0 0,3 2 0 16,-2 0-1-16,5 0-2 0,-2 1-2 16,0 1-2-16,2 0-2 0,2 0 1 15,-5 3-1-15,3 1 1 0,-3-1-1 16,0 4 1-16,-1-2 0 0,0 2 1 15,-3 2 1-15,-2 3-1 0,6-5 1 16,-6 5-1-16,0 0 0 0,0 0-1 16,0 0 0-16,0 6-1 0,0-1-1 0,0 1 1 15,0 2-1-15,0 2 1 0,0 1 0 16,0 4 1-16,0-1 1 0,0 3 0 16,0-2 2-16,0 2-1 0,0 0 2 15,0 0-1-15,0-1-1 0,0 1 0 16,0 0 0-16,0 0-2 0,0 0 0 15,3-2-1-15,-3-1 0 0,0 1 0 16,3-5 0-16,-3-1-1 0,6-3-3 16,-6 0-6-16,2-3-9 0,-2-3-18 0,6 3-49 15,-6-3-19-15,5 0-67 0,-3-6-128 16</inkml:trace>
  <inkml:trace contextRef="#ctx0" brushRef="#br1" timeOffset="187224.33">8436 4921 289 0,'0'0'60'0,"0"4"1"0,0-4-48 16,0 7-4-16,0-1 4 0,0 1 6 16,-2 0 3-16,2 0 4 0,-5 4 1 0,5-3 1 15,0 0-3-15,0 4-4 0,0-4-3 16,-3 3-2-16,3-1-2 0,0-1-1 16,0 1-1-16,0 0-1 0,0-2-3 15,-5 1 0-15,5-1-2 0,0 1-2 16,0-2-1-16,0 0 0 0,0 0-2 15,0 1 0-15,0-3 0 0,0 2 0 16,5-2-6-16,-5-2-9 0,5 1-29 16,-5-1-62-16,4-3-81 0,1 7-194 15</inkml:trace>
  <inkml:trace contextRef="#ctx0" brushRef="#br1" timeOffset="187376.62">8487 5358 527 0,'0'0'108'0,"0"0"1"0,0 0-100 0,0 0-18 15,0 0-11-15,0 0-23 0,0 0-66 16,0 0-81-16,0 0-192 0</inkml:trace>
  <inkml:trace contextRef="#ctx0" brushRef="#br1" timeOffset="187915.42">7616 5574 359 0,'0'0'81'15,"-2"0"-1"-15,2 0-54 0,0 0-15 16,0 0-3-16,0 0-1 0,0 0-1 15,0 0 1-15,0 0 0 0,0 0 1 16,0 0-1-16,4 0-1 0,-4 0 0 16,7 0-2-16,-1 5-1 0,3-5-1 15,-1 0 0-15,4 5 0 0,3-5 1 0,3 0 0 16,1 0 2-16,8 0 0 16,2 0 2-16,1 0 1 0,2 0 0 0,0 0-1 15,1 0 0-15,-1 0-1 0,-3 0-1 16,1 0-1-16,-4 0-1 0,-1 0-1 15,1 0-1-15,-2 0 0 0,4 0 1 16,-1 0-1-16,4-5 0 0,-3 5 1 16,10 0 0-16,-2 0 0 0,0-3 0 15,-3 3 1-15,-1 0-2 0,-6 0 1 16,1-5 0-16,-11 5-1 0,-1 0 0 0,-7 0-1 16,-1 0-3-16,-2 0-3 0,-5 0-5 15,0 0-13-15,0 0-81 0,-10 5-82 16,0 0-206-16</inkml:trace>
  <inkml:trace contextRef="#ctx0" brushRef="#br1" timeOffset="188696.25">8045 5969 313 0,'0'0'82'16,"0"0"3"-16,0 0-24 0,0 0-38 15,0 0-7-15,0-3-1 0,-2-2-2 16,2 1-2-16,-5-2 0 0,5-1-1 15,-6-3 1-15,1 0 0 0,-1 0-2 16,0-1 0-16,-3 2-3 0,1-2 0 16,-1 2 1-16,-1 0-1 0,-2 1 0 15,4 2 1-15,-4 1-2 0,1 1 0 16,-1 4 0-16,-3 0-3 0,1 0 0 0,-2 0-1 16,-1 4-1-16,-3 1 0 0,1 3 1 15,2-1-1-15,2 3 0 0,1 2 1 16,3 0-1-16,0 1 1 0,7 0 0 15,-1 1-1-15,5-1 0 0,0-2 1 16,0 0-1-16,0-3 0 0,8-1 0 16,-3-2 0-16,1 0 0 0,5-5 0 15,1 4 0-15,0-4 0 0,1 0 0 0,4 0 1 16,-2-3-1-16,2-1 0 0,-4-1 0 16,1-2 0-16,-1 0 0 0,3 0-1 15,-6-3 1-15,3 3-1 0,-6-1 0 16,-1 2 0-16,0 0 0 0,-1 4 1 15,-5 2 0-15,5-6-1 0,-5 6 1 16,0 0-1-16,0 0 1 0,3 6-1 16,-3-2 0-16,4 1 1 0,-4 3 0 15,0-1 0-15,5 3 1 0,-5-1-1 0,0 1 0 16,4 0 1-16,-4 2-1 0,0-3 0 16,0 2 0-16,0 0 1 15,0 1-1-15,0-2 0 0,-4 1 0 0,4 0 0 16,-3 1 1-16,3-3-1 0,-6 1 0 15,0 0 0-15,4-1 1 0,-3-2 0 16,-1-1 0-16,2 1 0 0,-4-2 1 16,2 2 1-16,-2-1 0 0,0-2 1 15,-5 1 1-15,2 1 1 0,0-3 0 16,0-3 1-16,-1 3 0 0,1-3-1 0,3 0-2 16,2 0-1-16,4-3 0 0,-3 3-3 15,5-4-2-15,-3 4-4 0,3-6-4 16,0 2-6-16,0 0-6 0,0-2-12 15,8-1-67-15,-1-1-12 0,4-3-66 16,2 1-140-16</inkml:trace>
  <inkml:trace contextRef="#ctx0" brushRef="#br1" timeOffset="189075.26">8220 5818 372 0,'0'0'81'0,"0"0"0"15,-5 0-56-15,5 0-19 0,0 0-3 16,0 5 0-16,-2-1 1 0,2-1 2 15,-6 2 3-15,6 2 2 0,-3-2 2 16,3 2 1-16,-4 3 1 0,4 0-1 16,0 1-2-16,-3 1 0 0,3 0-1 15,0 3 0-15,-3-2-1 0,3 2 1 16,-5-1-1-16,5-2-1 0,-5 2-1 16,5-2-1-16,-6-1-1 0,6 0-2 0,-4-1-1 15,4-1-1-15,-3-1 0 16,3 1-1-16,0-1 0 0,-3-1 0 0,3-2-5 15,0 2-7-15,0-2-14 0,0-3-86 16,0 3-90-16,0 0-225 0</inkml:trace>
  <inkml:trace contextRef="#ctx0" brushRef="#br1" timeOffset="189230.11">8133 6322 531 0,'-4'6'101'16,"4"-6"-18"-16,0 0-185 0,0 0-92 15,9-6-225-15</inkml:trace>
  <inkml:trace contextRef="#ctx0" brushRef="#br1" timeOffset="190000.8">8890 5561 337 0,'-6'0'80'16,"3"0"1"-16,3 0-34 0,-5 0-36 15,5 0-2-15,0 0 1 0,0 0 0 16,0 0-1-16,0 0 1 0,0 0-1 16,2 0 0-16,-2 0-1 0,7 4-1 0,-2-4 0 15,-1 0-1-15,4 0 0 0,1 4 2 16,3-2-1-16,0-2 0 0,-1 0 0 15,-1 5-1-15,1-5-1 0,-2 0 0 16,-1 0-1-16,-3 0-1 0,4 0 0 16,0 0-2-16,1 0-1 0,-4 0-3 15,-2 0-7-15,3 0-11 0,-7 0-41 16,5 0-40-16,-5 0-74 0,-5 0-162 16</inkml:trace>
  <inkml:trace contextRef="#ctx0" brushRef="#br1" timeOffset="190206.61">8790 5721 462 0,'0'6'95'16,"4"-2"-1"-16,5-4-85 0,3 0-7 15,4 3-1-15,4 1 1 0,-1-4 0 0,1 0-1 16,0 0 0-16,-6 0 0 0,1 0 0 15,0 0-1-15,-5 0-1 0,2 0-11 16,0 0-83-16,5-4-82 0,-2 4-209 16</inkml:trace>
  <inkml:trace contextRef="#ctx0" brushRef="#br1" timeOffset="191863.03">9482 5600 242 0,'0'0'70'0,"0"0"0"15,0 0-2-15,0 0-44 0,0 0-17 0,0 0-4 16,0 0-3-16,5 0-1 0,-5 0 1 16,0 0 0-16,5 0 3 0,-5 3 0 15,4-3 0-15,-4 0 2 0,6 0-1 16,-3 3 1-16,0-3-1 0,3 0 1 16,-1 4-1-16,1-4 2 0,-2 0-1 15,2 0 1-15,2 4 0 0,0-4 1 0,-2 0-1 16,1 3-1-16,1-3 0 0,0 0 0 15,-2 0-1-15,1 0 0 0,-1 0 0 16,1 0 0-16,1 0 0 0,1 0 0 16,0 0-1-16,-1 0 1 0,1-3 0 15,0 3-1-15,0 0-1 0,1 0 1 16,-3 0-2-16,-1 0 1 0,0 0-1 16,1 0 0-16,-3 0 0 0,0 0 0 15,5 0 0-15,1 0 1 0,3 0-1 16,0 0 1-16,6-4 0 0,2 4 0 15,4 0 0-15,-3-4 0 0,1 4 0 0,-2-3 0 16,-3 3 0-16,-2 0-1 0,-6-3 1 16,0 3-1-16,-1 0 0 0,-2 0 0 15,3 0 1-15,3 0-1 0,3 0 1 16,1 0-1-16,1 0 1 0,0 0 1 16,1 0-1-16,-1 0 1 0,-3 3-1 15,-2-3 1-15,0 0-1 0,-3 0 1 0,-1 0-1 16,-2 0 0-16,2 0 0 0,0 0-1 15,-2 0 1-15,1 0 0 0,3 0-1 16,-1 0 1-16,2 0-1 0,5 0 1 16,-2-3 0-16,0 3 1 0,-1-6-1 15,-1 6 1-15,-1-3-1 0,-2 3 1 16,-1 0-1-16,-1 0 0 0,5 0-1 16,0 0 0-16,3 0 0 0,-3 3 0 15,3-3 0-15,-3 0-1 0,0 4 1 16,-4-4 0-16,-2 4 0 0,0-4 0 15,0 0 1-15,0 0 0 0,1 3 0 0,1-3 0 16,-1 0 0-16,-1 0 0 0,2 0 0 16,0 0-1-16,-1 0 0 0,-2 4-1 15,3-4 1-15,-2 0-1 0,1 4 1 16,0-4 0-16,-1 0-1 0,0 4 1 16,2-4-1-16,0 0 1 0,-2 0-1 15,0 4 0-15,3-4 1 0,-1 0-1 16,-2 0 0-16,3 0 0 0,-3 0 1 0,2 0 0 15,-2 0-1-15,2 0 1 0,-2 0-1 16,2 0 1-16,-3 0 0 0,3 0-1 16,-1 0 1-16,1 0 0 0,0 0-1 15,2 0 1-15,0 0-1 0,2-4 1 16,-3 4-1-16,8 0 1 0,-5 0-1 16,2 0 1-16,-1 0-1 0,-1 0 0 15,2 4 0-15,0-4 0 0,-2 0 1 16,0 0-1-16,0 0 0 0,0 0 0 15,1 0 0-15,-2 0 1 0,0 0-1 0,-3 0 0 16,0 0 1-16,0 0-1 0,-1 0 0 16,1 0 0-16,-2 0 0 0,1 0 1 15,0 4-1-15,-1-4 0 0,1 0 0 16,-1 0 0-16,1 0 0 0,0 0 0 16,-2 0 0-16,1 0 0 0,0 0 0 15,0 0 0-15,2 0 0 0,-2 0 0 16,3 0 0-16,-3 0 0 0,1 0 0 0,-1 0 1 15,0 0-1-15,0-4 0 0,-1 4 0 16,1 0 0-16,2 0 0 0,-2 0 0 16,2-4 0-16,1 4 0 0,3 0 0 15,0 0 0-15,0 0 1 0,0 0-1 16,-3 0 0-16,3 0 1 0,3 0-1 16,-2 0 1-16,-1 0 0 0,0 0-1 15,-1 0 1-15,1 0 0 0,-3 4 1 16,-4-4-1-16,0 0 1 0,1 0 0 15,1 0 1-15,0 0-2 0,-1 0 1 0,0 0 0 16,2 0-1-16,-2 0 0 0,-1 0-2 16,-2 0-5-16,3 0-10 0,-4 0-25 15,-3-6-70-15,4 6-87 0,-4-6-207 16</inkml:trace>
  <inkml:trace contextRef="#ctx0" brushRef="#br1" timeOffset="194894.67">10036 5010 228 0,'0'0'49'0,"0"0"1"0,3 0-33 15,-3 0-5-15,0 0 10 0,0 4 7 16,0-4 6-16,0 0 4 0,0 0 2 15,0 0 0-15,3 0-6 0,-3-4-9 16,0 4-7-16,0-5-5 0,0 5-3 0,0-6-3 16,0 2-1-16,0 0-1 0,0 1-2 15,-5-2 0-15,5 1 0 0,-6-1-1 16,3 1 1-16,-3-2 0 0,0 1-1 16,0 0 2-16,-1 1-1 0,-1-3 0 15,-1 3 1-15,0-3 0 0,-1 3 0 16,1-3 0-16,3 2 0 0,1 0-1 15,-1-2 0-15,6 3-1 0,-4 0 0 16,-2 0-2-16,-1 0 1 0,-5 4-1 16,1 0-1-16,-5 0 1 0,-4 0-1 0,-1 0 0 15,4 0 0-15,-3 8 0 0,1-3 0 16,0 2 0-16,6 1 0 0,0 1 0 16,1 1 0-16,3 0 0 0,3 0 0 15,0 1 0-15,6-2-1 0,-6 4 1 16,6-3 0-16,0 0 0 0,0-1 0 15,0 0 0-15,-3 1 0 0,3-1-1 16,0-3 1-16,0 2 0 0,0-1 0 16,0 1-1-16,3-2 1 0,-3 2 0 0,6-3 0 15,0 1 0-15,1-3 0 0,4 1 0 16,1-4 0-16,2 3 0 0,4-3 1 16,0 0-1-16,1 0 1 0,0 0 0 15,-4-3-1-15,3 3 1 0,1-6 0 16,-6 2 0-16,0 0 0 0,0 0-1 15,-4-2 1-15,-2 1 0 0,-1-1-1 16,-6 1 1-16,10 0 0 0,-10 0-1 0,3-1 1 16,-3 2-1-16,0-1 1 15,4 1-1-15,-4-1 0 0,0-1 1 0,0 1-1 16,5 1 0-16,0 4 1 0,-5-3-1 16,3 3 2-16,-3-4-1 0,0 4 0 15,0 0 1-15,0 0-1 0,0-4 0 16,0 4-1-16,0 0 0 0,0 0-1 15,0 0 0-15,0 0 1 0,0 0-1 16,0 6 0-16,0-3 1 0,0 0 0 16,0 4 0-16,0-3 0 0,-6 1 0 0,6-5 0 15,0 10 0-15,-4-5 0 0,0 3 0 16,4-1 0-16,-3 0 0 0,3 3 0 16,-5 1 1-16,1-1-1 0,4 0 0 15,-3-1 0-15,3 1 0 0,-3 0 0 16,3 3 0-16,0 0 0 0,0-1 0 15,0 0 0-15,0 3 0 0,0-2 0 16,0-1 1-16,-8-3-1 0,8 2 0 16,0 0 0-16,0 1 0 0,0-3 0 0,0-1 0 15,0 1 0-15,0 1 0 0,0-3 1 16,0-2-1-16,0-1 1 0,-3 2-1 16,0-2 1-16,-3-1-1 0,0 2 1 15,-1 0 2-15,-4-5 0 0,2 7 1 16,-3-7 1-16,4 5 0 0,-5-5 2 15,0 0 0-15,1 5 0 0,0-5-1 16,-2 0 0-16,2 0-1 0,-2 0 0 16,4-5-2-16,0 5 0 0,0-4-1 0,1 4-1 15,3-4-2-15,0 4-5 0,1-7-6 16,5 5-6-16,-3-3-8 0,3 0-12 16,0-2-85-16,0-2-91 0,0 0-214 15</inkml:trace>
  <inkml:trace contextRef="#ctx0" brushRef="#br1" timeOffset="195920.24">10277 4870 224 0,'0'0'56'0,"0"0"-1"0,0 0-12 15,0 0-33-15,0 0 1 0,0 0 5 16,0 0 2-16,0 0 4 0,0 0 1 16,0 0 1-16,0 0-4 0,0 0-3 15,0 0-6-15,0 0-3 0,0 0-3 16,0 0-2-16,0 0-1 0,0 0 1 15,-4 0 1-15,4 0 1 0,0 4 2 16,0-4 0-16,-4 3 1 0,4-3 0 16,0 5-1-16,-5-1 0 0,5-1-1 0,-2 2-1 15,2 0-1-15,0-1 1 0,-5 4 0 16,5-1 0-16,0-1 1 0,-3 2 0 16,3 2 0-16,-4-2 1 0,4-1 0 15,0 2-1-15,-6-1 0 0,6-1 0 16,0 0-1-16,-2 0 0 0,2 1-1 15,-5-3 0-15,5 2 0 0,0-1 0 16,-3 0 0-16,3 1 0 0,-4-3 0 16,4 3 1-16,0-3-2 0,-3 1 1 0,3 0-1 15,-3 2-1-15,3-2 1 0,0 2-1 16,-5-3-1-16,5 3 1 0,0-1 0 16,-2-1 0-16,2-1 0 0,0 1 1 15,-6 2 0-15,6-2 0 0,0 0 0 16,0 2 0-16,-3-1 0 0,3 0 0 15,0-1 0-15,0 1 0 0,-4 1 0 16,4-3 0-16,0 3 0 0,0-2 1 16,-3 2-1-16,3-2-1 0,0 0 1 15,0-2-1-15,0 1 0 0,0-4-1 0,0 4 0 16,0-4 0-16,0 4 0 0,0-4-1 16,0 0-3-16,3 0-5 0,-3 0-6 15,0 0-10-15,0 0-16 0,0 0-78 16,0 0-89-16,0 0-208 0</inkml:trace>
  <inkml:trace contextRef="#ctx0" brushRef="#br1" timeOffset="196517.18">10185 5434 278 0,'0'0'80'0,"0"0"4"0,0 0-15 0,0 0-32 16,0 0-4-16,0 0-2 0,0 0-3 15,0 0-2-15,0 0-2 0,0 0-2 16,0 0-2-16,0 0-2 0,0 0-2 15,0 4-1-15,0-4-1 0,0 0-1 16,0 0 1-16,0 0 0 0,0 0 0 16,0 0-1-16,0 0-1 0,0 0-2 15,0 0-3-15,0 0-1 0,0 0-2 0,0 0-10 16,0 0-15-16,0 0-12 0,0 0-96 16,0-5-103-16,-4-3-249 0</inkml:trace>
  <inkml:trace contextRef="#ctx0" brushRef="#br1" timeOffset="197200.46">10627 5211 553 0,'0'0'117'16,"0"0"-1"-16,0 0-97 0,0 0-13 15,0 0-5-15,0 0-4 0,4 0-2 16,-4 5 1-16,0-5-1 0,0 0-3 15,0 0-11-15,0 0-94 0,0-5-93 16,-4 2-243-16</inkml:trace>
  <inkml:trace contextRef="#ctx0" brushRef="#br1" timeOffset="199279.2">10989 5133 228 0,'0'0'52'15,"0"0"0"-15,0 0-26 16,3 0-19-16,-3-4 4 0,0 4 4 0,0-5 2 15,0 5 3-15,5-5 1 0,-5 0 1 16,2 0-3-16,-2 0-4 0,7 1-4 16,-7-1-3-16,8-2-3 0,-4 0-1 15,0 0-2-15,2 3 1 0,-1-2-1 16,0 0 0-16,-1 1 1 0,1-2 0 16,-1 3 1-16,2 0 1 0,-6-2 0 0,6 3 0 15,-2 3 0-15,-4-5-1 16,3 5 1-16,-3 0-2 0,0 0 0 0,0 0 0 15,0 0-1-15,0 3 0 0,0 1 0 16,-3-1-1-16,3 2 0 0,0 2 0 16,0 0 0-16,-5-1 0 0,5 1 1 15,-5 2-1-15,5-1 1 0,-3 4 0 16,-1-3 1-16,4 1 0 0,-5 1 1 16,1 0 0-16,4 5 2 0,-6-4 0 15,1 1 1-15,2 1 1 0,0-1-1 0,-2 1 1 16,5-1-1-16,-5-2-2 0,5 1 0 15,-5 3-1-15,5-3-1 0,0 1-1 16,0 0 0-16,0 1 0 0,0-1-1 16,0-2 1-16,0 0-2 0,0-4 1 15,0 0 0-15,0 0 0 0,0-3 0 16,0-4 0-16,0 6-2 0,0-6-5 16,0 0-7-16,0 3-13 0,0-3-75 0,0-3-79 15,0 3-195-15</inkml:trace>
  <inkml:trace contextRef="#ctx0" brushRef="#br1" timeOffset="199829.13">11161 5207 259 0,'0'9'65'0,"0"0"-1"0,-3-2-11 16,3 3-45-16,0-2-5 0,0 3-1 15,0-1 1-15,0 2 2 0,0 0 3 0,0-1 4 16,0 1 3-16,3 2 1 0,-3-4 1 16,6 0 0-16,-3 1-3 0,-3-3-2 15,7 1-3-15,-3-1-3 0,5-1-1 16,-1-2 0-16,1-1 0 0,4-4 1 16,-3 3 0-16,2-3 1 0,1 0 0 15,-2-3 1-15,1-1-1 0,-4-1-1 0,3-2 0 16,3-1-1-16,1-2-1 0,-1-1-1 15,-2-2-1-15,1-1-1 0,-1-3 0 16,0 2 1-16,-6-6-1 0,-1 1 0 16,-5 3 2-16,0-2 2 0,0 2 1 15,0-1 2-15,-6 4 1 0,0 2 1 16,0 0 0-16,-6 3-1 0,-2 2 0 16,-1 2-2-16,0 1-3 0,0 4 0 15,-4 0-2-15,2 0-1 0,4 0-1 16,1 9-5-16,-2-2-4 0,2 2-6 0,1-1-7 15,4 4-13-15,-1-3-61 0,4 3-13 16,0-3-63-16,4 2-128 0</inkml:trace>
  <inkml:trace contextRef="#ctx0" brushRef="#br1" timeOffset="200068.29">11593 5271 567 0,'0'0'123'0,"-3"-7"1"16,3 7-101-16,0-5-10 0,0 5-3 16,0-5-5-16,0 5-3 0,0 0-2 15,0-3 0-15,0 3-1 0,0 0-4 16,-5-5-5-16,5 5-11 0,0-7-15 0,0 1-87 15,0 1-97-15,5-2-231 16</inkml:trace>
  <inkml:trace contextRef="#ctx0" brushRef="#br1" timeOffset="200701.83">11838 5216 424 0,'0'0'90'16,"0"0"-1"-16,0 0-75 0,0 0-8 16,6 0-2-16,0-5 2 0,1 0 2 15,-1-2 4-15,-1-1 1 0,3-1 1 0,-2-2 1 16,-2 0-1-16,0 1-3 0,0 1-3 15,2-1-3-15,3 0-1 0,1 1-2 16,0 1-1-16,0-1 0 0,0 1 0 16,2 0 0-16,-6 0 0 0,1 3 0 15,0 0 1-15,-3 1 0 0,-4 0-1 16,5 4 1-16,-5-4-1 0,0 4 0 16,4 0-1-16,-4 0 0 0,0 0 0 15,0 0 0-15,0 0 0 0,0 5 0 16,0-1 0-16,0 1 0 0,0 0 0 15,0 1 0-15,0 0 1 0,-6 2-1 16,6 0 0-16,-3 2 0 0,3 0 1 0,-4 3 0 16,0 3 0-16,0 1 1 0,-1 0 0 15,1 0 1-15,-1 3 0 0,-1 1 0 16,1-1 0-16,-2 0 0 0,1 1-1 16,2-2 0-16,1 1 0 0,-2-1 0 15,5-4-1-15,-3 1 0 0,3-3-1 0,0-2 1 16,0-1-2-16,3-2-4 0,-3 1-8 15,6-6-12-15,-2 1-43 0,1-4-45 16,-1 0-80-16,2-4-177 0</inkml:trace>
  <inkml:trace contextRef="#ctx0" brushRef="#br1" timeOffset="201219">12101 5266 343 0,'0'0'85'16,"0"-4"-1"-16,0 4-8 0,0-8-74 16,0 1-1-16,4 2 0 0,-4-2 3 15,0-3 4-15,3 1 5 0,-3 1 3 16,0-1 1-16,4-1 0 0,-4 0 0 0,6-2-4 15,-1 1-4-15,2-1-4 0,-2 0-2 16,0 0-2-16,1 1 0 0,0 1 0 16,-2 0 0-16,3 1 0 0,-7 2 1 15,6 0 0-15,-6 0 2 0,4 2-1 16,-4 0 0-16,0 2 1 0,3 3-1 16,-3-4 0-16,0 4-1 0,0 0 0 15,0 0-2-15,0 0 1 0,0 0-1 16,0 0 0-16,0 0-1 0,0 0 1 15,0 7-1-15,0-3 1 0,0 2 0 16,0 1 0-16,0 1 0 0,0 1 1 16,0 3-1-16,0-1 1 0,0 2 0 0,-4 4-1 15,4-1 1-15,-3-1 0 0,3 2 0 16,-5 0 0-16,5 2 0 0,-3-1 1 16,3-2-1-16,0 4 0 0,0-3 1 15,-5 1-1-15,5 0 0 0,0 0-1 16,0-2 1-16,0 0 0 0,0-3-1 15,0 1 1-15,0-2-1 0,0-3 0 0,4 0-6 16,-4 2-8-16,3-3-9 0,-3-4-87 16,0 1-87-16,0-5-218 0</inkml:trace>
  <inkml:trace contextRef="#ctx0" brushRef="#br1" timeOffset="202188.6">11465 5656 208 0,'5'0'65'15,"-2"0"3"-15,1 0-10 0,1 0-28 16,-1 0-7-16,3 0-3 0,0 0-9 16,1 0-4-16,-1-4-1 0,3 4 1 0,-3 0 2 15,-1 0 1-15,3-3 1 0,0 3 1 16,-1 0 1-16,1 0-2 0,2 0-2 16,-2 4 0-16,1-4-2 0,1 0-2 15,-2 0 1-15,3 0-1 0,-3 0 0 16,2 0-1-16,-2-4 1 0,2 1-1 15,-2 3 0-15,-1-5 0 0,0 5 0 0,2-4 0 16,0 4-1-16,-1 0 0 0,2-3-1 16,2 3 0-16,0 0-1 0,0-5 0 15,0 5 0-15,1 0 0 0,5 0-1 16,-4 0 0-16,2 0 1 0,-3 0 0 16,3 0 0-16,0 0 1 0,0 0 0 15,-4 0 0-15,1 0 1 0,-1 0-1 16,-1 0 0-16,1 0 0 0,0 0 0 15,0 0 0-15,0 0-1 0,1 5 0 0,4-5 0 16,-3 0 0-16,1 3 1 16,0-3 0-16,0 4 1 0,-2-4 0 0,0 5 1 15,-3-5 0-15,-1 5 1 0,2-5-1 16,-2 6 1-16,-2-6-1 0,1 6-1 16,1-6 0-16,-1 3 0 0,-3-3-1 15,1 3-1-15,-1-3 0 0,1 0-1 16,-4 0-6-16,-3 0-8 0,4 0-53 0,-4 0-38 15,-3 0-78-15,-1 4-175 0</inkml:trace>
  <inkml:trace contextRef="#ctx0" brushRef="#br1" timeOffset="203946.01">10969 5989 196 0,'0'0'58'0,"0"0"3"0,0 0-21 15,0 0-6-15,0 0-7 0,0 0-4 16,0 0-3-16,0 0 0 0,0 0 4 15,0 0 2-15,0 0 0 0,0 0 1 16,0 0-4-16,0 0-2 0,0 0-5 16,0 0-3-16,0-4-4 0,0 4-2 0,0 0-3 15,0-3-1-15,0 3 0 0,0-4 0 16,-4 4-1-16,4-5 0 0,0 5 0 16,0-5 1-16,0 1-1 0,-3 4 1 15,3-4-1-15,-3 4 1 0,3-7 0 16,-5 3 0-16,3 1 0 0,-3-1 0 15,-2-1-1-15,1 0 1 0,-1 1 1 16,-2-3 0-16,-1 1 0 0,3 1 1 0,-3-2 0 16,0 2 0-16,3-2 0 0,-5 2-1 15,-1 0-1-15,5 0 0 0,-4 0 0 16,0 3-2-16,2 2 1 0,-1 0-1 16,1-4 0-16,1 4 0 0,-1 0-1 15,0 4 1-15,3-4 0 0,-2 5 0 16,1-5 1-16,2 7 0 0,1-3 0 15,1-1 1-15,-1 0-1 0,2-3-1 16,3 7 1-16,-5-2-2 0,5 0 1 16,0 0-1-16,-7 2 0 0,7-2 0 0,0 2 0 15,-5 1 0-15,5-2 0 0,0 0 0 16,0 3 0-16,-3-4 0 0,3 4 0 16,0-2 0-16,0-1 0 0,0 1 0 15,0 1-1-15,0-4 1 0,3 3 0 16,2-4 0-16,0 1-1 0,-2 1 1 15,3-2 0-15,0 1 0 0,4-4 0 16,0 5 0-16,0-2 1 0,2-3-1 16,1 0 0-16,0 0 0 0,4 0 1 0,-4 0-1 15,4-3 0-15,-2 3 0 0,0-7 0 16,3 3 0-16,1-3 0 0,-4-1 1 16,1 0-1-16,3 3 0 0,-4-5 0 15,-1-1 0-15,-2 1 0 0,-4-1 0 16,2 0 0-16,-1 1 1 0,-6-2-1 15,3 5 0-15,0-1 0 0,-1 4 1 16,-2-1-1-16,-3 5 1 0,0-6-1 16,3 6 0-16,-3 0 1 0,0 0-1 0,0-3-1 15,0 3 0-15,0 3 0 0,-3-3 1 16,3 6-1-16,0 2 0 0,-4-1 1 16,4 2 0-16,-7 1 0 0,7 0 0 15,0 2 0-15,-5-2 1 0,5 2-1 16,-3-1 0-16,3 1 0 0,-4-1 0 15,4 1 1-15,-3-1-1 0,3 0 0 16,-4 0 0-16,4-1 0 0,-6 1 0 16,6 0 0-16,-7 1 0 0,4-2 0 0,-1 1 0 15,-2-1 1-15,1 0-1 0,-2 1 0 16,0 0 0-16,1-1 0 0,-1 2 0 16,-2-1 0-16,-2-1 0 0,2 0 0 15,-1 0 0-15,0-3 1 0,0 0-1 16,3-1 0-16,-2 0 0 0,2 1 1 15,1-4-1-15,0 0 0 0,-2-3 1 16,-1 5 0-16,0-5-1 0,-1 0 2 16,-4 0 1-16,2 0 3 0,-2-5 1 15,1 5 1-15,0-3 1 0,4 3 2 0,2-3 0 16,-1 3-2-16,3-6-2 0,5 6-1 16,-4-3-1-16,4 3-2 0,-5 0-2 15,5-4-3-15,0 4-5 0,0 0-7 16,0 0-5-16,0-5-8 0,0 5-9 15,6-6-80-15,2-1-7 0,3-1-73 16,0 1-148-16</inkml:trace>
  <inkml:trace contextRef="#ctx0" brushRef="#br1" timeOffset="204714.77">11362 5846 288 0,'7'0'67'0,"-14"0"0"16,7 0-22-16,0 0-40 0,0 0-2 15,0 0 3-15,0 0 8 0,0 0 5 16,8 0 3-16,-8 0 2 0,0 0 0 16,0 0 0-16,0 0-6 0,0 0-6 15,0 0-4-15,0 0-4 0,0 0-2 16,-8 4-2-16,8-4 1 0,0 4-1 0,0 1 0 16,0 1 0-16,0 0 0 0,0 2 1 15,-5-1 1-15,-2 3 1 0,0-1 2 16,-3 3 2-16,1-1 2 0,0 1 2 15,-2-1 1-15,8 1 0 0,-3 0 1 16,0 1-2-16,1-2 0 0,-5-1-1 16,2 1-1-16,1-3-1 0,-2 2 0 15,1 0-1-15,-1-1 1 0,3 1 0 0,-1 0 0 16,0-3-1-16,3 4 0 0,1-3-1 16,-2 0-1-16,5-1-1 0,-4 0 0 15,4-4-2-15,0 1 0 0,0-1-1 16,-3-3 1-16,3 4-2 0,0-4 1 15,0 0-5-15,0 3-5 0,0-3-9 16,0 0-10-16,0 5-7 0,0-5-88 16,0 7-91-16,0-2-212 0</inkml:trace>
  <inkml:trace contextRef="#ctx0" brushRef="#br1" timeOffset="204885.34">11173 6357 539 0,'0'6'115'15,"0"-6"-3"-15,0 0-92 0,0 4-40 16,0-4-45-16,4 0-50 0,-1 0-83 0,1-4-190 16</inkml:trace>
  <inkml:trace contextRef="#ctx0" brushRef="#br2" timeOffset="208787.36">9730 5233 284 0,'-17'0'78'0,"1"0"3"16,2 6 0-16,-2-6-61 0,-2 4-6 16,0 2-1-16,0-3-2 0,1 4 1 15,2-7-1-15,4 7 1 0,1-7 0 16,3 5-1-16,0-5-2 0,7 4 0 16,0-4-3-16,0 0 0 0,7 0-2 15,1 0-1-15,11 0 1 0,4-4 1 0,5-4 0 16,10-3 1-16,15-2 0 0,-1-5 1 15,5 0 1-15,4-1-1 0,1 0 0 16,0 4 0-16,-4-3 0 0,-9 3 0 16,4 0-2-16,-5 3 0 0,-2-1-2 15,-1 2-1-15,-2-1 0 0,-5 3-1 16,-9 0 1-16,-3 2-1 0,-6-1-1 16,-10 4-2-16,-4 0-5 0,-6 4-10 15,0-5-15-15,0 5-79 0,-4 5-87 16,-7-1-209-16</inkml:trace>
  <inkml:trace contextRef="#ctx0" brushRef="#br2" timeOffset="209436.77">10514 6260 420 0,'3'0'87'0,"6"-6"1"16,2 6-74-16,6-5-12 0,3 0-1 0,2-5 0 15,4 0 0-15,2-2 1 0,5-2 1 16,6 1 4-16,7-2 1 0,2-1 2 16,5 4 2-16,1 0 1 0,2 2 0 15,-7-1-1-15,-1-2-3 0,-3 1 0 16,-2 2-2-16,2 0 0 0,-1 1 0 16,0 1 0-16,-1 0-1 0,-6 4 0 15,-5 0-1-15,-6 0 0 0,-8 4-1 0,-6-6-3 16,-4 6-9-16,-4 0 57 0,-4-2-159 15,0-2-100-15,-4 0-278 0</inkml:trace>
  <inkml:trace contextRef="#ctx0" brushRef="#br2" timeOffset="210299.7">12989 5609 385 0,'-5'0'81'0,"5"0"1"0,0 0-61 15,5 0-18-15,-1 4-2 0,2-4-1 0,1 0 2 16,5 0 1-16,-2 0 3 0,1 0 2 16,-1 0 2-16,5 0 1 0,1 0 0 15,-2 0 0-15,5 0-2 0,-2 0-2 16,-1 0-2-16,3 0-3 0,-3 0 0 16,0 0-1-16,-3 0 0 0,1-4-2 15,-4 4-4-15,-1 0-8 0,-1 0-24 16,-2 0-58-16,-6 0-73 0,0 0-175 0</inkml:trace>
  <inkml:trace contextRef="#ctx0" brushRef="#br2" timeOffset="210583.48">12963 5779 248 0,'12'0'68'0,"0"0"6"16,0 0-32-16,1 0-8 0,0 0-1 15,3 0-4-15,-2 0-7 0,5 0-5 16,-3 3-4-16,1-3-4 0,2 0-2 15,0 0-3-15,-4 0-2 0,1 0-4 16,0-5-14-16,-3 5-70 0,-2-7-71 16,1 1-184-16</inkml:trace>
  <inkml:trace contextRef="#ctx0" brushRef="#br2" timeOffset="211883.7">13608 5726 396 0,'0'0'83'0,"0"0"0"0,0 0-74 15,0 0-1-15,5-5 4 0,-5 5 1 16,5-5 3-16,-5 0 2 0,3-2 1 15,-3-1-1-15,0-1-3 0,6-3-3 16,-6 0-3-16,3-2-3 0,-3 1-3 0,4 1-1 16,1-2-1-16,-1 1 0 15,2-1 0-15,-2 2-1 0,2 0 1 0,-1-1-1 16,0 0 1-16,-1 0-1 0,2 1 1 16,0-1-1-16,-2 2 0 0,-1-1 1 15,1 3-1-15,-4-1 1 0,5 3-1 16,-5 2 1-16,3 2-1 0,-3 3 1 15,0 0-1-15,0-4-1 0,0 4 0 16,0 0 1-16,0 5-1 0,0-1 0 16,0 3 1-16,0-2 0 0,0 4 0 0,0 1 0 15,0 0 0-15,0 1 0 0,0 1 1 16,5-1-1-16,-5 1 0 0,0 3 0 16,0-3 0-16,0 1 0 0,0 3 1 15,0-2-1-15,0 3 1 0,-5 3 0 16,5 0-1-16,0 0 1 0,0-1 0 15,-3 0 0-15,3-1 0 0,0-3 0 16,0-3 0-16,0 0 0 0,0 0 0 16,0 0 0-16,0-2 0 0,-3 0 0 15,3-1 0-15,0-2-5 0,0-1-5 0,0-2-12 16,0-4-76-16,0 3-10 0,0-6-72 16,0-1-148-16</inkml:trace>
  <inkml:trace contextRef="#ctx0" brushRef="#br2" timeOffset="212898.93">13921 5645 267 0,'0'0'55'16,"0"0"1"-16,0 0-42 0,-4 0-11 15,4 0 7-15,-4-4 6 0,4 4 5 16,-4 0 6-16,4-4 3 0,-9 4 1 16,5 0-2-16,-1-5-4 0,0 5-6 0,-1 0-5 15,6-3-3-15,-6 3-3 0,6-4 0 16,0 4-1-16,0 0-1 0,0-4 1 16,0 4 0-16,4-4 0 0,1 4 0 15,-1-4-1-15,3 4-1 0,-1-7-1 16,0 4 0-16,1-2-1 0,-4 0 0 15,1 0 0-15,0-4-1 0,1 1 1 16,1 2-1-16,2-2 0 0,2 2 0 16,0-3 0-16,-1 2 0 0,2-1 0 15,-3-1 0-15,1 2 0 0,-2-1 1 16,-3 0 0-16,2 0 1 0,-3 3-1 0,1-1 0 16,0 0 0-16,-4 1 0 0,5 2-2 15,-5 3 0-15,4-6-1 0,-4 6 0 16,0 0-1-16,0 0 1 0,0 0-1 15,7 0 0-15,-7 4 1 0,0 0-1 16,0-4 1-16,0 6 0 0,0 0 0 0,0 0 0 16,0-2 1-16,0 4-1 0,0-1 0 15,0 1 0-15,4 2 1 0,-4-1-1 16,0 2 0-16,0 0 0 0,0 1 0 16,0 2 0-16,0-1 0 0,0 1 1 15,0 3-1-15,0-1 0 0,0 1 0 16,-4 2 1-16,4-2-1 0,-5 1 1 15,5 1 0-15,-5-4 0 0,5 4 1 16,-4-3-1-16,4 0 1 0,-4-2-1 16,4-1 1-16,0-2-2 0,0 1 1 15,-4-5 0-15,4-2-1 0,0 0 1 0,0 1-1 16,0-6-2-16,0 5-5 0,0-5-10 16,0 0-15-16,5 0-79 0,-5-6-86 15,3-1-209-15</inkml:trace>
  <inkml:trace contextRef="#ctx0" brushRef="#br2" timeOffset="213505.07">14218 5654 227 0,'0'9'53'16,"0"-2"3"-16,0 1-31 0,0-1-10 15,0 0 0-15,0 2 1 0,0-1 2 16,0-2 1-16,0 0 0 0,0 1 0 15,5 3-1-15,-5-5-1 0,6 2-3 16,-3 1-1-16,3 1-3 0,-2-1-2 16,2 1-1-16,-1-2 0 0,3 1-2 15,-2 1 1-15,0-1-1 0,1-1 0 0,2-2 0 16,0 1-1-16,1-6 1 0,3 5 0 16,-2-5 2-16,1 0 0 0,-2 0 1 15,1-5 1-15,0 5 0 0,-1-7-1 16,-2 1 0-16,3-2-1 0,-2-1-3 15,0-1 0-15,1 0-2 0,0-4 0 16,0 1-1-16,-3-3 0 0,3 1 0 16,-3-2 1-16,1 0-1 0,-4 0 1 15,1 1 1-15,-5 1 1 0,0 0 1 16,0 6 2-16,0-3 0 0,-4 1 1 0,-1 2 0 16,-1-2 0-16,0 3 0 0,-3 0-1 15,2 1-1-15,0 0-1 0,1 5-1 16,-1-3-2-16,-3 0 1 0,-3 5-2 15,0-5 0-15,0 5-1 0,0 0 0 16,-4 0 1-16,-1 0-1 0,5 7 0 16,0-2 1-16,0 3-1 0,3 1 1 15,-1 2-1-15,2 0-1 0,2-1-7 0,1 4-11 16,-1-2-93-16,-1 3-94 0,0 2-237 16</inkml:trace>
  <inkml:trace contextRef="#ctx0" brushRef="#br2" timeOffset="-159438.49">4889 9602 302 0,'-2'-4'81'16,"2"4"2"-16,-4-3-8 0,4 3-57 15,0 0-8-15,0 0-4 0,0 0-1 16,0 0-2-16,0 0 2 0,0 0 3 16,0 0 2-16,0 0 2 0,0 5 1 15,0-2 1-15,0 1-1 0,0 2-1 16,0 0-2-16,0 3-1 0,0-1-1 15,0 1-1-15,0 2 1 0,0 3-1 0,0 1 1 16,0 2 0-16,-4 1 0 16,4 2-1-16,-3 0 0 0,3 4-2 15,0 0-1-15,0-4-1 0,0 1-1 0,0-1 0 16,0 0-1-16,0-3 0 0,0-2 0 16,0-2-1-16,0 0 1 0,0-2-2 15,0-4-5-15,0 3-6 0,0-4-8 16,0 0-12-16,0-2-59 0,0-4-20 15,0 3-70-15,0-3-142 0</inkml:trace>
  <inkml:trace contextRef="#ctx0" brushRef="#br2" timeOffset="-158653.02">4876 9634 434 0,'0'-7'95'0,"0"2"1"16,5-3-63-16,1 1-26 0,1 1-5 16,2-2-2-16,3 1 1 0,0-1-1 15,1 4 2-15,-1-2 1 0,-3-1 2 16,4 3 1-16,-1 0 2 0,1-2 0 16,-1 3 1-16,-1-1-2 0,2 4-1 15,-2-3-2-15,2 3-2 0,-1 0 0 16,0 3-1-16,-3 1-1 0,2 1 1 0,-4 2 0 15,1 1 0-15,-3-1 0 0,-5 3 0 16,0 2 0-16,0 0 1 0,-5 2 0 16,-3 1-1-16,0 2 1 0,-6 0-1 15,-3 2 1-15,1 0-2 0,-6-2 1 16,1 0 0-16,-2 0 0 0,-2-2-1 16,1-1 1-16,-1-1 0 0,5-1-1 15,1-1 1-15,0-3-1 0,6-1 0 16,4 0 1-16,-1-4-1 0,6-3-1 15,1 0 0-15,3 4-1 0,0-4 1 0,0 5-1 16,6-5 1-16,0 5-1 0,3 2 1 16,2-1 0-16,0 1 2 0,1 0-1 15,3 1 0-15,-2 1 0 0,4 1 1 16,0-3-1-16,0 2 1 0,-2-1 0 16,-2-2 1-16,0 0-1 0,1-6 1 15,-2 5 0-15,1-5-1 0,-1-5 1 16,1-1-1-16,-2 0 1 0,-1-5-1 15,2-1-1-15,-4 0 1 0,3-3-1 16,-3-1 0-16,-2 0 0 0,1 0 0 0,-2 1-1 16,-1 2 1-16,-1 1-1 0,3 2 1 15,-6 5 0-15,2 0-1 0,-2 5 0 16,0 0 0-16,5 0 0 0,-5 3-1 16,0 3 2-16,0 5-1 0,0 1 1 15,0 3 1-15,0 3 0 0,0 2 0 16,0 4 0-16,0 3 1 0,0 1 0 15,0 0 0-15,0 1 0 0,0 0 0 0,0 0 0 16,0-3 0-16,0 1 0 0,-5-3-1 16,1 0 0-16,-1 1 0 15,0-1-1-15,-1-3 1 0,0-1-1 0,0 0 1 16,1-1 0-16,0-3-1 0,-1-1 1 16,0-3 0-16,0-2 2 0,-1-3 1 15,1-2 3-15,1-5 0 0,1 0 1 16,-1-7 0-16,0 1-1 0,-2-5-1 15,1 1-2-15,0-3-6 0,4-1-4 0,2-1-7 16,0-4-8-16,0-2-12 0,2-1-86 16,4-2-92-16,6-4-218 0</inkml:trace>
  <inkml:trace contextRef="#ctx0" brushRef="#br2" timeOffset="-158521.79">5291 9614 532 0,'-5'0'105'0,"3"0"-9"0,2 0-114 16,0 5-89-16,0-5-88 15,0 6-218-15</inkml:trace>
  <inkml:trace contextRef="#ctx0" brushRef="#br2" timeOffset="-158360.24">5410 9944 538 0,'-7'5'113'0,"1"-1"-4"0,4-4-98 16,2 0-35-16,0 0-89 0,2 0-91 16,3 0-226-16</inkml:trace>
  <inkml:trace contextRef="#ctx0" brushRef="#br2" timeOffset="-157772.22">5814 9799 433 0,'-8'-5'100'0,"3"-3"-1"16,5 1-52-16,0 0-37 0,0-3-5 16,5-1-3-16,1-2 0 0,1 1 0 15,0 0 4-15,2-2 1 0,2 2 1 16,-2 1 2-16,1 2-1 0,2 0 1 15,-2 1-3-15,1 0-2 0,2 4-1 16,2-2-3-16,-1 6 0 0,1 0-1 16,0 0 1-16,0 0-1 0,-1 8 0 0,0-1 0 15,-5 1 0-15,2 1 1 0,-4 4-1 16,-1 3 1-16,-6-2 0 0,0 1 0 16,0 2 0-16,-6 3 0 0,0 2 0 15,-6-1 0-15,3 1 0 0,-5-1 0 16,0 1 0-16,1-4-1 0,-2 0 1 15,1-7 0-15,3-2 0 0,2-2-1 16,3-2 2-16,1-5-1 0,5 3 0 0,-3-3-1 16,3 0 0-16,0 0 0 0,3 0 0 15,-3 0 0-15,8 0 0 0,-2 0 1 16,5 0 0-16,0 0 0 0,2 4 0 16,0 1 1-16,1 0 0 0,-1 1 0 15,-1 0-1-15,2 2 1 0,-6-2 0 16,1-2 0-16,-1 1-1 0,0-1 1 15,-1-4-1-15,-2 4 0 0,-3-4-1 16,3-4-6-16,0 4-7 0,1-5-9 16,-3-2 9-16,3-3-103 0,-3-4-91 15,1-3-225-15</inkml:trace>
  <inkml:trace contextRef="#ctx0" brushRef="#br2" timeOffset="-157443.8">6243 9540 488 0,'0'0'98'0,"0"0"-1"0,7 0-93 16,4 6-6-16,0-3-2 0,-1 2 1 16,2 0 2-16,1 2 1 0,-1 0 4 15,-4 1 2-15,2-3 2 0,-1 5 2 16,3 2 0-16,-3 2 0 0,0 0-1 15,0 1-3-15,-2 5-1 0,-2 3-1 16,-3-2 1-16,-2 2 1 0,5 1 2 0,-5 3 3 16,0 2 2-16,0-1 2 15,0 2 1-15,-5 2 1 0,-1 1 0 0,-1-2-3 16,0-1-1-16,-5-4-3 0,0 0-3 16,0-4-1-16,1-5-3 0,-1-2-2 15,-1-3-9-15,0-1-13 0,0-1-17 16,4 0-92-16,-2-1-103 0,2-3-248 15</inkml:trace>
  <inkml:trace contextRef="#ctx0" brushRef="#br2" timeOffset="-155336.98">7654 10120 254 0,'0'0'73'0,"-6"0"3"0,6 0-15 16,0 0-29-16,-3 0-6 0,3 0-2 16,0 0-7-16,0 0-4 0,0 0-4 15,0 0-3-15,0 0-2 0,0 0-1 16,3 0-2-16,-3 0 0 0,6 0 1 15,-6 0-1-15,6 0 1 0,-2 0 0 16,2 0 1-16,-1 0 0 0,3 0 0 16,1 0 0-16,0 0 2 0,2 3 0 15,2-3 0-15,1 0 1 0,-2 0-1 16,5 0-1-16,-1 0 1 0,3 0-1 16,-1 0 0-16,2 0-1 0,0 0 1 0,1 0 0 15,-3 0 0-15,2 0-1 0,0 0 1 16,-1 0-1-16,1 0-1 0,-1-3 0 15,1 3 0-15,0 0-1 0,-1-5 1 16,-2 5-1-16,0 0 0 0,0 0 1 16,-2-2 0-16,3 2 0 0,0 0 0 15,1-5 0-15,3 5-1 0,-2 0 1 16,0-5-1-16,5 5 0 0,-1 0-1 0,-2 0 1 16,-2 0-1-16,2 0 1 0,1 0-1 15,-2 5 1-15,-4-5-1 0,-2 0 1 16,-3 0-1-16,0 3 1 0,-3-3 0 15,0 0-1-15,0 4 1 0,2-4 0 16,-2 3-1-16,3-3 1 0,2 0 0 16,-2 0-1-16,1 4 1 0,-3-4-1 15,0 0 1-15,4 0-1 0,-2 0 0 16,-1 0 1-16,-1 0-1 0,2 0 0 0,1 0 1 16,-3 0-1-16,2 0 1 0,0 0 0 15,2 0 0-15,0 0 0 0,1 0 0 16,0 0 0-16,0 0-1 0,1 0 1 15,-3 0-1-15,2 0 1 0,0 0-1 16,-2 0 0-16,0 0 1 0,0 0-1 16,3 4 0-16,-3-4 1 0,1 0-1 15,-2 0 0-15,1 0 0 0,-3 4 0 0,-1-4 0 16,-1 0 0-16,1 0 1 0,0 3-1 16,-2-3 0-16,6 4 0 0,-1-4 0 15,2 0 0-15,-2 0 0 0,3 4 1 16,-2-4-1-16,5 3 0 0,-5-3 0 15,0 0 0-15,1 3 0 0,-2-3 0 16,1 0 0-16,-2 0 0 0,-2 0 1 16,5 0-1-16,-2 0 0 0,1 5 0 15,-2-5 0-15,4 0 0 0,1 0 0 16,1 0 0-16,-3-5 1 0,4 5-1 16,-5 0 0-16,2 0 0 0,-3 5 0 0,-1-5 0 15,-2 5 0-15,3-5 0 0,5 4 0 16,-1-4 1-16,4 4-1 0,2 0 2 15,0-4-1-15,-1 7 1 0,1-5 0 16,-6-2 1-16,3 0 1 0,-2 5 0 16,0-5 0-16,2 0 0 0,0 0 0 15,2-5 0-15,2 5-1 0,-2 0 0 0,-2-2-1 16,-8-3 0-16,5 5-1 0,-6-5-4 16,0 5-5-16,-6-2-8 0,-4 2 15 15,0-6-112-15,0 6-92 0,-4 0-236 16</inkml:trace>
  <inkml:trace contextRef="#ctx0" brushRef="#br2" timeOffset="-154507.34">8024 9450 329 0,'0'-5'70'0,"-6"-2"0"15,6 0-58-15,-6 2-7 0,6-1-1 16,-6 2 3-16,2-1 4 0,-1 5 3 16,-1-4 1-16,-2 4 1 0,1-4 1 15,-2 4-2-15,2 0-4 0,-1 0-5 0,-2 0-2 16,1 4-2-16,0 0-1 0,2 0 0 16,-3 1 0-16,-2 3 1 0,0 2 0 15,-2-1 2-15,2 4 0 0,0 1 1 16,-4 1 1-16,0-1 0 0,1 3 0 15,1-2-1-15,-2 2 0 0,-1-1-2 16,1 0 0-16,3 1-1 0,1 1 0 16,2-4 0-16,2 1-1 0,2 1 1 15,1 0-1-15,5-2 0 0,0 3 0 16,0-2 0-16,0-1 0 0,6 3 0 16,1-5 0-16,5 1 0 0,0-2 0 0,2-1 0 15,2 1 0-15,2-3 0 0,1 2 0 16,3-5-1-16,-2 0 1 0,2-5 0 15,-3 4 0-15,-2-4-1 0,-1-8 1 16,0 2-1-16,-5-1-1 0,2 0 0 16,-2-2 0-16,-3 1-1 0,-1-2 1 15,0 1-1-15,-2-1 1 0,-5 1-1 16,0-1 2-16,0 0 0 0,-6 1 0 16,-1 1 1-16,0 1 1 0,-4-1 0 0,3 4 0 15,-4 4 2-15,2-4 0 0,-4 4-1 16,1 4 1-16,1 0-2 0,-1 4 1 15,2-1-1-15,-2 2-1 0,4-1-1 16,2 2-1-16,2-1-4 0,0-2-4 16,5-2-5-16,0 0-8 0,0-1-26 15,0-4-53-15,8 0-71 0,3-6-163 16</inkml:trace>
  <inkml:trace contextRef="#ctx0" brushRef="#br2" timeOffset="-154110.37">8189 9332 335 0,'0'0'73'16,"0"0"0"-16,0-4-56 0,-2 4-5 15,2 0-1-15,0 0 1 0,0 0 0 16,0 0 2-16,0 0 2 0,0 6 0 16,0-1-1-16,0 1-3 0,0 0-1 15,-5 3 0-15,5-1-1 0,-4 2 0 16,4 1 0-16,-4 0 0 0,4 3 0 16,-5-2 0-16,5 5 0 0,-4 0 0 0,4 1-1 15,-6 0-1-15,6 1-1 0,-5-1-2 16,-1-1 0-16,3-1 0 0,3-1-1 15,-6-3-1-15,2 2-1 0,4-2 1 16,-5-2-1-16,5 0-1 0,-2-1 1 16,2-1-1-16,0 0 0 0,0-2-1 15,0 0-1-15,0 0-4 0,0-3-5 16,0 3-9-16,0-1-13 0,0-1-79 16,0 2-86-16,0-1-206 0</inkml:trace>
  <inkml:trace contextRef="#ctx0" brushRef="#br2" timeOffset="-153934.95">8126 9847 496 0,'0'0'102'0,"0"0"-1"16,0 5-93-16,0-5-6 0,0 0-1 15,0 5-2-15,0-5-1 0,0 0-3 0,0 0-5 16,0 4-6-16,3-4-20 0,-3 0-66 15,7 0-75-15,2-5-184 0</inkml:trace>
  <inkml:trace contextRef="#ctx0" brushRef="#br2" timeOffset="-153405.41">8555 9668 339 0,'-4'0'74'0,"-1"0"2"16,5 0-54-16,-5 0-5 0,5 0 2 16,-3 0 3-16,3 0 0 0,0 0 0 0,0 0-1 15,0 0-4-15,0 0-5 0,0 0-3 16,3 0-4-16,-3 0-1 0,8 0-2 15,-2 4 2-15,3-4 0 0,-2 0 1 16,4 0 1-16,-1 0 0 0,2 0 1 16,4 0 0-16,-3 0 0 0,4 0 0 15,2 0-1-15,1-4-1 0,2 4 0 16,-1 0 0-16,-1-5-2 0,1 5 0 16,-2 0-1-16,-5-4 0 0,-1 4 1 0,0 0-1 15,-7 0 0-15,0 0 0 0,1 0 0 16,-7 0 0-16,0 0 0 0,0 0 1 15,0 0-2-15,0 0-4 0,0 0-6 16,-7 0-10-16,1 0-14 0,3 0-80 16,-1 0-87-16,-2 0-209 0</inkml:trace>
  <inkml:trace contextRef="#ctx0" brushRef="#br2" timeOffset="-152800.65">9125 9471 380 0,'0'0'96'0,"0"0"-1"16,0 0-11-16,0 0-76 0,0 3-5 15,0 1-2-15,0 1-2 0,0 1 1 16,0 1 1-16,-7 0 1 0,7 3 0 16,0 0 1-16,-7-1 0 0,7-1 0 0,0 4 0 15,0-3-1-15,0-2 0 0,0-1-1 16,6 1 1-16,-2 0-1 0,0-5 0 15,1-2 0-15,-5 0-1 0,7 5 1 16,-1-5 0-16,1 0 0 0,1 0 0 16,0 3-1-16,-1-3 0 0,2 5 0 15,-1-5 0-15,-2 4-1 0,0-1 0 16,-2 1 0-16,1 1 0 0,0-2 1 16,-5 3-1-16,4 0 1 0,-4 0-1 0,0 0 1 15,0 1 0-15,0 3-1 0,0-1 1 16,0 1 0-16,0-1 0 0,-4-1 0 15,-1 4 1-15,2-3 0 0,-3 2 1 16,0-2 2-16,0 2 0 0,-2-2 2 16,2 0 0-16,-3-2 0 0,2 1 1 15,-3-2-1-15,4 0 1 0,0-1 0 16,2 0 1-16,0-2 1 0,-1-3-1 16,5 0 0-16,-4 0-1 0,4 0-1 15,-4 0-2-15,4 0-4 0,-5-6-3 16,5 2-6-16,0-1-5 0,-3 0-6 0,3-2-10 15,0-3-52-15,0 1-30 0,0-3-73 16,0-1-157-16</inkml:trace>
  <inkml:trace contextRef="#ctx0" brushRef="#br2" timeOffset="-152557.22">9099 9491 468 0,'0'-5'97'0,"5"-4"0"16,-1 1-86-16,3 2-7 0,2 0-3 16,-1-3 0-16,0 4 0 0,1 0 3 15,0-2 3-15,-1 2 0 0,2 2 2 16,-2-1-1-16,3 4 0 0,-3-5 0 16,5 5-3-16,-1-3-2 0,1 3-2 15,1 0-2-15,-1 0-2 0,0 0-4 0,-1 0-6 16,1 0-9-16,-5 4-28 15,-2-4-56-15,-1 4-75 0,-1-4-176 0</inkml:trace>
  <inkml:trace contextRef="#ctx0" brushRef="#br2" timeOffset="-152169.25">9537 9343 335 0,'0'0'82'0,"0"0"0"0,0 3-19 16,0-3-56-16,0 5-6 0,0 0-1 15,-3-1 2-15,3 1 3 0,0 2 4 0,-6 1 3 16,3-1 2-16,3 0 1 0,-6 2 1 15,6 2-2-15,-7 1-2 0,3 1-3 16,1 1-2-16,0 2-1 0,3 1-2 16,-6-2 1-16,3 2 0 15,3-2 1-15,-4-1 1 0,4 0 1 0,-6-2-1 16,6-1 1-16,-2-2 0 0,2 1-2 16,0-1 0-16,0 0-2 0,-5-2-1 15,5 1 0-15,0-1-1 0,0-1 0 0,0-2 0 16,-3 2-2-16,3-1-5 0,0-1-7 15,0-1-13-15,0 2-54 0,0-5-32 16,-4 7-79-16,4 1-165 0</inkml:trace>
  <inkml:trace contextRef="#ctx0" brushRef="#br2" timeOffset="-151988.37">9457 9904 518 0,'0'0'108'15,"-4"-4"-4"-15,4 4-102 0,0 0-18 16,0-4-78-16,0 1-14 0,0-1-73 16,-10-1-152-16</inkml:trace>
  <inkml:trace contextRef="#ctx0" brushRef="#br2" timeOffset="-150261.98">8507 10386 435 0,'-2'0'96'16,"2"0"-1"-16,0-4-69 0,0 4-17 15,0 0-6-15,0 7-2 0,2-5-1 0,-2 5 1 16,0 0 1-16,0 3 2 0,5 2 0 16,-5 1 2-16,0 1 0 0,0 4 0 15,0 3-1-15,0-3 0 0,0 0-2 16,0 1-1-16,0-2 0 0,0-2 0 16,0-1-1-16,0-4 1 0,0 1 0 15,-5 0 0-15,5-1 0 0,0-1 0 16,0-1 0-16,0-1-1 0,0-2 1 0,0-2-1 15,5 1 0-15,-5-4 0 16,5 4 0-16,-1-4 0 0,4 3 0 0,-2-3-1 16,1 0 1-16,3 0 0 0,-3 0 0 15,2 0-1-15,1 0 1 0,-3 0-1 16,0 0 1-16,2 0 0 0,1-5-1 16,-4 3 1-16,0 2-1 0,1-6 0 15,0 2 1-15,-4 4-1 0,-3-4 0 16,3 4 1-16,-3-3-1 0,0 3 1 15,4 0-1-15,-4 0 1 0,0 0-1 0,0 0-1 16,0 0 1-16,0 0-1 0,0 0 0 16,-4 5 0-16,4-1 0 0,0-1 1 15,-6 4 0-15,6 0 0 0,-6 1 0 16,4 4 2-16,2 0-1 0,-6 0 1 16,6 2 1-16,-5-1 0 0,5-1 1 15,-4 2 0-15,1-3-1 0,3 0 1 16,-7 3-1-16,7-2-1 0,-3 1 0 15,3-1-1-15,-4-2 0 0,4 0 0 0,0-1-1 16,0-2-4-16,-3-2-5 0,3 0-7 16,0-5-8-16,0 0-44 15,3 0-43-15,-3-7-78 0,11-3-167 0</inkml:trace>
  <inkml:trace contextRef="#ctx0" brushRef="#br2" timeOffset="-149822.28">8935 10374 375 0,'0'0'87'0,"0"0"1"0,0 0-42 16,0 0-36-16,0 0-4 0,0 4-3 16,0-4 1-16,0 4 2 0,0 0 2 15,0-1 2-15,0 4 2 0,0-2 1 16,0 3 0-16,0 1 1 0,0 3-2 16,0-1 0-16,-5 2 0 0,5 1-2 15,0-1 1-15,-2 2-2 0,2 0 0 16,0-2 0-16,-5 2-1 0,5-3-1 0,-3 0 0 15,3-2-1-15,-4 2 0 0,4-3-1 16,-3 1-1-16,3 0 1 0,-7-2-1 16,7 0 0-16,-6 0-1 0,6 0 0 15,-6 0-1-15,6-1 0 0,-4 0-1 16,4 1 0-16,-5-2 0 0,5-2-2 16,0 2-4-16,-2-2-6 0,2-1-5 15,0 1-7-15,0 1-8 0,0 1-11 16,0 1-77-16,0 1-82 0,-6 0-198 15</inkml:trace>
  <inkml:trace contextRef="#ctx0" brushRef="#br2" timeOffset="-149658.1">8857 10901 512 0,'0'0'111'0,"-5"0"0"16,5 0-90-16,0 0-10 0,0 0-4 15,0-4-3-15,0 4-2 0,5 0-1 0,-5-4-5 16,0 4-10-16,6-3-98 0,-6-1-92 16,4-2-242-16</inkml:trace>
  <inkml:trace contextRef="#ctx0" brushRef="#br2" timeOffset="-148887.72">10192 10071 329 0,'-3'0'75'15,"-1"0"1"-15,4 0-49 0,-4-4-12 16,4 4 0-16,0 0 2 0,0 0 0 16,0 0 0-16,0 0 0 0,-3 0 0 15,3 0-4-15,0 0-3 0,3 0-4 0,-3 0-2 16,7 0-1-16,-3 0 1 0,5 4 0 16,3-4 2-16,3 3-1 0,-1-3 1 15,1 4-1-15,4-4 1 0,-5 4-2 16,1-4 0-16,-1 4 0 0,1-4-1 15,5 3 0-15,-3-3-1 0,-2 0 0 16,0 0-1-16,0 0-1 0,-1 0-3 16,-6-5-8-16,-3 2-10 0,-2-1-59 0,2-1-23 15,-2 2-72-15,-3-2-149 0</inkml:trace>
  <inkml:trace contextRef="#ctx0" brushRef="#br2" timeOffset="-148592.52">10211 10171 306 0,'0'0'70'0,"0"5"3"15,6-5-42-15,-6 5-12 0,5-5 2 16,0 3 0-16,2-3 3 0,2 4 1 15,1-4 0-15,0 0-2 0,3 4-4 16,-3-4-3-16,-1 3-3 0,1-3-4 0,0 0-3 16,-4 3-1-16,7-3-1 0,1 0-2 15,4 5 0-15,-3-5-1 0,4 0 0 16,0 0 0-16,0 0-2 0,-8 0-4 16,1 0-6-16,-1 0-13 0,1 0-79 15,1-5-81-15,-6 5-205 0</inkml:trace>
  <inkml:trace contextRef="#ctx0" brushRef="#br2" timeOffset="-147001.65">11291 10149 176 0,'4'0'53'16,"-1"0"3"-16,3 0-20 0,-3 0-4 16,7 0 3-16,0 0-3 0,0 0-6 0,3 0-4 15,-1 0-3-15,2 0-2 0,1 0-3 16,-4-3-1-16,1 3-2 0,-1 0 0 16,2 0-1-16,0 0-1 0,1 0-1 15,-2 0 0-15,4-4-2 0,-1 4 0 16,3-3-1-16,-2 3-1 0,3-4 0 15,-3 4-1-15,3-4 0 0,-2 4 0 16,-1 0 1-16,-2-3 0 0,-1 3 0 0,0-5 1 16,3 5-1-16,-3-3-1 15,1 3 0-15,0-5 0 0,0 5-2 0,-1-2 0 16,4 2 0-16,-2-4 0 0,-1 4 0 16,5 0-1-16,-2 0 1 0,-1 0 0 15,3 0 0-15,-2 0 1 0,1 0-1 16,-1 0 1-16,-3-3-1 0,1 3 0 15,-1 0 0-15,0 0 0 0,-3 0-1 16,0 0 1-16,4 0-1 0,-2 0 0 16,1 0 1-16,1 0 0 0,-1 0-1 0,-1 0 1 15,1 3 0-15,-2-3 0 0,0 0 0 16,2 0 0-16,-4 0 0 0,3 0 1 16,-1 0-1-16,1 0 0 0,2 0 1 15,-1 0-1-15,0 0 1 0,2-3 0 16,1 3 0-16,2 0 0 0,-3-5-1 15,4 5 1-15,-2 0 0 0,0 0-1 16,1 0 0-16,0 0 0 0,-1 0 0 0,-2 0-1 16,0 0 1-16,-1 0-1 0,2 0 1 15,-3-3 0-15,1 3-1 0,-2 0 1 16,3 0 0-16,0 0 0 0,-2 0 0 16,2 0 1-16,0 0-1 0,-2 0 0 15,3 0 0-15,-3 0 0 0,1 0 0 16,0 0-1-16,1 0 1 0,-2-5 0 15,3 5-1-15,-2-4 1 0,4 4 0 16,-1-7 0-16,1 7 0 0,1-5 0 16,2 5 0-16,-3 0 0 0,1 0 0 15,-1 0 0-15,0 0-1 0,1 0 1 0,-3 0-1 16,1 0 0-16,-1-5 1 0,0 5-1 16,-1 0 0-16,-1 0 0 0,2 0 1 15,-4-3-1-15,3 3 0 0,-2 0 0 16,2 0 0-16,-3 0 0 0,-1 0 1 15,0 0-1-15,0 0 0 0,1 0 0 16,-3 0 0-16,2 0 0 0,2 0 0 16,-2 0 1-16,-1 0-1 0,-1 0 0 15,2 0 0-15,1 0 1 0,-4 0-1 16,1 0 0-16,2 0 0 0,0 0 0 0,1 0 1 16,-1 0-1-16,0 0 0 0,2 0 1 15,0 0-1-15,-1 0 1 0,0 3-1 16,3-3 1-16,-1 0-1 0,2 0 1 15,-4 0-1-15,3 0 0 0,0 0 0 16,-2 0 1-16,-1 0-1 0,-1 0 0 16,2 0 1-16,-2 0-1 0,2 0 1 0,-2 0-1 15,0 0 1-15,0 0 0 0,-2 0-1 16,3 0 1-16,-3 0-1 0,2 0 1 16,-1 0-1-16,1 0 1 0,1 0-1 15,-3 0 1-15,0 0-1 0,3-3 1 16,-3 3-1-16,1-3 1 0,1 3 0 15,0 0-1-15,-1 0 1 0,0-4 1 16,0 4-1-16,4 0 1 0,-2-4-1 16,1 4 1-16,-1 0 0 0,3 0-1 15,-3 0 0-15,0 0 0 0,0 0 0 0,-2 0 0 16,2 0-1-16,-1 0 0 0,0 0 0 16,-1 0 1-16,1 0-1 0,0 0 1 15,-1 0-1-15,-1-3 1 0,0 3 0 16,-2 0 0-16,1 0 0 0,2 0 0 15,0 0 0-15,-1 0-1 0,1 0 1 16,1 0 0-16,-2 0-1 0,2 0 1 16,-1 0 0-16,-2 0 0 0,4 0 0 15,-2 0 0-15,1 0 0 0,-2 0 1 0,3 0-1 16,0 0 1-16,0 0 0 0,2-4 0 16,-2 4 1-16,2 0-1 0,0-4 0 15,1 4 1-15,0 0 0 0,2 0-1 16,-1 0 1-16,1 0 1 0,1 0-1 15,-2 0 0-15,0 4 1 0,-1-4-1 16,0 0 0-16,-1 0-1 0,0 0 0 16,-1 0-1-16,-2 0-2 0,-1 0-6 0,-3 0-11 15,0 0 40-15,-1-5-141 16,-7 2-103-16,0-4-267 0</inkml:trace>
  <inkml:trace contextRef="#ctx0" brushRef="#br2" timeOffset="-144518.85">8809 10961 261 0,'0'0'75'15,"4"0"2"-15,-4 0-9 0,0 0-42 16,0 0-11-16,0 0-5 0,0 0-5 0,0 0-4 16,0 0-1-16,0 0 0 0,0 0-1 15,0 0 1-15,0 4 1 0,0-4-1 16,6 0 1-16,-6 0 1 0,0 0 0 15,4 4 0-15,-4-4 0 0,0 0 1 16,0 0 0-16,0 0 0 0,0 0 0 16,0 0 0-16,0-3 1 0,0 3 0 15,0 3 0-15,3-3 1 0,-3 0 0 16,0 5 0-16,5-5 1 0,-5 0-1 16,0 0-1-16,0 3 0 0,0-3 0 15,4 0-2-15,-4 0 0 0,3 0 0 0,-3 0-1 16,0 0 0-16,4 4 0 0,-4-4 0 15,0 0-1-15,0 0 1 0,0 0 1 16,3 0 0-16,-3 0 2 0,0 0 0 16,0 0 0-16,0 0 0 0,0 0 0 15,0 0 0-15,0 0 0 0,0 0-1 16,0 0-1-16,0-4 1 0,0 4-1 16,0 0-1-16,0-3 1 0,0 3-2 0,0 0 1 15,0 0-1-15,0-5 0 0,0 5 1 16,0 0-1-16,0-3 0 0,6 3 1 15,-6 0-1-15,0-4 0 0,0 4 0 16,0 0 1-16,0 0-2 0,0-2-4 16,0 2-12-16,0 0-79 0,0-6-79 15,0-1-203-15</inkml:trace>
  <inkml:trace contextRef="#ctx0" brushRef="#br2" timeOffset="-133568.83">11626 9360 279 0,'0'0'78'0,"0"-4"2"16,0 4-20-16,0-3-30 0,0 3-9 16,0 0-6-16,0-4-4 0,0 4-3 15,0-4-2-15,0 4 1 0,0 0 0 16,0-5 1-16,0 5 2 0,0-4 0 16,0 4 0-16,0 0 0 0,0 0-2 15,0 0-1-15,0 0-1 0,0 0-3 0,0 0 0 16,0 0-2-16,0 0-1 0,0 0 1 15,0 0-1-15,0 4 0 0,0-4 0 16,0 6 0-16,0-1 0 0,0 0 0 16,0 3 0-16,0 0 0 0,0 0 0 15,0 1 0-15,-3 1 0 0,3 2 0 16,-6 0 0-16,6 0 1 0,-7 1-1 16,4 1 1-16,-1 1-1 0,-1-1 1 15,1 1-1-15,0-1 1 0,-2-2 0 16,-1 0 0-16,1 0 0 0,-1-3 0 15,1 2 1-15,0-3-1 0,-1-2 0 0,3 2 0 16,1-1 0-16,-3-2-1 0,6 2 1 16,-4-2 0-16,4 1 0 0,-5-2 0 15,5 0 0-15,0 0 0 0,-5-4-1 16,5 5 1-16,0-1 0 0,0-4-1 16,0 4 1-16,-3-4-1 0,3 4 1 15,0-4 0-15,0 4-1 0,0-4 1 0,0 4-1 16,0-4 1-16,0 0-1 0,0 3 1 15,0-3-1-15,0 0 1 0,0 4-1 16,0-4 1-16,0 0-1 0,0 4 1 16,-3-4 0-16,3 0 0 0,0 0 0 15,0 0 1-15,0 0 0 0,-4 0 1 16,4 4 1-16,0-4-1 0,0 0 1 16,-3 0 0-16,3 0 0 0,0 0-2 15,-5 0 0-15,5 3 0 0,0-3-1 16,0 0 0-16,0 0 0 0,0 0 0 15,0 0 1-15,0 0 1 0,0 0 0 0,0 0 0 16,0 0 1-16,0 0-1 0,0 0 0 16,0 0-1-16,0 0 0 0,0 0-1 15,0 0 0-15,0 0-1 0,6 0 0 16,-6 0 0-16,6 0 0 0,-2 4 0 16,2-4 0-16,-2 0 1 0,2 0-1 15,0 0 0-15,1 0 1 0,0 0-1 16,0 0 0-16,1 4 1 0,-1-4-1 0,1 0 0 15,0 0 0-15,-2 0 1 16,1 3-1-16,-1-3 0 0,-1 0 0 0,1 0 0 16,-2 3 0-16,1-3 0 0,-1 0 0 15,-1 0 1-15,3 0-1 0,-4 0 0 16,-2-3 0-16,6 3 1 0,-6 0-1 16,5 0 0-16,-1-5 0 0,-4 5 1 15,3 0-1-15,-3-4 0 0,4 4 0 16,-4 0 0-16,3-3 1 0,-3 3-1 15,6 0 0-15,-6-4 0 0,6 4 0 0,-3 0 0 16,-3-3 0-16,5 3 1 0,-5-4-1 16,6 4 0-16,-6 0 1 0,6-3-1 15,-6 3 0-15,7-4 0 0,-7 4 0 16,4-4-2-16,-4 4 0 0,5-4-2 16,-5-1-2-16,3 2-3 0,-3-1-4 15,0 0-4-15,4 0-6 0,-4 1-6 16,3-1-28-16,-3 0-50 0,0 1-70 15,0-2-163-15</inkml:trace>
  <inkml:trace contextRef="#ctx0" brushRef="#br2" timeOffset="-133103.66">11749 9515 207 0,'0'0'48'16,"0"5"-1"-16,0-5-20 0,0 5-20 15,0-5 2-15,0 7 7 0,0-4 4 16,0 1 4-16,0 1 2 0,0-2 2 16,0 2-1-16,0 0-3 0,0 2-3 15,0-2-4-15,0 2-2 0,0-2-3 16,0 3 0-16,0-1-2 0,0 0-1 15,0 0-1-15,0 2 0 0,-3 0-1 16,3-1 0-16,-5 1 0 0,5-1 0 0,-4 2-1 16,4-2 0-16,-6 1-1 0,6 0-1 15,-4 1 0-15,4 2 0 0,-4-3-2 16,4 2 1-16,-5 1-1 0,5-4 1 16,-4 1-1-16,4 0 1 0,-6-4 1 15,6 3-1-15,-7-1 1 0,7 2-1 16,-4 1 0-16,4 0 0 0,-5 0-1 15,5 0 0-15,-4-1-1 0,4 2 1 0,0-4-1 16,-3 0 0-16,3-1 0 0,0-3 0 16,0 1 0-16,0 0-1 0,-3-4 1 15,3 4 0-15,0-4-2 0,0 0-3 16,0 3-4-16,0-3-6 0,0 0-9 16,0-3-81-16,3-4-83 0,1-1-200 15</inkml:trace>
  <inkml:trace contextRef="#ctx0" brushRef="#br2" timeOffset="-132369.03">12065 9274 250 0,'0'0'51'0,"4"0"1"0,-1 0-45 16,-3 0-7-16,6-4 0 0,-6 4 1 15,3 0 3-15,-3 0 2 0,0 0 4 16,0 0 6-16,0 0 4 0,0 0 2 0,0 0 1 16,-3 6 0-16,3-4-2 0,0 2-2 15,0 2-4-15,-5-1-2 0,5 0-1 16,0 3 1-16,0 0 0 0,-3 2 0 16,-2 0 0-16,5 2-1 0,-7-1 0 15,7 1-2-15,-6 1-1 0,3-3-1 16,0-1 0-16,3 1-1 0,-4 0-1 15,1 0 0-15,-3 2 1 0,3-2-1 0,-1 0 0 16,1 1 0-16,3 1 0 0,-6 0 0 16,2-3-1-16,4 2 0 15,-6 1-2-15,6-3 1 0,-7 4-1 0,7-4 0 16,-4-1 1-16,1-1 1 0,3 2-1 16,-6-1 1-16,6-3 1 0,-5 2-1 15,5-2 0-15,-4 2 0 0,4-2-1 16,-4 1 1-16,4 0-2 0,-4-1 1 15,4-1-1-15,-3-1-1 0,3 2 0 16,-5-5 0-16,5 2 0 0,0-2-1 0,-3 6-2 16,3-6-2-16,0 0-5 0,0 0-7 15,0 4-7-15,0-4-13 0,0 0-80 16,0 0-2-16,0 2-69 0,0-2-134 16</inkml:trace>
  <inkml:trace contextRef="#ctx0" brushRef="#br2" timeOffset="-131971.28">11987 9881 421 0,'0'0'97'0,"0"0"1"0,0 0-52 16,0 0-29-16,0 0 1 0,0 0 3 15,0 0 3-15,0 0 6 0,0 0 4 16,0 0 2-16,0 0-1 0,0 0-6 0,0 0-5 16,0 0-6-16,0 0-5 0,0 0-6 15,0 0-6-15,0 0-7 0,0 0-8 16,0-3-10-16,0 3-9 0,3-4-10 16,1 4-29-16,0-6-65 0,-1 2-87 15,3-3-192-15</inkml:trace>
  <inkml:trace contextRef="#ctx0" brushRef="#br2" timeOffset="-131511.34">12310 9636 431 0,'0'0'109'15,"-4"0"0"-15,4 0-30 0,0 0-64 16,-4 0-3-16,4 0-4 0,0 0-3 15,0 0-3-15,0-4-1 0,0 4 1 16,0 0 0-16,-3-5-1 0,3 5-1 16,0-5-6-16,0 5-11 0,0-3-49 0,-5-2-45 15,5 5-83-15,5 0-188 0</inkml:trace>
  <inkml:trace contextRef="#ctx0" brushRef="#br2" timeOffset="-130912.74">12564 9481 447 0,'0'0'92'0,"0"0"0"0,0 0-82 16,0 0-7-16,0 3-3 0,3-3 0 16,-3 5 1-16,-3-1 1 0,3 4 1 15,-4-2 2-15,4 5 0 0,-6-1 0 16,6 1 1-16,-7 0-1 0,7 0-1 15,0-1-1-15,0 0-1 0,0-3-1 16,0-2 0-16,0 2 0 0,7-2 0 16,-3-2 0-16,-1 1 0 0,3-4 0 0,0 5-1 15,0-5 1-15,4 4 0 0,-3-4 0 16,2 3 0-16,-2-3-1 0,3 4 0 16,-1 0 1-16,-2-4-1 0,2 4 0 15,-2 0 0-15,-1 0 0 0,0 0-1 16,-2 1 1-16,1-1 0 0,-2 2 0 15,-3-1 0-15,5 0 0 0,-5 2 0 16,0 0 0-16,0 3 0 0,0 0 0 16,0 1 0-16,-6-1 1 0,2 2 0 0,-1-1 2 15,0-2 2-15,-1 0 1 0,-2-1 1 16,-1-1 1-16,0 0 1 0,3 0 0 16,-1-2-1-16,-2 2-2 0,3-2 0 15,2 0-2-15,-2-2-1 0,3-3 0 16,-1 4-2-16,4-4-1 0,-7 0-5 15,4 0-3-15,-1-6-6 0,-1 0-10 16,2 2-32-16,-1-4-56 0,0-4-77 0,-2 2-179 16</inkml:trace>
  <inkml:trace contextRef="#ctx0" brushRef="#br2" timeOffset="-130646.27">12553 9526 498 0,'0'-4'103'0,"0"4"1"0,0-4-93 15,0 4-7-15,7 0-1 0,-1-5-2 16,-2 1-1-16,1 1 1 0,3-2 0 16,-1 5 2-16,2-6 1 0,-2 2 0 15,5 2 0-15,-4 2 1 0,7 0-1 16,-2-7 0-16,-1 7-1 0,2-5-2 15,-3 5 0-15,4 0-1 0,-5 0-4 16,2 0-3-16,-3 0-7 0,0 0-10 0,0 4-58 16,-2-4-27-16,2 5-73 0,1-5-155 15</inkml:trace>
  <inkml:trace contextRef="#ctx0" brushRef="#br2" timeOffset="-130445.23">12922 9644 526 0,'0'0'111'0,"-7"0"0"16,7 0-90-16,0 0-25 0,0 0-5 0,4 0-5 16,-4 0-3-16,0 0-1 0,5 0-1 15,-5 0-2-15,0 0-9 16,4 0-43-16,-4 0-23 0,7 0-66 0,-1-5-144 15</inkml:trace>
  <inkml:trace contextRef="#ctx0" brushRef="#br2" timeOffset="-129881.72">13373 9472 371 0,'-7'0'81'16,"1"0"0"-16,6 0-59 16,-6 0-16-16,2 0-2 0,-2 0 0 0,-2 5 1 15,0 0 1-15,-1-1 2 0,-2 3 1 16,2 1 1-16,-1-2 0 0,3 5-1 15,-3-2-2-15,0 1-1 0,1 0 0 16,-3 2-1-16,2-1 1 0,0 0-1 16,-1 1 1-16,-1-3 0 0,2 2-1 15,0 0 0-15,3-1-2 0,-2 0 1 0,1-1-1 16,2 1-1-16,0-1 0 0,3 1 0 16,-3 0-1-16,6 0 1 0,0 2-2 15,0-2 1-15,0 0-1 0,4-1 1 16,1-1 0-16,-1-2-1 0,4 1 1 15,1 0 0-15,-1-1 0 0,1 0 0 16,2 0 0-16,2-1 0 0,-1 2 0 16,2-5-1-16,-1 3 1 0,0-5-1 15,0 0 1-15,0 0 0 0,0 0-1 16,-1-5 1-16,2 1-1 0,-3-2 1 0,-1-1 0 16,1 0-1-16,-4-1 1 0,-1 0 0 15,-3 0 0-15,-3-2 1 0,0 1 0 16,0 1 2-16,0 0 2 0,-8 2 2 15,1-1 1-15,-3 2 1 0,-3 5 0 16,-2 0 0-16,1 0-2 0,1 4-3 16,-4 4-2-16,4-1-6 0,0 3-7 15,3-2-12-15,0 0-92 0,0 2-94 0,5-4-233 16</inkml:trace>
  <inkml:trace contextRef="#ctx0" brushRef="#br2" timeOffset="-128765.16">13851 9639 264 0,'0'0'61'16,"-3"2"0"-16,3-2-28 0,0 0-25 15,0 0 3-15,3 0 5 0,0 0 4 16,2 0 3-16,0 0 0 0,2 0 1 16,2 0-1-16,1 0-6 0,0 0-5 15,0 0-4-15,4 0-2 0,-1 0-1 16,0 4-2-16,0-4 1 0,0 0 0 0,2 4 1 16,-2-4 0-16,1 4 1 0,1-4 1 15,0 6 0-15,-1-6 1 0,3 4-2 16,-1-2 0-16,-2-2-1 0,-1 5-1 15,0-5-1-15,-1 0-1 0,-3 0 0 16,-1 0 0-16,-2 0-1 0,-2 0-1 16,-4-5-6-16,6 5-19 0,-6-2-74 15,0 2-82-15,0 0-203 0</inkml:trace>
  <inkml:trace contextRef="#ctx0" brushRef="#br2" timeOffset="-125440.66">14655 9385 84 0,'4'-10'30'0,"-4"-2"13"16,0 0 0-16,3 1 11 0,-3 0 8 15,0 1 3-15,0 1 0 0,0 4-6 16,0-2-9-16,0 3-13 0,0 0-11 15,-3 4-5-15,3 0-5 0,0-2-3 0,-4 2-3 16,4-5-3-16,0 5-3 0,0 0-2 16,0 0 0-16,0 5-1 0,0-3 0 15,-3 5 1-15,3 2 0 0,0 0 1 16,0 4 1-16,0 2 0 0,-3-1-1 16,3 5 1-16,-7-1-1 0,7-1 0 15,-6 0 0-15,6 1-1 0,-5-1 0 0,5 2 0 16,-5-3-1-16,0 0 1 0,5-2 0 15,-6-4-1-15,6 1 0 0,0-2 1 16,0-2-1-16,0-2-1 0,0 1 1 16,0-4 0-16,5 5 0 0,-5-7 0 15,3 5 0-15,3-2 0 0,-3-3 0 16,0 4 1-16,1-4-1 0,-1 0 0 16,1 4 0-16,1-4 0 0,-5 0 0 15,5 0-1-15,0 0 1 0,0 4-1 16,0-4 1-16,0 0 0 0,0 0 0 0,0-5-1 15,3 5 1-15,-2-4 0 0,-3-2-1 16,5 6 1-16,-2-6-1 0,1 6 1 16,-1-6-1-16,0 2 0 0,-2 0 1 15,2 0-1-15,-6 2 0 0,4 2 0 16,-4-7 1-16,0 7-1 0,0 0 0 16,0 0-1-16,0 0 0 0,0 0 0 15,0 0-1-15,0 4 0 0,0-4 1 0,0 5-1 16,0-1 1-16,0 2 1 0,-4-1 0 15,4 0 0-15,0 2 0 0,-3 0 1 16,3 1-1-16,-6 1 1 0,6 1 0 16,-6-1 0-16,2 3 1 0,1-1-1 15,3 0 1-15,-4 1-1 0,4 0 1 16,-6 1-1-16,6-1 1 0,-3 0-1 16,3-3 0-16,-5 1 0 0,5-3-1 15,-3-2-3-15,3-5-4 0,0 7-6 16,0-7-10-16,0 0-56 0,0 0-31 15,0-6-77-15,7 1-164 0</inkml:trace>
  <inkml:trace contextRef="#ctx0" brushRef="#br2" timeOffset="-124866.79">15017 9282 167 0,'0'0'57'16,"0"0"5"-16,0 0-10 0,0 0-14 16,0 0 0-16,0 0-4 0,0 0-7 15,0 0-6-15,0 4-3 0,0-4-2 16,0 4-1-16,0 0-1 0,0 3 1 0,0-1-1 15,0 2-1-15,0 1-1 0,0 1 0 16,-4 1 0-16,4 0-1 0,-4-2 1 16,4 4 0-16,-5-2 0 0,-1 0-1 15,4 3-1-15,-4 0 0 0,1 1 0 16,-2 0-2-16,2 1 1 0,-1 0-2 16,0 0 0-16,0-4 0 0,2 2-1 15,0-4-1-15,0 0 0 0,0-1-1 16,4-1 0-16,-6-1-1 0,6 1-1 15,0-2 0-15,-4 1-1 0,4-2 0 16,0 1 0-16,0-1 0 0,-3-1-1 0,3 1 1 16,0-2-1-16,0-3-3 0,0 7-4 15,-4-7-5-15,4 7-8 0,0-3-13 16,-4-1-82-16,1-3-85 0,-1 5-209 16</inkml:trace>
  <inkml:trace contextRef="#ctx0" brushRef="#br2" timeOffset="-124627.38">14922 9826 487 0,'-5'0'101'0,"1"0"1"0,4 0-90 0,0 0-8 15,0 0 0-15,0 0-1 16,0 6-1-16,0-6 1 0,0 0 0 0,0 0 1 16,0 0-2-16,0 0-3 0,5-6-11 15,-5 6-61-15,7-8-31 0,-3 0-78 16,4 1-173-16</inkml:trace>
  <inkml:trace contextRef="#ctx0" brushRef="#br2" timeOffset="-124249.34">15234 9612 459 0,'0'0'101'0,"0"0"2"16,0 0-77-16,0 0-6 0,0 0 0 15,0 0 1-15,0 0 2 0,0 0 2 16,0 0 0-16,0 0-2 0,0 0-4 0,0 0-5 15,0 0-4-15,-3 0-5 16,3 0-5-16,0 0-6 0,0 0-5 0,0 0-5 16,0 0-7-16,0 0-5 0,0 0-8 15,3 0-7-15,-3 0-79 0,4 0-82 16,-4-4-201-16</inkml:trace>
  <inkml:trace contextRef="#ctx0" brushRef="#br2" timeOffset="-123616.7">15520 9432 424 0,'0'0'88'0,"-3"4"0"0,3 0-75 15,-5 4-11-15,5 2-1 0,-2 1 0 16,2 1 0-16,-6 0 3 0,3 1 2 16,-4-4 1-16,4 2 1 0,-2-2 0 15,3 0 0-15,2-4 0 0,-3 2-3 16,3-2-2-16,0-2-1 0,0-3-1 0,0 4 0 15,4-4 0-15,1 0 0 16,-1 0 0-16,3 3 0 0,0-3 0 0,3 5-1 16,-2-5 1-16,2 0-1 0,-2 2 0 15,3-2 1-15,0 4-1 0,0-4 0 16,2 6 1-16,-2-4-1 0,1-2 0 16,-2 8 0-16,0-4 1 0,-3-4-1 15,-3 6 0-15,3-2 0 0,-1 1 0 16,-3-1 0-16,0 0 0 0,-3 2 0 15,5-1 0-15,-1 2 1 0,-4-1-1 0,0 1 1 16,0 2 0-16,0-2 0 0,0 1 3 16,-5 0 0-16,1 1 3 0,-2-2 0 15,0 3 2-15,-4-4 1 0,2 2-1 16,-2 0 0-16,2-1 0 0,-2-2-2 16,-3 4 0-16,0-6-1 0,2 4 0 15,-2-3 0-15,2 1 1 0,-1-5-1 16,4 5 1-16,1-5 0 0,7 5 0 15,-7-5-1-15,2 0-2 0,1 0 0 16,-1-4-1-16,1 4-1 0,0-5-3 16,-2 0-5-16,6 2-3 0,0 0-6 0,4-3-6 15,-4 3-6-15,5-6-8 0,-5 1-26 16,7-1-55-16,-3-2-74 0,-4 0-174 16</inkml:trace>
  <inkml:trace contextRef="#ctx0" brushRef="#br2" timeOffset="-123321.49">15526 9532 332 0,'-3'0'71'0,"3"-7"1"0,-3 2-57 15,3 0-8-15,0 0 4 0,0 5 5 16,0-7 4-16,0 0 3 0,0 2 2 15,0 0 2-15,3 1-3 0,-3-3-6 16,7 3-5-16,-3-2-4 0,2 3-4 16,3-2-1-16,0 1-2 0,3 4 1 0,1 0-1 15,1 0 1-15,0 0 1 0,0 0-1 16,1 0 0-16,-1 4 0 0,0-1 0 16,1 1-1-16,1 1-1 0,-1-2-1 15,4 3-4-15,0-2-7 0,-2 0-14 16,1-1-78-16,-4-3-83 0,2 5-206 15</inkml:trace>
  <inkml:trace contextRef="#ctx0" brushRef="#br2" timeOffset="-121747.45">14551 10113 143 0,'-4'0'40'0,"4"0"2"16,-3 0-11-16,3 0-14 0,-6 0 2 16,6 0 5-16,-4 0 1 0,4 0-1 15,-5 0 1-15,5 0-2 0,-5 0-1 16,5 0-6-16,-3 0-5 0,3 0-4 15,0 0-3-15,-3 0 0 0,3 0 4 16,0 2 3-16,0-2 2 0,-4 0 2 0,4 0 1 16,0 0-1-16,0 0 0 0,0 0-4 15,0 0-2-15,0-2-3 0,0 2 0 16,0 0 0-16,0 0-1 0,0-4 0 16,0 4-1-16,0 0-1 0,-4-3 0 15,4 3 1-15,0 0-1 0,0 0 0 16,-4 0 0-16,4-5 1 0,0 5 0 15,-3 0-1-15,3 0 1 0,0 0-1 16,0 0 0-16,0 0-1 0,0 0 0 16,0 0-1-16,0 0 0 0,0 0-1 0,0 0 1 15,0 0-1-15,0-3 1 0,0 3-1 16,3 0 1-16,-3 0 0 0,0 0 0 16,4 0-1-16,-4 0 1 0,5 0-1 15,0 0 1-15,-1 0-1 0,3 0 0 16,0 0 1-16,3 0-1 0,0 0 1 15,2 0 0-15,-1 0 0 0,4 0 1 16,-2 0 0-16,-1 0 0 0,2 0 0 0,2 0 0 16,-5 0-1-16,3 0 1 0,-2 0-1 15,0-4-1-15,2 4 1 0,-4 0 0 16,1-4 0-16,0 4-1 0,-2 0 1 16,1-4 0-16,0 4 0 0,0 0 1 15,-3 0-1-15,4 0 0 0,-2-3 0 16,1 3 0-16,2 0-1 0,-2 0 1 15,0 0 0-15,2 0 0 0,-1 0 0 16,-1 0 0-16,3 0 0 0,-4 0 0 16,1 3 1-16,2-3-1 0,0 0 0 0,0 0 1 15,0 0-1-15,1 0 0 0,1 0 0 16,1 0 0-16,-1 0 0 0,-1 0 0 16,1 0-1-16,-1 0 0 0,2 0 1 15,-4 0-1-15,4 0 0 0,-4 0 1 16,0 0 0-16,0 0 1 0,-1 0 0 15,1 0 1-15,0 0-1 0,-1 4 1 16,0-4-1-16,1 0 0 0,3 0-1 0,-3 0 0 16,1 0-1-16,1 0 1 15,0 0 0-15,0 0-1 0,1 0 1 0,1 0-1 16,1 0 1-16,-2 0 0 0,2 0 0 16,0 0 1-16,1 0 0 0,-1 0 0 15,0 0 1-15,1 0-1 0,-1 0 1 16,2 0-1-16,0 0 0 0,-1 0 0 15,1 0 0-15,2 0 0 0,-2 0 0 16,1-4-1-16,0 4 0 0,-1 0 1 16,1 0-1-16,-3 0 0 0,-1 0 0 15,-1 0 0-15,1 0 0 0,-2 0 0 16,3 0 0-16,-1 0 1 0,1 0-1 0,3 0 0 16,0 0 0-16,3 0 0 0,-2 0 0 15,-1 0 0-15,3 0 0 0,-2 0 0 16,-3 0 1-16,2 4-1 0,-3-4 1 15,1 0 0-15,-4 0-1 0,2 0 1 16,-4 0-1-16,2 0 1 0,-4 0-2 16,-2 0 1-16,-2 0-3 0,-1 0-4 15,-4-4-4-15,5 4-7 0,-5 0 43 16,0 0-142-16,-11 0-98 0,1 0-259 0</inkml:trace>
  <inkml:trace contextRef="#ctx0" brushRef="#br2" timeOffset="-120706.54">13451 10343 261 0,'4'-7'75'16,"1"1"4"-16,0 0-19 16,-5 1-25-16,3 0-2 0,-3 2-1 0,0 3-6 15,0 0-5-15,0-4-3 0,0 4-5 16,0 0-3-16,3 0-4 0,-3 7-1 15,0-2-1-15,0 2 0 0,0 3 1 16,0 4-1-16,-4 1 2 0,4 2 0 16,-7 2 0-16,2-2-1 0,-1 5 0 15,2-1-1-15,-3-1 0 0,-2 3 0 16,-1-1 0-16,3-2-1 0,1-3-1 0,-1-1 1 16,1-4-1-16,2 0 0 0,-1-4-1 15,5-2 1-15,-4 0 0 0,4-1-1 16,-4 0 1-16,4-5-1 0,0 6 0 15,0-2 1-15,6-1-1 0,-6-3 1 16,7 6-1-16,-3-6 1 0,4 3-1 16,0-3 1-16,1 0-1 0,-2 0 0 15,6 0 1-15,-4 0-1 0,1-3-1 16,2 3 1-16,-1-6 0 0,-1 6-1 0,0-6 0 16,0 6 1-16,2-5-1 0,-1 5 0 15,-1-5 1-15,3 5-1 0,-4-4 1 16,0 4-1-16,-2-4 0 0,1 4 1 15,-2-4-1-15,0 4 0 0,-3-4 1 16,0 4-1-16,-3 0 0 0,0 0 0 16,4 0 0-16,-4 0 0 0,0 0 0 15,0 0 0-15,0 0-1 0,0 0-1 0,0 0 1 16,0 0 0-16,0 0-1 0,0 4 1 16,-4 0 0-16,4 0 0 0,0 0 1 15,-4 2 0-15,4 1 1 0,0 0-1 16,-4 0 0-16,4 1 1 0,-4 1 0 15,4-1 1-15,-6 3 0 0,6 0 1 16,-6 2 0-16,2-1 0 0,0 0 1 16,1-1-1-16,3 1 0 0,-6 0-1 15,2-3 0-15,1-1 0 0,3-1 0 16,-7-2-1-16,7 1-1 0,-4-6-1 0,4 5-3 16,0-5-3-16,0 0-6 0,0 0-6 15,0 0-12-15,8-4-84 16,-2-3-87-16,1-1-211 0</inkml:trace>
  <inkml:trace contextRef="#ctx0" brushRef="#br2" timeOffset="-120206.02">14004 10365 340 0,'0'0'77'0,"0"4"1"0,4-4-37 15,-4 3-36-15,0 1-3 16,0-1 3-16,0-3 4 0,0 7 4 0,0-3 3 15,0 2 3-15,0-1 2 0,-4 0 1 16,4 4-2-16,-3-1-3 0,3 4-4 16,-4-1-3-16,4 3-1 0,-6-1-2 15,6 2 1-15,-6-1 0 0,3 0 1 0,3-1 0 16,-8 0 2-16,5 0 1 16,-3 0 0-16,0-2 0 0,-1 0-1 0,0 1 0 15,1 0-2-15,0-2-1 0,-1 1-1 16,2-1-1-16,1 0 0 0,0 1-1 15,1-3 1-15,3 2-1 0,-6-2 2 16,2 1-1-16,1-4 0 0,0 3 0 16,-1-2-1-16,0 1-2 0,4-2 0 15,-6 2-1-15,6-3-1 0,0 2 0 16,-3-3-4-16,3 1-5 0,0-4-7 0,0 4-5 16,0-4-7-16,4 0-7 0,1 0-8 15,1 4-21-15,0-4-60 16,-1 0-77-16,-1 5-184 0</inkml:trace>
  <inkml:trace contextRef="#ctx0" brushRef="#br2" timeOffset="-120009.08">13940 10939 524 0,'-3'4'110'0,"-1"-4"1"15,0 3-97-15,4-3-8 0,0 0-1 16,0 4-2-16,0-4-1 0,0 0-1 16,0 0-6-16,0 0-9 0,0-7-66 15,0 0-31-15,0-1-81 0,0-2-182 16</inkml:trace>
  <inkml:trace contextRef="#ctx0" brushRef="#br2" timeOffset="-118856.7">16297 10079 252 0,'4'0'72'0,"2"4"5"0,-2-4-31 16,3 0-5-16,0 3-2 0,6 2-6 0,-1-5-6 15,1 5-5-15,2-2-4 16,1 1-3-16,-1-1-3 0,-1-3-1 0,4 7-2 15,-2-5-1-15,4 3-1 0,-5-5-1 16,1 0-1-16,0 5 0 0,-1-5-2 16,-2 0 0-16,0 0-1 0,-3 0-2 15,0 0-4-15,0 0-6 0,-2-5-10 16,-2 0-82-16,-2 3-83 0,-4-2-207 16</inkml:trace>
  <inkml:trace contextRef="#ctx0" brushRef="#br2" timeOffset="-118551.14">16262 10271 371 0,'0'0'81'16,"5"4"0"-16,1-4-51 0,2 0-23 15,-2 4 3-15,4-4 3 0,-2 0 2 16,1 3 2-16,2-3 2 0,-2 3 0 16,3-3-2-16,0 7-3 0,2-7-3 0,0 5-4 15,2-5-1-15,0 6-3 0,1-6 0 16,1 5-3-16,-2-5-8 0,3 0-7 15,-1 0-88-15,-4 0-86 0,0 0-220 16</inkml:trace>
  <inkml:trace contextRef="#ctx0" brushRef="#br2" timeOffset="-116278">17294 10122 208 0,'0'0'55'0,"6"0"3"16,-3 0-24-16,2 0-11 0,0 0 1 16,1 0 0-16,0 0-3 0,0 0-1 15,-1-4 0-15,3 4 0 0,1 0-1 0,0-4-2 16,1 4-1-16,2 0-2 0,-2-4-2 15,-1 4-2-15,2 0-3 0,-2 0-1 16,-1 0-1-16,1 4-2 0,0-4-1 16,1 0 0-16,-1 0 0 0,2 4 0 15,0-4 0-15,2 0 0 0,-2 0 0 16,-1 0 0-16,2 0 0 0,-2 0 1 16,-2 3 1-16,0-3 0 0,3 0 0 15,-3 0 0-15,3 4 1 0,-2-4-1 0,3 0 0 16,0 0-1-16,-2 0-1 0,1 4 0 15,2-4-1-15,-2 0 1 0,-1 0-1 16,1 3 1-16,-2-3-1 0,1 0 1 16,0 3 0-16,0-3 1 0,-1 5-1 15,1-5 1-15,-2 0-1 0,3 0 1 16,-2 0-1-16,1 0 0 0,-1 0 0 16,3 0-1-16,-1 0 1 0,-2 0 0 15,3 0 0-15,-2-5 0 0,2 5 0 16,0 0 0-16,1 0 0 0,0 0 0 0,-1-4-1 15,-1 4 0-15,1 0 0 0,0 4-1 16,-2-4 1-16,-2 5-1 0,4-5 0 16,1 4 1-16,0-4-1 0,-2 3 0 15,1-3 1-15,0 0-1 0,2 0 1 16,-3 5-1-16,1-5 1 0,2 0 0 16,0 0 0-16,-2 4 0 0,2-4 0 15,0 0 0-15,-3 0-1 0,1 0 1 0,0 0-1 16,-4 0 1-16,3 0-1 0,-2 0 1 15,-1 4-1-15,0-4 1 0,1 0-1 16,-2 0 1-16,0 0-1 0,3 4 1 16,-1-4-1-16,0 0 1 0,1 0-1 15,0 0 0-15,2 0 1 0,-1 0-1 16,0 0 1-16,-2 0-1 0,1 0 0 16,0-4 1-16,0 4-1 0,-1 0 0 15,4-4 1-15,0 4-1 0,2 0 1 0,-2 0-1 16,-2 0 0-16,2-4 1 0,-1 4-1 15,1 0 1-15,-1 0-1 0,2 0 1 16,-1 0-1-16,0 0 1 0,1 0 0 16,-1-5 0-16,0 5-1 0,-1 0 1 15,1 0 0-15,-1 0-1 0,1-3 1 16,1 3 0-16,-1 0 0 0,0 0 0 16,0 0 1-16,-1 0-1 0,-3 3 1 15,1-3-1-15,-1 0 0 0,4 0 0 16,-1 0 0-16,0 0-1 0,-1-3 0 0,4 3 1 15,-1-3-1-15,-1 3 0 0,3-4 1 16,-5 4-1-16,3 0 0 0,-2 0 0 16,2-5 1-16,0 5-1 0,-3 0 0 15,2-3 1-15,0-1-1 0,1 4 1 16,0 0-1-16,4 0 1 0,-5 0-1 16,5 4 1-16,-4-4-1 0,5 0 0 15,-5 0 0-15,4 0 1 0,-5 0-1 16,2 0 0-16,-1 0 0 0,4 0 0 0,-5 0 0 15,5 0 1-15,-4 0-1 16,4 0 0-16,-3 0 0 0,0 0 0 16,-2 0 0-16,3 0 1 0,-2 0-1 0,0 0 0 15,2 0 0-15,0 0 1 0,-1-4-1 16,1 4 1-16,-3-4 0 0,2 4 0 16,2 0-1-16,-2 0 1 0,-2-3-1 15,0-1 1-15,0 4-1 0,3 0 1 16,-1 4-1-16,-1-4 0 0,0 0 1 15,0 0-1-15,4 5 0 0,-4-5 0 0,2 0 1 16,-1-3-1-16,-1 3 0 0,0 0 0 16,-2 0 0-16,1 0 0 0,0 0 1 15,0 0-1-15,1 5 0 0,-2-5 0 16,2 0 0-16,-3 0 1 0,2 0-1 16,1 0 1-16,-1 0 0 0,1 0-1 15,0 0 0-15,1 0 0 0,1 0 1 16,-1 0-1-16,-1-4 0 0,0 4 0 15,-3-3 0-15,0 3 0 0,2-4 0 0,-1 4 0 16,2 0 0-16,-2-4 0 16,2 4 1-16,-1 0-1 0,0 0 0 0,0 0 0 15,0 0 0-15,1 0 0 0,0 0 1 16,1 0-1-16,-2 0 0 0,1 0 0 16,-1 0 0-16,0 0 0 0,1 0 0 15,-1 0 0-15,-1 0 0 0,1 0 0 16,0 0 0-16,0 0 0 0,-1 0 0 0,1 0 0 15,-4 0 0-15,5 0 1 0,-3 0-1 16,0 0 0-16,-1 0 0 0,1 0 0 16,-3 0 0-16,4 0 0 0,-4 0 1 15,3-4-1-15,-2 4 0 0,3 0 0 16,-1-3 0-16,0 3 0 0,0-4 1 16,0 4-1-16,1 0 0 0,-4-3 0 15,0 3 0-15,4 0 0 0,-4-5 0 16,4 5 0-16,0 0 0 0,-2 0 0 15,1 0 0-15,1 0 0 0,-1 0 0 0,-2 0 0 16,-2 0 0-16,0 6 0 16,1-6 1-16,1 4-1 0,-2-4 1 0,1 2 1 15,-2-2-1-15,5 0 1 0,-4 0 0 16,1 0 2-16,-1 0 0 0,0 0 1 16,-1 0 1-16,-1 0 1 0,-3 0 1 15,-2 0 1-15,6 0-2 0,-6 0-1 16,0 0 0-16,0 0-2 0,0 0-1 15,0 0-1-15,0 0-4 0,0 0-4 0,0 0-7 16,0 0-11-16,0 0-40 0,-3-2-61 16,-6 2-92-16,2 0-207 0</inkml:trace>
  <inkml:trace contextRef="#ctx0" brushRef="#br1" timeOffset="-111326.05">12061 9680 269 0,'0'0'61'0,"4"0"-1"0,-4-5-30 16,7 5-26-16,-7-7 3 0,4 4 6 16,-4-2 4-16,5 1 4 0,-5 1 0 15,6-1 3-15,-6 0-3 0,4-1-3 16,0 5-6-16,0-6-5 0,1 3-2 0,-5-3-2 16,5 3-1-16,-2-2-1 0,2 1 0 15,-2-2 1-15,-3 2 1 0,6-1 0 16,-1 0 2-16,-5 0 0 0,3-2 0 15,-3 0 0-15,3-1 0 0,-3 1-1 16,4 0 0-16,-4-1-1 0,3-1 0 16,-3 0 0-16,5 1 0 0,-5-3 0 15,0 0 1-15,0-1 0 0,0 0 0 0,0 0 0 16,3 2 0-16,-3-1 0 0,0 0-1 16,0 1 1-16,0 1-1 0,0-1 1 15,0 1-1-15,0-1 1 0,0-1-1 16,-5-1 0-16,5 1 0 0,-4 1-1 15,-1-2-1-15,2 0 1 0,3 2 0 16,-5 1-1-16,-2-2 0 0,7 3 0 16,-6-2 0-16,1-1 0 0,1-2 1 15,-3 3 0-15,0-2 0 0,-2 1 0 16,-1 0 1-16,0 3 0 0,1 1-1 0,0 0 1 16,1 2-2-16,-5-2 1 0,4 3-1 15,-1-1-1-15,0 2 0 0,0-2 0 16,-3 5 0-16,3-2 0 0,-3 2 0 15,0-7 0-15,0 7 0 0,-3-4 0 16,0 4 0-16,-1-4 1 0,2 4-1 16,-1 0 0-16,2 0 0 0,-3 0 0 0,1 0 0 15,-3 0 0-15,6 0-1 16,-1 7 1-16,-1-2-1 0,1 2 1 0,1 1-1 16,-2-1 1-16,6 2 0 0,-4-3-1 15,-1 3 1-15,4 0 0 0,-4-1 0 16,2 0 0-16,-2 0 0 0,2 1 0 15,-1-2 0-15,0 2 0 0,-2-2 0 16,1 1 0-16,0 2 0 0,-2-1 0 16,3 2 0-16,0 1 0 0,0 2 0 15,1 2 0-15,-2-2 0 0,1 2 0 16,0 3 0-16,0-3 0 0,0-1 0 0,-2 0 0 16,-2 2-1-16,4-2 1 0,-1 2 0 15,1-1 0-15,2 2 0 0,0-1 0 16,4-1 0-16,-1 0 0 0,1 0 0 15,0 0 0-15,0-1 0 0,1-1 0 16,-1 0 0-16,-2-2 0 0,5 2 0 16,-3-3 0-16,4 1 0 0,0 2-1 15,3-2 1-15,-5 0 0 0,5 2 0 0,0-1-1 16,0 0 1-16,0-2 0 0,0-1 0 16,5 2-1-16,-5 1 1 0,3-4 0 15,0 6 0-15,3-3 0 0,-1 0 0 16,2 0 0-16,2 0 0 0,-2 0 0 15,2 0 0-15,1 1 0 0,-3-1 0 16,2 0 0-16,4 2 0 0,0 3 0 16,0-2 1-16,0 1-1 0,4-3 0 15,-2 1 0-15,2 1 0 0,-4-4 0 16,-1-1 1-16,2-2-1 0,-2 1 0 0,2-1 0 16,-2 0 0-16,0-2 0 0,2 1 0 15,-1-2 0-15,2 2 0 0,0 0 0 16,1-1 0-16,-3 0 0 0,3 0 0 15,-3 1 0-15,1 0 0 0,-4-3 0 16,3 2 1-16,-1-3-1 0,1 1 0 16,0-4 0-16,-2 5 0 0,2-5 0 15,0 3 0-15,0-3 0 0,2 0 0 16,1 0 0-16,1 0 1 0,-4 0-1 0,4-3 0 16,0 3 0-16,-1 0 0 0,0-5 0 15,-3 5 0-15,3 0 0 0,-3-4 0 16,0 4 1-16,-1 0-1 0,-2-3 0 15,-1 3 0-15,-1-5 1 0,-1 5-1 16,1-5 0-16,-1 2 1 0,0 3-1 16,0-6 0-16,2 1 0 0,1 2 1 15,-1 0-1-15,-1-1 0 0,0 0 0 16,0 0 1-16,1 0-1 0,0-1 0 16,-2 0 0-16,3 1 1 0,-3-1-1 0,0 0 0 15,2 1 1-15,-3-2-1 0,-2 1 1 16,0 1 0-16,1-2 0 0,-2-1 1 15,-3-2 0-15,4 1 1 0,-4-1-1 16,6-3 1-16,-6 1 0 0,3-2 0 16,-3 0 0-16,4 1-1 0,-4 0 0 15,3 1 0-15,-3 1 0 0,4 0-1 16,-4 3 1-16,0-1 0 0,5 1 0 0,-5 0 0 16,0 1 0-16,0-2-1 0,0 0 1 15,0 1 0-15,0-2 0 0,0 1 0 16,-5-2 0-16,5 2-1 0,0-3 1 15,0 4-1-15,0 0 0 0,0 1-1 16,-3 0 1-16,3 0-1 0,0 2 0 16,0-1 1-16,-4 0-1 0,4 0 1 15,-3 2 0-15,3-1-1 0,0-1 1 16,0 2 0-16,-3 0 0 0,3-1-1 0,0 4 1 16,0-7-1-16,0 2-1 0,0 0-3 15,0 0-9-15,0 1 14 0,0-4-117 16,0 1-98-16,3 4-252 0</inkml:trace>
  <inkml:trace contextRef="#ctx0" brushRef="#br1" timeOffset="-108450.75">14473 9274 61 0,'0'0'14'0,"-4"0"-1"15,4 0-10-15,-5 4-3 0,5-4 3 16,-4 3 7-16,4-3 4 0,-6 5 5 15,6-5 1-15,-5 4 2 0,1-4 2 16,4 6-2-16,-5-6-5 0,5 4-4 16,-7-4-2-16,7 5-1 0,0 0 1 15,-4-5 3-15,4 5 4 0,-5-1 3 16,5 1 2-16,-5-3 3 0,5 4 0 16,-7-6-2-16,3 6-4 0,-3-1-4 0,1 3-4 15,2-3-3-15,-1 2 0 0,-1-2 0 16,2 2 1-16,4 0 0 0,-8-2 3 15,5 2 0-15,-2-1 0 0,-1 2 0 16,1-1-2-16,-2 4-1 0,1 1-2 16,-1 0-2-16,2 0-2 0,1 1-1 15,-2 1-1-15,6 0 0 0,-7 1 0 16,7-1 0-16,-6-2 0 0,6 1 0 16,-4-1-1-16,4 0 1 0,0-3-1 15,0 3 0-15,-3-1 0 0,3 0-1 0,0-1 1 16,-3 2 0-16,-1-5-1 15,4 5 1-15,-3-1-1 0,3-2 1 0,0 3-1 16,-6 0 1-16,6-2-1 0,0 5 1 16,0-4-1-16,0-1 0 0,6-3 1 15,-6 2-1-15,0-2 0 0,3 1 0 16,-3 0 1-16,4-1-1 0,-4 3 0 16,3 1 1-16,-3-1-1 0,6-1 0 15,-2 1 1-15,0-2-1 0,2 1 1 0,-1-1-1 16,0 2 1-16,3-1-1 0,-1 2 1 15,0 0-1-15,0-1 0 0,0 2 0 16,1-2 0-16,-1 0 1 0,-3-1-1 16,-1 2 0-16,3-2 1 0,0 2-1 15,1-1 1-15,0-1-1 0,0 1 1 16,1-2-1-16,0 2 1 0,1-4-1 16,-2-1 1-16,0 2-1 0,1-2 1 15,0-2-1-15,-1 3 0 0,-2-2 1 16,1 0-1-16,0-1 1 0,0 2-1 0,0-1 1 15,0-4-1-15,2 5 1 0,-2 0 0 16,2-2-1-16,-1-3 1 16,0 4-1-16,3 1 1 0,-4-5 0 0,3 6 0 15,-2-6-1-15,1 5 1 0,0-5 0 16,-1 4 0-16,-1-4-1 0,2 5 1 16,0-5 0-16,-1 4-1 0,0-4 1 15,0 3-1-15,2-3 1 0,-3 0-1 0,3 4 1 16,-1-4-1-16,0 0 1 0,0 5 0 15,-2-5 0-15,2 4 1 0,0-4-1 16,-3 0-1-16,1 4 1 0,-2-4 0 16,5 0-1-16,-3 0 1 0,0 0 1 15,-1 0-1-15,3 0 1 0,-1 0 0 16,-2 0-1-16,1 0 1 0,0-6 0 16,0 6 0-16,1-5 0 0,-2 5 1 15,2-6 1-15,0 6 0 0,0-6 0 0,2 6 0 16,-2-6-1-16,2 6 0 15,-1-6-1-15,1 6 0 0,-3-7-1 0,3 7 0 16,0-4 0-16,-1 4 0 0,-1-4 0 16,2 4 0-16,1-6-1 0,-3 1 1 15,2 3 0-15,0-3-1 0,-1 0 1 16,1 3-1-16,-1-3 1 0,1 2 0 16,-2-1 0-16,-1-1 0 0,0 0 0 0,1 0 0 15,-1-1 0-15,-2 1 1 0,2-1-1 16,-2-1-1-16,1 0 1 0,0 2 0 15,0-3-1-15,-1 1 0 0,0 0 1 16,-4 0-1-16,6 1 1 0,-3-2-1 16,-3 4 0-16,6-4 1 0,-1 2-1 15,-5 1 0-15,6-2 1 0,-3 2-1 16,1-3 1-16,-4 1-1 0,5-2 1 16,-5 2 1-16,0-2 0 0,0 1 0 15,3 1 1-15,-3-3-1 0,0 0 0 0,0 1 0 16,4-2-1-16,-4 0 0 0,0 1 0 15,4 0 1-15,-4 2-2 0,0-3 2 16,0 4-2-16,0 1 1 16,0-1 0-16,0 0 0 0,0 0 0 0,0-2 0 15,-4-1 0-15,4 0-1 0,0-2 1 16,0 3 0-16,-4-1 0 0,4 1 0 16,0 1-1-16,0 1 1 0,0-1-1 15,0 1 0-15,0 0 1 0,0 0-1 0,4-4 0 16,-4 2 0-16,0 0 1 0,6 1-1 15,-6-1 0-15,0 0 0 0,2 1 0 16,-2 0 0-16,5 1 0 0,-5-1 0 16,3 2 0-16,-3-1 0 0,0-1 0 15,6 1 0-15,-6 0 0 0,3-1 0 16,-3-1 0-16,0 2 0 0,4-1 0 16,-4-1 0-16,0 1 1 0,7-3-1 15,-7 0 0-15,0 4 0 0,4-3 0 0,-4 1 0 16,4-1 0-16,-4 2 0 0,0 2 0 15,4 0 0-15,-4-2 1 0,0 4-1 16,0-3 0-16,0 1 0 0,0-1 1 16,0 0-1-16,0 1 0 0,0-1 0 15,0-3 0-15,0 2 1 0,0 1-1 16,0-2 0-16,-3 1 1 0,3 2-1 16,-5-1 1-16,5 0 0 0,-6 3 0 15,1-3 0-15,1 2 1 0,-1-2 1 0,-1 0 0 16,0-1 0-16,1-2 0 0,0-1 0 15,-1 1 0-15,0 0-1 0,-2 1 0 16,3-1-1-16,-4 4 0 0,2 0 0 16,-1-1-1-16,0 4 0 0,-2-4 0 15,1 2 0-15,0 0 1 0,-1-1-2 16,0 0 1-16,-1 1 0 0,-2 3-1 16,1 2 1-16,-1-6 0 0,-1 2-1 15,-2 4 1-15,3 0 0 0,-4-2 0 16,2 2 0-16,-2 0 0 0,1 0 0 0,1 0 0 15,2 0 0-15,1 0 0 0,2 0 0 16,0 2 0-16,-1-2 0 0,4 4 0 16,-3-4 0-16,1 6 0 0,-1-4 0 15,1 2-1-15,2 0 1 0,-3 0 0 16,2 0 0-16,0 0 0 0,1-1-1 16,0 1 1-16,-1-4-1 0,0 5 1 0,-1-2-1 15,1 1 1-15,-1-4 0 16,0 7-1-16,-1-7 1 0,2 5 0 0,0 0-1 15,1 0 1-15,0 0 0 0,-1 0 0 16,3 2 0-16,-1-3 0 0,-3 2-1 16,4 1 1-16,-1-3 0 0,0 1 0 15,-1 0 0-15,2-1 0 0,0 1-1 16,0-2 1-16,5 1 0 0,-6 0 1 16,6-4-1-16,-4 4 0 0,4-4-5 15,0 5-7-15,-3-5-8 0,3 0-23 0,0 3-75 16,0-3-90-16,6 0-212 0</inkml:trace>
  <inkml:trace contextRef="#ctx0" brushRef="#br1" timeOffset="-105453.02">17711 9357 258 0,'0'-4'68'16,"0"-3"3"-16,0 2-5 0,6 0-40 16,-6 2-2-16,0 3 1 0,0-5 1 0,0 5-2 15,0 0-3-15,0 0-4 0,3 0-6 16,-3 0-3-16,0 4-5 0,0 0-1 16,0-1-1-16,0 4 0 0,0 0 0 15,0 3 1-15,-3-2 1 0,3 3 0 16,-7 1 2-16,3 1 1 0,0 0 1 15,-2 2 0-15,0 1 0 0,0 2 0 16,-2-1-1-16,0-2-2 0,1-1 0 16,-3 3-1-16,3-5-1 0,0 0 0 15,-3-2-1-15,3 0 0 0,2-2 0 0,1-2-1 16,0 0 1-16,0 0-1 0,1-1 0 16,3-2 1-16,0 1 0 0,0 1-1 15,0-5 0-15,0 5 1 0,0-5-1 16,5 7 1-16,-3-7-1 0,3 5 1 15,-5-1-1-15,7-4 0 0,-1 6 1 16,-2-1-1-16,2-5 0 0,0 5 1 16,-1-5-1-16,6 4 1 0,-3-4-1 0,-1 0 1 15,1 4-1-15,2-4 1 0,-2 0-1 16,0-4 0-16,2 0 1 0,-2 4-1 16,-1-5 0-16,4 2 0 0,-4 3 0 15,-1-7 0-15,1 7 1 0,-4-2-2 16,-3-3 1-16,6 2 0 0,-6-1 0 15,0 4-1-15,0-6 1 0,0 6-1 16,0-5 1-16,0 5 0 0,0 0 1 16,0 0-2-16,0 0 1 0,0 0 0 0,0 0-1 15,0 0 0-15,0 0 0 0,0 0 1 16,-4 5 0-16,4-5 0 0,0 8 0 16,-5-3 1-16,5 1 0 0,-5 0 0 15,2 1 1-15,3 1-1 0,-6-1 1 16,-1 2 0-16,3 2 1 0,-2 3 0 15,6-2 0-15,-3 2 1 0,-1-2 0 16,0 1-1-16,1 0 1 0,-3-3 0 0,4 0 0 16,-4-2-1-16,6-1 0 0,-5 3-1 15,-1-3 0-15,6 1 0 0,0-1-1 16,-4-2 0-16,4-1-1 0,0-4 0 16,0 4-3-16,4-4-3 0,-4 0-7 15,0-8-9-15,0 3-59 0,5-5-32 16,0 0-77-16,1-2-169 0</inkml:trace>
  <inkml:trace contextRef="#ctx0" brushRef="#br1" timeOffset="-104936.48">18038 9270 298 0,'0'0'71'0,"0"6"2"0,0-4-40 16,0 2-13-16,0 0 0 15,0 0 2-15,0 4 0 0,0 0-1 16,-3-1 0-16,3 4-2 0,0-1 0 0,0 1-1 16,0 1-1-16,-5-1-1 0,5 1-3 15,-2-2 0-15,2 1-1 0,-5 2-1 16,5 1-1-16,-6-2-1 0,6 3 1 15,-7 1-1-15,3-1 1 0,0 0 0 16,0-2 0-16,1 0 1 0,-2-1-1 0,-1 1 1 16,6-4-2-16,-4 0 0 0,4-1-2 15,-3-1-2-15,3-2 0 0,0 1-2 16,0-2-1-16,-4-1-1 0,4 1 1 16,0-4-1-16,0 5-2 0,0-5-4 15,0 5-5-15,0-5-6 0,0 4-8 16,4-4-10-16,-4 4-38 0,3-4-53 15,-3 7-81-15,0-3-184 0</inkml:trace>
  <inkml:trace contextRef="#ctx0" brushRef="#br1" timeOffset="-104613.27">17961 9826 415 0,'-4'0'92'0,"4"0"0"16,-5 0-56-16,5 0-27 0,0 0 4 16,0 0 4-16,0 0 6 0,0 0 6 15,0 0 5-15,-3 0 2 0,3 0 1 16,0 0-5-16,0 0-3 0,0 0-5 15,0 0-2-15,0 0-3 0,0 4 0 16,0-4-2-16,0 0-1 0,3 0-3 16,-3 0-1-16,0 0-4 0,0 3-3 0,0-3-10 15,0-3-13-15,-5 3-16 16,5-8-17-16,-4 4-100 0,4 0-112 0,-5-1-264 16</inkml:trace>
  <inkml:trace contextRef="#ctx0" brushRef="#br1" timeOffset="-103361.66">18608 9268 217 0,'0'0'68'0,"0"0"2"0,0 0-4 15,0 0-33-15,0 0-7 0,0 3-2 16,0-3-6-16,-5 0-2 0,5 0-2 15,-6 5-1-15,3-5-2 0,-3 5 0 16,1-3 0-16,2 3-2 0,-2 0-1 16,0 2 0-16,-1 0 0 0,-1 0 0 15,2 3 0-15,-3-1 0 0,2 2 0 16,-3-2-1-16,0 2 1 0,1-3-2 0,0 2 0 16,-2 0-1-16,2-2-1 0,1 0-1 15,-2 3-1-15,0 1 0 0,1 2-1 16,1 1 0-16,-4 0 1 0,3 3-1 15,-1 0 0-15,-2-2 0 0,4 1 0 16,-1-3 0-16,-2-1 0 0,3 1 0 16,2-1 1-16,-1 1-1 0,2-1 0 15,-1 1 0-15,1 0 0 0,4 1 0 0,-5-1 1 16,5 1-1-16,-4-1 0 0,4 1-1 16,0-2 1-16,0-1 0 0,4 1 0 15,-4 0 0-15,5-4 0 0,-5 4 1 16,5-1-1-16,-1 4 2 0,-2-3-1 15,3-1 1-15,0 0 0 0,-2-2 0 16,4-3 0-16,-1 1 0 0,-1-4 0 16,0 0-1-16,-2 0 0 0,3 3 0 15,0-7 0-15,-1 7-3 0,-2-7-5 16,2 0-11-16,0 4-75 0,-1-4-17 0,1-11-79 16,2 7-166-16</inkml:trace>
  <inkml:trace contextRef="#ctx0" brushRef="#br1" timeOffset="-100853.7">18847 9474 267 0,'0'-3'76'0,"0"-3"5"15,0 3-5-15,0-1-46 0,0 1-6 16,0 3-3-16,3-5-3 0,-3 1-3 16,6-2-3-16,0 4-4 0,0-4-1 15,2 2-3-15,2 4 0 0,2-5-1 16,-1 5-1-16,1 0 0 0,2 0-1 16,0 0 1-16,-2 0-1 0,-1 8 0 15,-3-1 0-15,5 0 0 0,-3 5 0 16,-1-5 0-16,-1 4 0 0,2 3 0 0,-4-2 0 15,-2 0 1-15,-4-3-1 0,0 2 1 16,-6 0-1-16,0-1 2 16,-2 0 0-16,0-1 0 0,-4-1 1 0,4-1 0 15,-4-2 0-15,1-2 0 0,2 2-1 16,-2-5 0-16,3 0-1 0,2 4 0 16,4-4-1-16,2 0 0 0,-3 0-1 15,3 0-1-15,0 0 1 0,4 0-1 0,-4 0 1 16,7 0-1-16,1 0 1 0,-3 0 0 15,2 0 0-15,3 0 0 0,-2 3 0 16,-1-3 0-16,4 6-1 0,-3-6 1 16,-1 5 0-16,5 0 0 0,-4 0 0 15,0 2 0-15,2-2 0 0,-4 3 0 16,0-1 0-16,-3 2-1 0,-3-1 1 16,4-1 0-16,-4-2 0 0,-4-1 0 15,4 3 0-15,-7-1 0 0,0 0 0 16,-2 1 1-16,-2 1 0 0,-1 1 1 0,-2-1 0 15,0 0 1-15,0 1 1 0,-2-4 0 16,4-1 0-16,-2-1 0 0,0 0 0 16,6 2 0-16,-1-5-2 0,0 0 0 15,7 0-3-15,2 0-3 0,0 0-6 16,0 0-6-16,0 0-11 0,9-5-49 16,1 0-30-16,-1-2-69 0,5-2-147 15</inkml:trace>
  <inkml:trace contextRef="#ctx0" brushRef="#br1" timeOffset="-100318.05">19286 9588 301 0,'0'0'62'0,"0"0"1"0,-7 5-49 16,7-1-1-16,-6 0 5 0,4 2 4 15,-2-1 2-15,1 2 2 0,-3-1 0 16,6 1-6-16,-5 0-5 0,5 0-5 16,0 0-3-16,0 1-3 0,0-1-1 15,0 1-2-15,0 1 1 0,5 0 0 16,-1 0 0-16,1 2 0 0,-1-2 0 16,0-1 0-16,0 0 0 0,3-2 0 15,-1-1 0-15,1-2 0 0,-1-3 0 16,1 4 0-16,4-4 0 0,-3 0 1 0,-1 0 0 15,4 0-1-15,-2-4 1 0,-1 4-1 16,1-6 1-16,0 2-2 0,-1-3 1 16,3-1-1-16,0 0 1 0,-2-1-1 15,3 1 0-15,2-1 0 0,-2 0 0 16,-1 1-1-16,-2-1 1 0,1 0 0 16,-1-1-1-16,-1 0 1 0,1-2-1 15,-2 1 0-15,-1 0 1 0,-3-1 0 0,-3 1-1 16,5-1 1-16,-5 0 1 0,-6 0 1 15,2-1 3-15,-4 0 0 0,2 0 2 16,-1 2 0-16,-4-1 1 0,1 2 0 16,-2 1-2-16,-3 2-2 0,-3 4-2 15,0 3 0-15,-2 0-2 0,1 3 0 16,-2 4 0-16,1 3-1 0,2 1-1 16,2 2-2-16,0 1-5 0,2-1-5 15,5 0-8-15,1 1-10 0,-1-3-56 0,5 1-20 16,1-4-68-16,3 1-138 0</inkml:trace>
  <inkml:trace contextRef="#ctx0" brushRef="#br1" timeOffset="-98463.83">19786 9619 261 0,'0'0'79'0,"0"0"2"0,0 0-6 16,0-5-41-16,0 5-8 0,0 0-6 15,0 0-5-15,0 0-4 0,0 0-1 16,0 0-1-16,3-4-1 0,-3 4-1 16,4 0-1-16,-4 0 0 0,7 0 0 15,-2-3 0-15,1 3 0 0,0 0 0 16,-3-5 0-16,6 5-1 0,-2 0-1 0,3 0 0 15,-2-4 0-15,1 4-1 0,-1 0 0 16,-1 0 0-16,0 0-1 0,2 0 0 16,-1 0 0-16,-1 0 0 0,1 0-1 15,2 0-1-15,-1 0 1 0,-2 0 0 16,-1 0-2-16,-1 0-2 0,-3 0-3 16,-2 0-5-16,6 0-9 0,-6 0-48 15,3-3-34-15,-3 3-72 0,4-5-156 16</inkml:trace>
  <inkml:trace contextRef="#ctx0" brushRef="#br1" timeOffset="-97932.83">20214 9414 351 0,'0'0'75'0,"0"0"0"0,0 0-53 0,0 5-12 16,0 0 0-16,-5 2 3 0,0 1 2 16,2 3 3-16,-1 1 1 0,-1 1-1 15,1 2-3-15,0 1-3 0,-2-4-3 16,4 3-3-16,2-4-1 0,-6 1-3 16,6-3 0-16,0-1-1 0,0-3 0 15,0-1 1-15,0 0-1 0,8-4 0 16,-3 4 1-16,1-4-1 0,2 0 0 15,2 3 0-15,-2-3 0 0,0 0 0 16,4 4 0-16,-4-4-1 0,3 4 0 0,-4-4 1 16,4 4-1-16,-4-4 0 15,0 5 0-15,1-2 0 0,-3 3 0 0,-1-3 1 16,0 4-1-16,0 0 0 0,-4 0 0 16,3 1 0-16,-3-2 0 0,0 1 0 15,0 0 0-15,0-1 1 0,0 2-1 16,0 1 1-16,-6 0 0 0,4 2 1 15,-3-4 1-15,-1 3 1 0,-1-2 2 16,0-1 2-16,-1-2 1 0,-3-1 1 16,4-4 1-16,-2 5 0 0,-1-5 0 0,-3 0-1 15,5 0 0-15,-3 0-1 0,2 0-1 16,0 0-1-16,1 0-1 0,0-5-1 16,2 5-2-16,0 0 0 0,3-5-3 15,-1 5-3-15,4-7-5 0,-4 3-6 16,4-3-8-16,0 1-10 0,4-4-67 15,-4 1-19-15,7-1-74 0,-3 4-152 16</inkml:trace>
  <inkml:trace contextRef="#ctx0" brushRef="#br1" timeOffset="-97649.95">20166 9475 338 0,'0'-4'80'0,"0"-2"2"16,0 1-48-16,0 2-11 0,7-2-2 15,-3 1-1-15,0 4 0 0,-1-5-1 16,2 5-2-16,1-3-1 0,0 3-4 16,2 0-2-16,-1 0-2 0,0 0-1 15,4 0-2-15,-2-4-1 0,1 4-1 16,-2 0 0-16,4 0-1 0,-2 0-1 15,2 0 0-15,-1 0 0 0,-3 0-3 16,5 0-6-16,-2-4-6 0,-3 4-20 16,3-4-70-16,-5 0-81 0,1-1-195 15</inkml:trace>
  <inkml:trace contextRef="#ctx0" brushRef="#br1" timeOffset="-97236.47">20573 9215 162 0,'2'12'39'15,"4"-1"6"-15,-2 0-16 0,0 1-2 16,0-2 4-16,1 1 5 0,-2 1 2 16,-3 4 0-16,5-2-2 0,-5 2-5 15,5 2-6-15,-3 2-7 0,-2 1-5 0,6 0-3 16,-6-1-1-16,4 3-1 0,-4-2 0 16,0 1 1-16,0-3 1 0,0 0 0 15,0-4 1-15,-5 2-1 0,0-4-1 16,5 1-1-16,-6 0-1 0,3-2-1 15,-3 2 0-15,-3-4 0 0,1 2 0 16,-3 0 0-16,0-1-1 0,-1 0 1 0,-1 1-1 16,1-3 0-16,0 2-1 0,0-2-1 15,3-1-1-15,-1 1-2 0,-1-2-8 16,-1 0-4-16,-1-1-94 0,1 0-87 16,3 0-225-16</inkml:trace>
  <inkml:trace contextRef="#ctx0" brushRef="#br1" timeOffset="-96175.95">18702 10381 362 0,'4'-5'89'0,"-4"-2"4"16,0 0-50-16,6 0-13 0,-6 2-5 16,4-2-2-16,-4 2-4 0,4 0-1 15,-4 0-3-15,5 5-2 0,-5-2-3 16,0 2-3-16,0 0-2 0,0 0-3 15,0 2 0-15,0 4 0 0,0 3-1 16,3 1 1-16,-3 1 1 0,0 3 0 0,0 1 1 16,0 2 0-16,-4-2 0 15,0 4 1-15,0-2 1 0,-1 1-1 16,0-1 2-16,-1-1-2 0,2-1 1 0,4 0-2 16,-8-3 0-16,6-2-1 0,2-2 0 15,-6 0-1-15,6-2-1 0,-4-1 0 16,4 0-1-16,0-2 1 0,0 1-1 15,0-4 1-15,0 7-1 0,4-7 1 16,-4 0-1-16,5 4 1 0,-2-4-1 16,2 5 1-16,1-5 0 0,-1 4 0 0,1-4-1 15,4 3 1-15,-4-3 0 0,1 0 0 16,-1 0-1-16,3-4 1 0,1 4-1 16,-1-4 0-16,2 4 1 0,0-7-1 15,-2 5 1-15,4 2-1 0,-2-6 1 16,-3 2-1-16,-3-4 1 0,3 3-1 15,-1 1 1-15,-2 0-1 0,-2-2 1 16,1 1-1-16,-4 1 1 0,8 4-1 16,-8 0 0-16,0-5 1 0,5 5-1 0,-5 0 0 15,0 0 0-15,0 0 0 16,0 0 0-16,0 0-1 0,0 0 0 0,0 0 0 16,0 5 1-16,0-5-1 0,0 8 1 15,0-2 0-15,0-1 0 0,0 2 0 16,0 0 0-16,3 0 1 0,-3 1-1 15,0-1 1-15,0 3-1 0,0 1 1 16,0 2 0-16,-3-3 0 0,3 2 1 16,0 0 0-16,-5 0 0 0,5-1 0 15,0 0 1-15,0-2-1 0,0 1-1 0,0 0 1 16,6-2-1-16,-6-1 0 0,4-2 0 16,-4-1 0-16,0-1 0 0,0-3 0 15,0 0-1-15,0 0-2 0,0 0-3 16,0 0-5-16,0-3-7 0,0-2-8 15,4-2-11-15,0-3-88 0,-4-2-92 16,7-2-222-16</inkml:trace>
  <inkml:trace contextRef="#ctx0" brushRef="#br1" timeOffset="-95712.02">19190 10258 362 0,'0'0'79'0,"0"0"0"0,0 0-56 16,0 0-16-16,0 0 0 0,0 0 2 15,-3 5 2-15,3-1 2 0,-5-4 2 16,5 5 2-16,-2 1 0 0,2-1-2 16,-5 3-1-16,5 0 0 0,-7 4-1 15,7 3-1-15,-4-1 0 0,4 1-1 16,0 2 0-16,0 0-1 0,0 0-1 16,0 0-1-16,0 1-1 0,0 1-1 0,4-3 1 15,-4 3-2-15,0-3 1 0,0 0 0 16,0 0-1-16,0-3 1 0,0-1-1 15,0 0 2-15,0 0-1 0,0-2 0 16,0-1 0-16,0 1-1 0,0-5 0 16,0 3-2-16,0-2 0 0,0 0-1 15,0 0-1-15,0-3 0 0,0 3 0 0,0-2 0 16,5-1-1-16,-5 1-3 0,0-4-6 16,3 5-6-16,-3-5-9 0,6 4-11 15,-6-4-89-15,5 0-94 0,-5 0-222 16</inkml:trace>
  <inkml:trace contextRef="#ctx0" brushRef="#br1" timeOffset="-95414.3">19194 10924 490 0,'0'0'107'0,"0"0"3"16,0 0-86-16,0 0 1 0,0 0 2 15,0 0 0-15,0 0-2 0,0 0-2 16,0 4-4-16,0-4-4 0,0 0-6 15,0 0-10-15,0 0-13 0,0 5-18 16,0-5-97-16,-6 0-105 0,0 0-257 16</inkml:trace>
  <inkml:trace contextRef="#ctx0" brushRef="#br0" timeOffset="-89834.25">17323 9763 58 0,'-4'0'15'0,"-2"4"9"0,1-4 2 0,3 0 7 16,2 5 5-16,-5-5 2 0,5 0 0 16,0 0-1-16,0 0-9 0,0 0-10 15,4 0-7-15,-1 0-4 0,3 0 1 16,3-3 0-16,0 3 1 0,1-9 0 16,6 4 0-16,0-3 0 0,2 1 0 15,4-2 0-15,1-2 1 0,4 2 0 16,1 0 1-16,4 1-2 0,-1-3-1 15,6 3-1-15,-2-2-1 0,1 1-1 0,-2-4 0 16,0 1-1-16,0 0 0 0,2-2 0 16,0-1-1-16,0 1 0 0,1-1 0 15,0 1-2-15,0-1 0 0,2 1 0 16,-4-3 0-16,1 0 2 0,-1 0 1 16,-5 2 1-16,-3-1 1 0,1 3 0 15,-4 1 0-15,-2 1 0 0,-5 1-2 16,2 2 0-16,-5-1-1 0,-1 4-1 15,-6 1 1-15,-1 0 2 0,0 4 0 0,-6-4 3 16,4 4 0-16,-4 0 1 0,0 0 1 16,0 0-2-16,0 0 0 0,0 0-2 15,0 0-2-15,0 0-2 0,0 0 0 16,0 0-2-16,0 0 0 0,-5 0-2 16,5 0-3-16,0 0-5 0,-5 7-8 15,5-7-5-15,-3 0-91 0,3 0-90 16,0 0-220-16</inkml:trace>
  <inkml:trace contextRef="#ctx0" brushRef="#br0" timeOffset="-88647.33">18322 10868 198 0,'8'-5'49'0,"2"-2"4"16,1 2-28-16,-2 1-2 0,3-3 4 16,3 3 1-16,-1-3-1 0,4 2 0 0,-2 0-3 15,6 1-1-15,-1-3-3 0,-1 2 0 16,2-1-1-16,2 1 0 0,4-3 0 16,0 2-2-16,1-1-1 0,2-3-1 15,1 1-1-15,2-3-1 0,1 0-2 16,1-2-1-16,1-1-2 0,3 1-1 15,0 1-1-15,0-1-1 0,5 3 0 16,-2 0-1-16,0 1 1 0,-1 2 1 0,-3-1 1 16,0-1 0-16,-4 0 1 0,-2-1 0 15,1-2 1-15,-3-1 0 0,-1 2-1 16,-1-3 1-16,0 2 0 0,-4 2 0 16,-1 0 1-16,0 1-1 0,-3 2 0 15,-3 1 1-15,-4 0-1 0,-1 1 0 16,-4 1-1-16,-4 1 0 0,0 4-3 15,-5-3 0-15,3 3-1 0,-3 0-2 16,0 0-4-16,0 0-10 0,0 0-9 16,0 0-16-16,4-6-94 0,-4 6-102 0,0-5-245 15</inkml:trace>
  <inkml:trace contextRef="#ctx0" brushRef="#br0" timeOffset="-86661.47">21330 10128 372 0,'0'0'82'0,"0"0"2"16,0 0-61-16,0-5-8 0,0 5 1 15,0-3 0-15,0 3 0 0,0-5 0 16,0 5 0-16,5 0-1 0,-5 0-2 15,0-2-2-15,0 2-2 0,0 0-2 16,0 0-1-16,4 0-3 0,-4 0 0 16,7 0-1-16,-1-4-1 0,3 4 0 0,-2 0 0 15,4 0 0-15,1 0 0 0,-2-3 0 16,2 3 0-16,2 0 0 0,-2 0 1 16,5 0 0-16,-4 0 0 0,2 0 0 15,-1 0 0-15,3 3 0 0,-3-3 0 16,0 0-1-16,0 4-1 0,-1-4 1 15,-1 0-2-15,-1 0-6 0,-2 0-8 16,-3 0-6-16,-1 0-86 0,-5 0-86 16,0 0-212-16</inkml:trace>
  <inkml:trace contextRef="#ctx0" brushRef="#br0" timeOffset="-86360.63">21297 10253 127 0,'0'0'37'16,"4"0"10"-16,0 0 11 0,0 0-20 15,3 0 5-15,-1 0 4 0,5 0 2 16,-2 0-1-16,3 0-10 0,2-2-9 16,-2 2-9-16,2-4-7 0,-1 4-4 15,4-6-3-15,-2 6-3 0,-1 0 0 16,2 0-5-16,0 0-15 0,0-5-71 0,1 5-73 16,-1 0-186-16</inkml:trace>
  <inkml:trace contextRef="#ctx0" brushRef="#br0" timeOffset="-84530.61">22050 10062 381 0,'0'-4'89'15,"0"-3"2"-15,0 2-60 0,-5-2-10 16,5-1-5-16,0 0-5 0,6-1-2 16,1-3-4-16,-1 4 0 0,1-4-3 0,3 0 0 15,-1 2-1-15,-2 1 0 0,4-2 0 16,-2 4 0-16,1 0 0 0,-1 2 0 15,3 1 1-15,-1 0 0 0,-2 4-1 16,4 0 1-16,-2 0 0 0,-2 0-1 16,2 6 0-16,-3-3 0 0,-1 3 0 15,3 2-1-15,-6 0 1 0,2 1-1 16,0 3 0-16,-1 2 0 0,-2 1 1 0,-3 0-1 16,4 0 0-16,-4 1 0 15,0 0 0-15,0 0 0 0,-2-2 1 0,-3 1-1 16,-2-1 0-16,0 2 0 0,-4-1 0 15,-2-1 0-15,1-1 0 0,-2 2 1 16,0-2-1-16,-4 1 0 0,3-1 1 16,-3-1-1-16,-1 1 0 0,4-2 1 15,0-2-1-15,-1 0 1 0,3-2-1 16,4-2 1-16,-1 0 0 0,4-2 0 0,2-3 0 16,4 5 0-16,-5-5 0 0,5 0-1 15,0 4 0-15,0-4 1 0,0 5-1 16,0 1 1-16,2-2 0 0,4-2 0 15,0 3 0-15,1-2 0 0,3-3 0 16,0 4 0-16,2-4 1 0,0 5-1 16,2-5 0-16,-1 5 0 0,4-5 1 15,-2 5 0-15,0-5 0 0,2 5 1 16,1-5 0-16,-2 6 1 0,-3-6 0 16,4 3 0-16,-7-3 0 0,1 0 0 15,-4 0 0-15,4 0 0 0,-8 0 0 16,3 0-1-16,-2 0 0 0,-4 0-1 0,3 0 0 15,-3 0-2-15,0 0-2 0,5 0-6 16,-5 0-7-16,0-5-11 0,5-2-83 16,-5-3-87-16,8 1-210 0</inkml:trace>
  <inkml:trace contextRef="#ctx0" brushRef="#br0" timeOffset="-83860.02">22518 9936 386 0,'0'0'91'0,"0"-4"1"16,0 4-58-16,0 0-14 0,0-4-5 0,0 4-4 15,0 0-3-15,0 6-2 0,0-1 0 16,0 1-2-16,0 2 0 0,0 4 1 16,0-1 0-16,-5 3 0 0,5-1 0 15,0-1-1-15,0 1 0 0,0-1-1 16,0-1 1-16,0-2-2 0,0 0 1 16,0-6-1-16,0 3 0 0,0-1 0 15,5-2 0-15,-3-3 0 0,3 5 0 0,0-5-1 16,-2 5 1-16,7-5-1 0,-3 0 0 15,2 0-1-15,1 0 1 0,0 3-1 16,2-3 0-16,0 0 0 0,-1 4 0 16,-2-4 1-16,-1 5-1 0,1-2 0 15,-2 1 0-15,-1-1 0 0,0 1 0 16,-1 2 0-16,1-2 0 0,0 1 0 16,0 2 0-16,0-2 0 0,0 2-1 15,-1 1 1-15,-2-3 0 0,1 2-1 16,-2 1 1-16,-2 0 0 0,5-2-1 0,-5 2 1 15,2 0 0-15,-2 0 0 0,0 1 0 16,0-1 0-16,0-1 0 0,0 0 1 16,0 0 0-16,-6 0 0 0,4-3 0 15,-3 0 2-15,-2 1 0 0,-2-5 0 16,-1 5 2-16,2-5 0 0,-4 5 0 16,-1-5 1-16,1 4 0 0,-2-4 2 15,1 0 1-15,-1 0 0 0,2 0 1 0,-1 0 1 16,1 0-1-16,4-5 0 0,-1-1 0 15,4 2-2-15,0-2-1 0,-1 1-2 16,4 1 0-16,2-1-3 0,-5 2 0 16,5-2-2-16,0 1-2 0,-6-2-5 15,6 1-5-15,0 1-7 0,0-2-6 16,6-1-9-16,-1 2-22 0,0-2-66 16,-2-2-83-16,3 4-192 0</inkml:trace>
  <inkml:trace contextRef="#ctx0" brushRef="#br0" timeOffset="-83470.58">22487 9927 348 0,'-3'0'82'16,"-1"-6"2"-16,-2 6-53 0,6-4-9 16,-2 4-1-16,2-4-1 0,-5 4-1 15,5 0-3-15,0 0-1 0,0 0-3 16,0 0-3-16,0 0-2 0,0 0-2 16,0 0 0-16,7 0 1 0,0 0 1 0,-1-3 2 15,1 3 1-15,3 0 1 16,-1 0 0-16,3 0 0 0,-1 0-2 0,2-4 0 15,1 4-2-15,1 0 1 0,-2 0-2 16,4-4-1-16,-3 4 0 0,-1 0-1 16,-1 0-1-16,-3 0 0 0,-1 0-1 15,2 0 0-15,-3 0-1 0,0 5 0 16,1-5-3-16,-2 3-7 0,0-3-11 16,1 6-49-16,3-6-49 0,-3 0-87 15,-1-4-198-15</inkml:trace>
  <inkml:trace contextRef="#ctx0" brushRef="#br0" timeOffset="28796.37">11121 14563 177 0,'8'-8'50'0,"2"0"3"16,1-3-22-16,3-2-4 0,0-1-2 15,4-2-2-15,5-2-4 0,0 1-2 0,6-1-1 16,3 0-2-16,-1-1-2 0,8 0-2 16,2 0-2-16,-2 4-1 0,1 2-1 15,-2-1 0-15,-4 4 0 0,1-3 0 16,-5 0 1-16,-1 3-1 0,-2-4-1 16,-3 2 1-16,-3 0-1 0,1-1 0 15,-2 4 0-15,-4 1 0 0,-2 2 1 16,-3 0-1-16,0 0 0 0,-5 0 0 15,0 4 0-15,-3-2 0 0,-3 4 0 0,4-6-1 16,-4 6 0-16,0-3-1 0,0 3 0 16,0 0-1-16,0-4-1 0,0 4 0 15,-4 0-1-15,4-3 1 0,0 3-1 16,-3 0 0-16,3 0 0 0,0 0 0 16,0 0-1-16,0 0-1 0,0 0-4 15,0 0-15-15,-5 0-48 0,5 0-19 16,0 0-60-16,-3 5-129 0</inkml:trace>
  <inkml:trace contextRef="#ctx0" brushRef="#br0" timeOffset="29837.15">13390 14500 217 0,'11'-5'55'0,"3"-2"1"16,2-1-31-16,4-2-7 0,3-1-3 16,3-1-1-16,1 1-2 0,2-3-1 15,3 0 1-15,0-1-1 0,-1-1 0 16,3 1 1-16,-1-2 0 0,2 1-2 15,-1-3 1-15,-1 3-1 0,1 1 1 16,-2 2-1-16,-1 2-1 0,-3-1 0 0,-1 5 0 16,-1 0-1-16,-3 1 0 0,-2-1 1 15,-3 2 0-15,-1-2 1 0,-2 0 1 16,-2 2 0-16,-3 0 0 0,0 1-1 16,0-2-1-16,-3 2-1 0,1-1-2 15,-1 2-1-15,-1-1-2 0,-1 1-1 16,0 3 0-16,-5-6-1 0,7 6 0 15,-4-4 0-15,0 4-1 0,1-4-3 16,0 4-10-16,-4-4-85 0,6 4-82 0,0-4-211 16</inkml:trace>
  <inkml:trace contextRef="#ctx0" brushRef="#br0" timeOffset="30943.53">11235 15403 173 0,'17'-11'49'16,"0"-1"4"-16,5 0-20 0,4-2-5 15,0-3-2-15,7 0-4 0,3 1-4 16,2 0-3-16,3 0-1 0,0 0-2 15,-2 0 1-15,4-2-1 0,-4 3 1 16,-3-2 0-16,1 0-1 0,-4-1-1 16,-3 4-2-16,-1-1-1 0,-3 1-1 0,-3 2 0 15,-3 2-1-15,-5 0 1 0,-1 2 1 16,-4 2 0-16,-3-2 3 16,-2 4 0-16,-2-2 1 0,-3 6 0 0,0-5 0 15,5 5-2-15,-5-6-1 0,0 6-2 16,0 0-2-16,0 0-7 0,0-3-15 15,0 3-78-15,0-7-80 0,0 0-202 16</inkml:trace>
  <inkml:trace contextRef="#ctx0" brushRef="#br0" timeOffset="32688.27">11532 13684 271 0,'4'0'67'0,"1"-2"1"0,-2 2-35 15,1-7-16-15,0 7-6 0,2-3-3 16,0-1-3-16,-2 4-2 0,3-5-1 15,0 1-1-15,1 0 1 0,-1 0-1 16,-1-1 0-16,1-1 0 0,0 1 0 16,-1-1 0-16,0-1 0 0,0 2 0 15,-2 0-1-15,1-2 1 0,0 2-1 16,-2-2 1-16,0 2-1 0,1 0 0 0,-1-1 1 16,-3 2-1-16,6 0 0 15,-6 4 1-15,3-4-1 0,-3 4 1 0,0 0-1 16,0 0 0-16,0 0 0 0,0 0-1 15,0 0 0-15,0 0 0 0,0 0-2 16,0 0 0-16,0 3 0 0,0 1 0 16,0-4 0-16,0 6 0 0,0-1 2 15,-3 1 0-15,3 1 0 0,0-2 1 16,0 3-1-16,-4-2 1 0,4 1 0 0,0 0 0 16,-3 0 0-16,3 0 1 0,-6 1-1 15,6-1 0-15,-5-1 0 0,5 2 0 16,-4-2 0-16,4 0 0 0,-4 0 0 15,4 0-1-15,-7 0 1 0,7 0 0 16,-3 1 0-16,3 0 0 0,0 1 0 16,-3 2 0-16,3 0 0 0,0-2 0 15,0 1 0-15,0 0 0 0,0-1 0 16,0-2 0-16,0-3 0 0,0 1 0 16,0-4 0-16,0 4 0 0,0-4 0 0,0 4 0 15,0-4 1-15,0 3 0 16,0-3 0-16,3 4 2 0,-3-4-13 0,0 5-58 15,3-5-58-15,1 0-151 0</inkml:trace>
  <inkml:trace contextRef="#ctx0" brushRef="#br0" timeOffset="41259.58">15085 13990 124 0,'-10'5'25'16,"-2"0"1"-16,5-1-17 0,-1 2 4 16,-1 0 6-16,2-1 2 0,1-1 3 15,-1-1 0-15,1 2-1 0,-3 2-5 16,2 0-6-16,-1 1-6 0,-1 2-3 0,-1 1-1 16,1 2-1-16,-1-1 0 0,-2 2 1 15,4-2 0-15,-1 0 0 0,-1 1 0 16,1 1 1-16,2 0-1 0,-3-1 0 15,1-1 0-15,2 0 0 0,-2 4 0 16,1-1 2-16,2 0-1 0,1-1 1 16,5 0 0-16,0 2 0 0,0-1 0 15,0 1-2-15,0-1 0 0,8-1-1 16,-4 4 0-16,3-2 0 0,0 0 0 0,1-1 0 16,-1 1 1-16,4 1-1 0,-2 1 0 15,1-3 0-15,3 1 0 0,0 0 0 16,1-1 0-16,1-2-1 0,4-4 1 15,-3-1 0-15,3-1 0 0,1-2 0 16,-3 2 0-16,3-3 0 0,0-4 1 16,-2 6 0-16,2-6-1 0,-4 0 1 15,1 0-1-15,-1 0 1 0,0-5 0 16,-1-2-1-16,0 1 1 0,-2-2 0 16,3 0 0-16,-2-3 0 0,0 0 0 0,-1 1 0 15,-1-3 0-15,0 2 0 0,0-3 0 16,1 1 1-16,-2-2 0 0,-2 1 0 15,2-3 0-15,-2 1 0 0,0-1 0 16,-2-1 0-16,-1 1 0 0,-2 2 1 16,0-1 0-16,-4 1 1 0,5-1-1 15,-5 2 0-15,0-1 0 0,0 1 0 16,0 0-2-16,-5-2 0 0,3 1 0 0,-1 1 0 16,-1 0 0-16,-3-1 1 0,-1 3-1 15,-1-2 1-15,-3-1 0 0,-2 1 1 16,0-1 0-16,-5 1 2 0,-1-3 1 15,1 2 2-15,-1-2-1 0,0 0 1 16,1 3 0-16,0 0-2 0,-1 3-2 16,3 2-2-16,-2 2-1 0,2 2-1 15,-2 5 0-15,-1 0-1 0,2 0-3 16,-2 5-13-16,2 4-69 0,0 2-71 16,0 2-182-16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8.93323" units="1/cm"/>
          <inkml:channelProperty channel="Y" name="resolution" value="2115.36475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10-13T06:22:43.563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4953 4300 50 0,'11'-12'16'16,"0"-4"2"-16,3 0-6 0,-3 1 2 15,2-1 1-15,1 0 1 0,2-1 1 16,-7-1-1-16,4 3 0 0,-1 2-2 16,-1-1-1-16,-2 3-2 0,-2 3-2 15,-1 2-2-15,1 2-2 0,-2 4-1 0,-1 0-1 16,-4 6 0-16,4-1 1 0,-4 3 2 15,0 4 1-15,0 0 2 0,0 2 2 16,0-1 1-16,0 0 1 0,0-1-1 16,0 2-1-16,0-2-1 0,6-6-1 15,-3 0-2-15,4 1 0 0,3-7-1 16,2 0-1-16,1-9 0 0,1 1-1 16,6-1 0-16,2-3-1 0,-1-1 0 15,0 1-1-15,2-2-1 0,-1 2 0 16,1 0 0-16,-3 0 0 0,-4 0-1 15,4 5 1-15,-7-1-1 0,1 4 0 0,-2 0-1 16,1 4 0-16,-4 0 0 0,0 0-1 16,-1 4 0-16,-2 0 0 0,0 4 0 15,0 1 1-15,-2 0 0 0,1 0 1 16,1 2 0-16,1-1 1 0,-1-2 0 16,1 0 0-16,4-3 0 0,-3-2 1 15,-1-3-1-15,5 0 0 0,0-8 1 16,-2 2-1-16,2-4 0 0,2 0 0 15,2 2 0-15,-2-1 0 0,0 1-1 0,1 1 1 16,-1 2-1-16,0 2 0 0,-5 3-1 16,3-4 1-16,-5 4-1 0,-1 0-1 15,6 0 1-15,-4 6-1 0,1 0 1 16,0 0 0-16,-1 2 0 0,1 0 0 16,0 2 1-16,-2-1 1 0,1-1 0 15,1 0 0-15,1-1 0 0,3-3 1 16,-2 0 0-16,-2-4 0 0,4 0 0 0,-1 0 0 15,1 0 0-15,-3 0 0 16,3-6 0-16,3 1-1 0,-3-2 0 0,2-1 1 16,2 3-1-16,-3-3-1 0,2 1 1 15,-1 1 0-15,-4 0-1 0,0 1 0 16,0 1 0-16,-4 4-1 0,1-5 0 16,-2 5 0-16,-1 0 0 0,-3 4-1 15,3 1 0-15,-1 0 1 0,-1 2-1 16,3 4 1-16,-4-2 1 0,3 2-1 0,-2 0 1 15,1-2 1-15,1 0-1 0,-1 0 1 16,3-4 1-16,0 1-1 0,5 0 1 16,0-6 0-16,5 0 1 0,-2 0-1 15,6-6 1-15,1 2-1 0,-1-3 0 16,1-1 0-16,1 1-1 0,-3-2 0 16,3 0 1-16,-7-2-2 0,4 2 1 15,-5 1 0-15,1-3-1 0,-3 5 1 16,1-2-1-16,-2 1 0 0,1 2 0 15,-5 1 0-15,3 4-1 0,-4-5 0 0,0 5-1 16,-1 0 0-16,-2 9 1 0,-1-5-1 16,3 3 1-16,-4 2 0 0,3-1 1 15,2 1 0-15,-2 1 1 0,-1 0-1 16,1-1 1-16,1-2 0 0,1-1 0 16,0-2 0-16,1-4 0 0,2 0 1 15,2 0 0-15,-2-4-1 0,2-3 1 16,3 0-1-16,4-4 0 0,-2 2 0 0,3-2 1 15,4 3-2-15,-1-1 1 0,0 0 0 16,3 2 0-16,-5 0-1 0,4-1 1 16,-5 1-1-16,-2 2 0 0,-4 1 0 15,0 4-1-15,-3-5 0 0,-4 5-1 16,1 0 1-16,-2 5-1 0,0-5 1 16,0 8-1-16,0-3 2 0,-1 2-1 15,1 1 1-15,0-1 0 0,-1 2 0 16,1-1 0-16,3 0 1 0,1-1 0 0,-1-2 0 15,2-1 0-15,1-4 1 0,1 0-1 16,1 0 1-16,-2-6-1 16,3 0 0-16,0 0 0 0,1-1 0 0,-2-2 0 15,5 1 0-15,1 1-1 0,-1 1 1 16,1-2-1-16,5 3 1 0,-5-1-1 16,0 1 0-16,0 3 0 0,-2 2 0 15,-1-6 0-15,-2 6-1 0,-1 0 0 16,-2 0 1-16,-2 0-1 0,1 0 0 15,-2 3 0-15,0-3 1 0,-1 7-1 0,1-4 1 16,-2-3 0-16,3 7 0 0,-3-4 0 16,2-3 0-16,0 5 0 0,4-5 0 15,0 4 1-15,0-4-1 0,0 0 1 16,2 3-1-16,2-3 1 0,-2 0 0 16,2-4 0-16,-2 0-1 0,1 0 1 15,3 0 0-15,1-3-1 0,2 1 1 16,1-2 0-16,7-1 0 0,1 0 0 0,3 0-1 15,-2 0 1-15,1 0-1 0,-1 1 0 16,-2-1 0-16,-5 1-1 0,-4 1 0 16,-5 2-1-16,0 5 0 0,-3 0 0 15,-2 0-1-15,0 0 1 0,-4 9-1 16,-1-2 1-16,1 3 0 0,0 1 0 16,-2 2 0-16,-1 0 1 0,0-1 0 15,1 3 0-15,-1-2 1 0,0-1 1 16,1-1-1-16,-1 0 1 0,2-2 1 0,1-2-1 15,3-1 2-15,2-6-1 0,3 0 0 16,6-4 1-16,2-1-1 0,9 0 1 16,1-4-1-16,3 0-1 0,3-2 1 15,-2 2-1-15,-2-3 0 0,0 1-1 16,-8 0 1-16,0-1-1 0,-2 1 0 16,-5 0-1-16,-4 0 1 0,1 2-1 15,-2-1 0-15,-1 4 0 0,-4 0-1 16,1 4-1-16,-3 2 1 0,-2 0 0 15,1 5 0-15,-2-1-1 0,-1 4 1 0,0-1 1 16,2 0 0-16,-2 2 0 0,-1 0 1 16,2-2 0-16,-3 0 0 15,3-1 0-15,-1 1 1 0,2-3 0 0,-1 0 1 16,3-4 0-16,2 4 0 0,1-4 1 16,3 0-1-16,0 0 1 0,5-5-1 15,2 2 0-15,1-2-1 0,1-2 1 16,2 2-1-16,1-2 0 0,-3 0-1 0,-6 0 1 15,2-1-1-15,-2 3 1 0,-4-2-1 16,-4 2 0-16,2 1-1 0,-2 4 1 16,-3-4-2-16,0 4 1 0,1 0 0 15,-5 5-1-15,3 1 0 0,-1-1 1 16,1 3 0-16,-1 0 0 0,-1 0 0 16,1 1 1-16,2 1 0 0,-2-1 0 15,1-1 1-15,-1-1 0 0,2 0-1 16,0-1 1-16,1 1 0 0,-1-4 0 15,1-3 0-15,0 5 0 0,5-5 1 0,-4 0-1 16,4-4 0-16,2 0 0 0,-2-3 0 16,3 1 0-16,5-4 0 15,-2 4-1-15,2-1 1 0,-1 0 0 0,0 1-1 16,-3 1 0-16,0 2 0 0,-9-3 0 16,4 6 0-16,-5-4-1 0,0 4 0 15,0 0 0-15,1 0-1 0,0 0 1 16,0 0-1-16,1 6 1 0,-1-1 0 15,1-1 1-15,1 2 0 0,-1-2 0 0,-1 2 0 16,4-2 1-16,-2 1-1 16,-2-1 1-16,3-4 0 0,-1 6 0 0,0-6 0 15,3 2 0-15,-3-2 0 0,0 0 0 16,2-5 0-16,-2 5-1 0,3-4 1 16,1-1-1-16,-5-1 1 0,7 1-1 15,2-1 1-15,0-1-1 0,-1 1 0 16,1 2 0-16,-2-1 0 0,-2-1 0 15,-3 6 0-15,-1-4-1 0,-5 4 0 16,-4 0 0-16,6 0 0 0,-6 0 0 16,0 4 0-16,0 0 0 0,4 0 0 15,2-1 1-15,1 3 0 0,4-3 0 0,4 5 0 16,-3-5 0-16,8 3 0 0,0-3 0 16,-1-3 1-16,4 5-1 0,0-5 1 15,0 0 0-15,-1 0 0 0,-3 0-1 16,-2 0 1-16,5-5 0 0,-1 2 0 15,-2-5-1-15,3 4 1 0,2 0-1 0,2 1 1 16,-4-2-1-16,-3 0 0 16,-2 0 0-16,-1 1 1 0,-3 0-2 0,-3 0 1 15,-4-1 0-15,2 5-1 0,-1 0 1 16,-1 0-1-16,0 0 0 0,0 6-1 16,1-2 1-16,0 3 0 0,1-2 1 15,1 4-1-15,0-1 1 0,3-2-1 16,-2 1 2-16,0-3-1 0,0 1 0 15,-1-1 1-15,-1-4-1 0,0 3 1 16,-1-3-1-16,6 0 1 0,0 4 0 0,4-4 0 16,1 0 0-16,2-4-1 15,-3 4 1-15,2-4 0 0,-6 4-1 0,3-8 1 16,-3 5-1-16,1-1 1 0,1 0-1 16,2 1 0-16,-2 0 0 0,2 3 0 15,-4-6 1-15,1 6-1 0,-4 0-1 16,-2-4 1-16,0 4 0 0,-2 0-1 15,0 0 0-15,0 5 0 0,-2-5 0 16,1 5 0-16,0-1 1 0,1-1-1 16,0 2 1-16,-2-2 0 0,2-3 0 0,1 6 0 15,-1-2 0-15,1-4 1 0,0 4-1 16,2-4 0-16,-2 0 1 0,3 0 0 16,1 0-1-16,1 0 1 0,0-5 0 15,2 1-1-15,-4 1 1 0,6 3-1 16,-3-5 1-16,1 0-1 0,0 2 1 15,-3 3-1-15,2-4 0 0,0 4 0 16,-3-7 0-16,-3 7 0 0,-1-5 0 0,0 5-1 16,0 0 0-16,-2 0 1 15,2 0-1-15,-3 0 0 0,1 0 0 0,0 5 0 16,1-5 1-16,-2 4-1 0,2-4 1 16,0 4 0-16,-5-4 0 0,5 5 0 15,-5-5 0-15,5 4 1 0,-5-4 1 16,6 0 0-16,-6 4 2 0,6-4 0 15,-4 0 0-15,4 3 1 0,-3-3 0 16,1 0-1-16,2 0 0 0,-1 4-1 16,0-4-1-16,1 0 1 0,-2 0-1 0,2 0 0 15,-2-4-1-15,1 4 1 0,-2-4-1 16,2 4 1-16,-2-6-1 0,1 6-13 16,-4-4-50-16,6 4-14 0,-6-6-56 15,0 3-122-15</inkml:trace>
  <inkml:trace contextRef="#ctx0" brushRef="#br0" timeOffset="13011.76">11008 7595 140 0,'0'-3'29'0,"0"3"0"16,0-7-23-16,0 7 0 0,0-6 2 16,3 2 6-16,-3 4 4 0,0-3 4 15,0 3 2-15,0-7 2 0,0 2-1 16,-5 5-3-16,5-7-3 0,-4 3-3 15,4 0-2-15,-4-2-3 0,4-2-1 16,0 4-2-16,-4-6-1 0,4 0-1 16,-6 0-2-16,3-2-1 0,-2 1-1 0,1-2 0 15,-3 1-1-15,1 2 0 0,0-2 0 16,1 0 0-16,-3 3-1 0,-2-2 1 16,0-2-1-16,1 3 0 0,0-2 0 15,0 0 0-15,0-1 1 0,-2 0-1 16,-1-1 0-16,2 3 1 0,-3-1-1 15,0 2 1-15,0 2-1 0,0-1 1 16,-3 1-1-16,4 0 0 0,1 1 0 16,-2 1 0-16,3-2 0 0,-3 1 0 15,3 0 0-15,2 3 0 0,0-1 0 0,-2-1 0 16,1 1 0-16,-1 0 0 16,-3 1 0-16,1-3 0 0,-2 2-1 15,1-1 1-15,-3 2 0 0,0 0 0 0,-1 4 0 16,1-6-1-16,-4 6 1 0,1-3 0 15,5 3 0-15,-2-4 0 0,3 4 0 16,1 0-1-16,-1-4 0 0,2 4 0 16,-1 0-1-16,-5 0 1 0,0 0 0 15,-1-3-1-15,-2 3 2 0,5 0-1 16,-2 0 1-16,-4 0-1 0,4 0 1 0,0 0 0 16,1 0 0-16,-2 0 0 0,-1 3-1 15,4-3 1-15,2 0-1 0,0 0 0 16,2 0 0-16,0 0 0 0,-1 4 1 15,0-4-1-15,-2 0 0 0,-1 0 1 16,-2 4 0-16,1-4 0 0,-4 0 0 16,0 3 0-16,1-3-1 0,-1 3 1 15,3-3 0-15,3 8 0 0,0-4-1 16,4 3 1-16,0 0-1 0,-3 1 0 16,3 1 0-16,-8 1 0 0,3-1 0 15,-4 0 0-15,-3 1 1 0,0-2 0 0,2 2 0 16,4-1-1-16,0 1 1 0,3 1 0 15,2 1 0-15,1 2 0 0,4-1-1 16,-1 1 1-16,-5 2-1 0,5-2 1 16,-2 3-1-16,-1-2 1 0,3 0-1 15,-2 1 1-15,2-1 0 0,0 2 0 16,1-1 0-16,0 0 0 0,1 0 0 0,-1 0 0 16,-1 0 0-16,1-2 0 0,-1 1 0 15,-1-1 0-15,0-1 0 0,0 0 0 16,1-1-1-16,0 0 1 0,1 1 0 15,-1 1 0-15,1-1 0 0,0 1 0 16,4 1 0-16,-3-1 0 0,-2 2-1 16,4-1 1-16,-1-1 0 0,1 2 0 15,0 1 0-15,-1 0 0 0,4-2 0 16,-5 3 0-16,5-1 0 0,-4-1 0 16,4 0 0-16,-4-1 0 0,4-1 0 15,0 0 0-15,0 1 0 0,0-2 1 0,0 1-2 16,0 0 1-16,0-2 0 0,0 0 0 15,0-1 0-15,0 1 0 0,0-2 0 16,4 0-1-16,-4 0 1 0,0 0 0 16,4 1 0-16,-4 0 0 0,3-1 0 15,-3 1 0-15,5-1 0 0,-5 0-1 16,4 0 1-16,-4-2 0 0,3 1 0 0,1 0 0 16,-4 2-1-16,7-1 1 0,-7 0 0 15,5 1 0-15,-1 1 0 0,-4 0 0 16,4-3 0-16,-1 2-1 0,-3-3 1 15,6 0 0-15,1 2 0 0,-4 0 0 16,1 1 0-16,1 0 0 0,1 0 0 16,-2 0 0-16,2 0 0 0,-1 1 0 15,1-4 0-15,-1 2 0 0,-1-1 0 16,0-1 0-16,2 1 0 0,1-1 0 16,-2 2-1-16,0 1 1 0,3-1 0 0,0 1 0 15,-1 0 0-15,1-2 0 0,-1 1 0 16,3-3 0-16,-3 0 0 0,-1 0 0 15,0 0 0-15,0-1-1 0,-1 1 1 16,-1-2 0-16,1 0 0 0,-5 2 0 16,6-2 0-16,-6 0 0 0,6 0 1 15,-4-1-1-15,4 1 0 0,0 0 0 16,0 0 0-16,1 0 0 0,0 0 0 0,3 0 0 16,-1 0 0-16,0-1 0 0,2 1 0 15,-2-1 0-15,0 2 0 0,-1-4 0 16,2 3 0-16,-4-5 0 0,3 6 0 15,-1-6 0-15,1 6 0 0,0-6 0 16,-2 6 1-16,3-6-1 0,-3 6 1 16,-1-3-1-16,0-3 1 0,1 6 0 15,-4-3-1-15,-3-3 1 0,4 4-1 16,-4-4 1-16,3 5 0 0,-3-5-1 16,5 5 1-16,-5-5 0 0,4 6 0 15,0-6 1-15,5 5 0 0,-4-5-1 0,4 7 1 16,0-5 1-16,1 3-1 0,0 0 0 15,0 0-1-15,0 0 1 0,0 2-1 16,1-2 0-16,0 1 0 0,-2-1-1 16,1-2 1-16,0 1-1 0,0-4 1 15,-1 5-1-15,1-5 0 0,-3 6 1 16,-1-6-1-16,0 5 1 0,2-5-1 0,-4 4 1 16,2-4 0-16,-1 0-1 0,-1 3 1 15,2-3 0-15,1 0 0 0,-1 0-1 16,0 0 1-16,-1 0-1 0,1 5 0 15,1-5 1-15,1 0-1 0,-1 4 0 16,-1-4 1-16,2 0-1 0,-2 0 0 16,3 4 0-16,1-4 1 0,1 0 0 15,-2 0-1-15,1 0 1 0,1 0 1 16,0 0-1-16,-4 0 1 0,0 0-1 16,-1 0 1-16,1 0-1 0,-1 0 0 15,0 0 1-15,8-4-1 0,-2 4-1 0,2 0 1 16,-2 0 0-16,2 0-1 0,-1-5 1 15,0 5 0-15,-6-4 0 0,0 4 0 16,-1-6 1-16,5 2 0 0,-2-1 0 16,3 2 0-16,1-2 0 0,0-1 1 15,0 0-1-15,3-1 1 0,-3 0-1 16,0 1 1-16,-1-1-1 0,0 1 0 0,0-1 0 16,0 1 1-16,2 0-1 0,-4 0-1 15,1 0 1-15,0 1 0 0,0-1-1 16,-1-1 0-16,1 2 0 0,-4-2 1 15,0 0 0-15,1 1 0 0,0-2 0 16,-2 1 1-16,-2-1 1 0,3 0 0 16,-3-1 0-16,2 2 0 0,0-2 0 15,-2 1 0-15,4 1-1 0,0-3-1 16,-1 1 0-16,1-1 0 0,-1 0 0 16,0 0-1-16,-1 1 0 0,0-2 0 0,1 1 0 15,0-1 1-15,0 2 0 0,1-3 1 16,-1 1 0-16,1 0 0 0,-2-1 1 15,-2 0 0-15,2 1-1 0,0-1 0 16,3-2-1-16,-4 2 0 0,4-2-1 16,-1 1 0-16,0 1 0 0,1 0-1 15,-2 0 1-15,-1 1-1 0,0 4 0 16,1-1 1-16,-3 2-1 0,2-1 1 16,-2 0-1-16,-1-1 1 0,2 0-1 0,-3-1 1 15,4-1-1-15,-3 2 1 0,0-3-1 16,3 3 1-16,-2 0-1 0,0 0 0 15,3 0 0-15,-1 2 0 0,0-2 1 16,0 0-1-16,-3 0 0 0,1 1 0 16,3 0 0-16,-1 0 0 0,-2-1 0 15,1 1 0-15,1 0 0 0,-1 0 0 16,2-1 0-16,-2-1 0 0,-1 1 1 0,1-1-1 16,-1 0 0-16,0-2 0 15,0 2 0-15,2-2 0 0,-1 0 0 0,-3-1 0 16,3 0 0-16,-1 3 0 0,-4-4 0 15,9 3 0-15,-7 1 1 0,3 0-1 16,-2 0 0-16,0 0 0 0,-3 1 1 16,7 1-1-16,-7-2 0 0,3 1 1 15,-3 1-1-15,0-1 0 0,3-1 0 16,-3-1 0-16,0 0 1 0,0 3-1 16,5-1 0-16,-5-3 0 0,0 3 1 15,0 0-1-15,0 2 1 0,0-1-1 0,0 1 0 16,0-1 1-16,-5 0-1 0,5 1 0 15,0 1 1-15,-3-5-1 0,3 3 1 16,0 0 0-16,0-1 0 0,0 0 0 16,-4-1 0-16,4 2-1 0,-5-1 1 15,5 2 0-15,-4-2-1 0,1 3 0 16,3 0 1-16,-6 0-1 0,-2-4 0 16,8 4 1-16,-6 0-1 0,3-1 0 15,0 2 0-15,-1-2 0 0,1 2 1 0,3 4-1 16,-6-8 0-16,0 2 0 0,6 2 0 15,-7 0 0-15,4-2 1 0,-1 3-1 16,-1-2 0-16,2 1 0 0,-2 4 0 16,1-6 1-16,4 6-1 0,-6-4 0 15,6 4 0-15,-5 0 0 0,5-3 0 16,-4 3 0-16,4 0 0 0,0-4 0 16,0 4 0-16,-3 0-3 0,3-4-6 15,-3 4-21-15,3 0-64 0,-5 0-75 0,0-6-185 16</inkml:trace>
  <inkml:trace contextRef="#ctx0" brushRef="#br0" timeOffset="17567.25">9529 12438 92 0,'6'0'35'0,"0"6"5"0,2-6-4 16,0 6-7-16,-1-1-3 0,2-2-5 15,2 0-7-15,-1 1-4 0,2-4-4 16,4 5-3-16,1-5 0 0,-2 0 0 16,2 0 0-16,0 0 2 0,0 0 3 15,0-3 1-15,1 3 3 0,0-6 1 16,2 6 1-16,1-3-1 0,1 3-1 15,-2 0-2-15,2-3-2 0,-5 3-3 16,4 0-1-16,-3 0-1 0,0 0-2 0,2-5 0 16,0 5 0-16,3 0 0 0,-1 0 1 15,1 0 0-15,0 0-1 0,-4 0 1 16,1 0-1-16,0 0 1 0,-2 5-1 16,2-5 0-16,3 0 0 0,0 3 0 15,2-3 0-15,-1 0 0 0,-1 0-1 16,7 0 1-16,-2 0 0 0,-6 0 0 15,1 0-1-15,4 0 1 0,-1 0-1 16,4 0 1-16,-7-3-1 0,1 3 0 0,0 0 0 16,-1 0 0-16,-1 0 0 0,-2 0 0 15,-1 0 0-15,-1 0 0 0,1 0 0 16,3 0 1-16,0 0-1 0,0-6 0 16,2 3 0-16,2 3 0 0,3-7 0 15,1 4 1-15,2-1-1 0,0 1 0 16,-1-1 0-16,0 4 0 0,-1-8 1 15,0 8-1-15,-4-5 0 0,-1 0 0 16,-1 5 1-16,-3-5-1 0,0 5 1 0,-1-5-1 16,-4 5 1-16,2-3-1 0,-5 3 0 15,1-4 0-15,1 4 1 0,2 0-1 16,-4-4 0-16,6 4 0 0,-2 0 1 16,3-4-1-16,2 4 0 0,-5 0 1 15,0 0 0-15,1 0 0 0,-4-4 1 16,-1 4 0-16,2 0 0 0,-2 0 0 15,0 0 0-15,1 0 0 0,-2 0-1 16,2 0 0-16,-1 5 0 0,0-5-1 0,-3 3 1 16,3-3-1-16,-3 4 0 0,-1-4 0 15,2 5 0-15,0-5 1 0,-1 0 0 16,0 5 1-16,0-5 0 0,0 0 1 16,0 2-1-16,2-2 1 0,-3 0 0 15,3 0-1-15,0 4-1 0,0-4 0 16,2 0 0-16,-2 4 0 0,2-4-1 15,0 0 1-15,4 0-1 0,-4 0 1 0,5 0 0 16,-3 0 0-16,4 0 0 0,2 0 1 16,-3 0-1-16,1-4 1 0,0 4-1 15,4-4 0-15,-3 4 1 0,3-2-1 16,-2 2 0-16,0-5-1 0,2 5 1 16,-1 0 0-16,-1 0 0 0,-3-3 0 15,1 3-1-15,0 0 1 0,-1-4 0 16,1 4-1-16,0-3 1 0,2 3-1 15,1-5 1-15,-1 0-1 0,-3 1 1 16,1 4 0-16,-2-3 1 0,0 3-1 0,-1 0 0 16,-1 0 0-16,0 0 0 0,-2 0 0 15,2 0-1-15,-3 0 0 0,4 0 1 16,-2 0-1-16,-1 0 0 0,1 0 1 16,0 0-1-16,2 0 1 0,-2 0 0 15,0 0 0-15,1 3 0 0,0-3 1 16,-1 0-1-16,1 0 0 0,-1 4 1 15,3-4-1-15,-2 0 0 0,3 0 0 16,-1 0 0-16,2 0 0 0,3 0-1 16,-1-4 0-16,1 4 1 0,0 0-1 0,1 0 0 15,1 0 0-15,-4-3 1 0,1 3 0 16,4 0-1-16,-2 0 1 0,0-5 0 16,-1 1 0-16,3 4 0 0,0-3 0 15,0 3 0-15,-2 0 0 0,0-5-1 16,0 5 0-16,3 0 1 0,-2 0-1 15,1-5 0-15,0 1 0 0,-1 1 0 16,2 3 1-16,-1-7-1 0,0 7 0 16,0-3 1-16,1 3 0 0,-1 0 0 0,3-4 0 15,-1 4 0-15,-2-3 0 0,0 3-1 16,-1 0 1-16,1 0 0 0,-2 0-1 16,-3 0 1-16,3 0-1 0,1 0 1 15,-2-4-1-15,-1 4 1 0,3 0-1 16,1-4 0-16,-3 4 0 0,0 0 1 15,-3 0-1-15,5 0 0 0,-2 0 0 16,-2 0 0-16,1 0 0 0,3 0 0 0,0 0 0 16,-1 0 0-16,-1 0 1 0,-1 0-1 15,2 0 0-15,-2 0 0 0,-2 0 0 16,-3 0 0-16,5 0 0 0,-2 0 0 16,0-4 1-16,0 4 0 0,1 0 0 15,0-5 0-15,1 5 1 0,-3 0 0 16,1 0 0-16,1-4 0 0,-2 4 0 15,1 0 0-15,-1 0 0 0,-1 0-1 16,1 0 1-16,0 0-1 0,1 0 0 0,-2 0 0 16,0 0 0-16,2 0 0 0,-3 0 0 15,-1 0 1-15,-4 4 0 0,4-4 1 16,-2 0-1-16,2 5 1 16,-1-5-1-16,-1 0 0 0,0 3-1 0,6-3 1 15,-4 0-2-15,-1 0 1 0,0 0 0 16,0 0 0-16,-1 0 1 0,2 0 0 15,0 0 1-15,-3 0 1 0,3 0 1 16,0 0 0-16,0 0-1 0,0 0 1 16,-1 0-2-16,3-3 0 0,-2 3 0 0,-2 0-2 15,2-5 1-15,-5 5-1 0,1-4 1 16,0 4-1-16,-4 0 1 0,0 0 0 16,-2 0 1-16,0-3 0 0,-1 3 0 15,-2 0-1-15,-3 0 1 0,5 0-1 16,-5 0-1-16,0 0 0 0,4 0 0 15,-4 0-1-15,0 0-1 0,0 0-5 16,0 0-8-16,0 0-18 0,0 0-69 0,0 0-78 16,-6 0-193-16</inkml:trace>
  <inkml:trace contextRef="#ctx0" brushRef="#br0" timeOffset="35531.5">21536 7128 216 0,'-6'4'58'0,"6"-4"4"0,-6 0-26 16,6 4-9-16,-6-4 1 0,3 0-2 16,-1 0-4-16,-3 4-1 0,4-4-2 15,-2 4-1-15,-1-4-2 0,1 5-1 16,1 0-2-16,-2-2-1 0,0 3-2 15,-2 1-1-15,0 1-3 0,2 2-1 16,-2 0-1-16,2-1-2 0,0 4 1 16,3-2-2-16,-2 0 2 0,-1 0-1 15,0 1 2-15,0 1 0 0,-1 0 0 0,1 2 1 16,-1-1-1-16,0 2 0 0,0-3-1 16,0 2 0-16,-1-2-1 0,3-1-1 15,-1-1 1-15,1 2-1 0,-2-1 1 16,0 0 0-16,4 0-1 0,-2 4 1 15,0-3 0-15,-1 1-1 0,0 1 1 16,2-1-1-16,-2 0 1 0,1 0-1 16,-1-1 0-16,0 0 0 0,-1 2 0 15,1-1 0-15,-1 0 0 0,1 4 0 0,6-2 1 16,-9 2 0-16,2 1 0 0,2-1 0 16,0-1 1-16,1 1-1 0,1-2 0 15,-3 4 0-15,6-3 0 0,0 3 1 16,-6-2-1-16,6 5 0 0,0-1 0 15,0 0 0-15,0-1 0 0,0 1 0 16,0-4 0-16,6 2 0 0,-6-1 0 16,0-1-1-16,0-5 1 0,4 3-1 0,-4 0 0 15,3-1-1-15,-3 2 1 0,6-2-1 16,-1 0 1-16,0 2 0 0,-2-2-1 16,2 0 1-16,-5-2 0 0,2 2 0 15,4 0 0-15,-2 1 1 0,-1-4 0 16,3 1 0-16,-1-1 1 0,4 1 0 15,-4-2 1-15,0 3-1 0,2-5 0 16,-2 2 0-16,2 0 0 0,-4 1 1 16,3-5-1-16,-2 2 1 0,-1-3-1 15,-3 1 1-15,5-2-1 0,-5-1-1 0,8 2 1 16,-8-4-1-16,5 2 0 0,-5 0 1 16,5 0-2-16,-5-1 1 0,3 1 0 15,-3-4-2-15,0 5-5 0,6-5-7 16,-2 0-12-16,-4-4-92 0,4-1-93 15,5-7-236-15</inkml:trace>
  <inkml:trace contextRef="#ctx0" brushRef="#br0" timeOffset="36746">21849 7245 320 0,'0'0'75'0,"0"0"1"16,0 0-33-16,0 3-31 0,0-3-4 16,0 0-1-16,0 0-1 0,0 0 2 15,0 0 3-15,0 5 0 0,0-2 2 0,0 0-1 16,0 3-1-16,0 1 1 0,0 3-1 16,0 1-3-16,0 3 0 0,4 1-1 15,-4 1-1-15,0 0 1 0,3 2-1 16,-3 0-1-16,5-2 0 0,-5 0 0 15,6-1-1-15,0 0 0 0,-3-1-2 16,1-2 0-16,-2 0-1 0,3-2 1 16,-3 0-2-16,3-1 1 0,-5-4-1 15,4 1 1-15,-4-1 0 0,0-5 0 0,3 5 0 16,-3-5 3-16,0 0 1 0,0 0 0 16,0 0 0-16,0-5 1 0,0 0-1 15,-6-1-1-15,6-1-1 0,-2-3-1 16,-3 1 0-16,5-1-1 0,-4 0 1 15,4-3 0-15,-3 1-1 0,3 1 1 16,0-2-1-16,0 1-1 0,0 2 1 16,0-1-1-16,0 0 0 0,5 0 0 15,-5 1 0-15,3-1 0 0,2 0 0 0,0 0 0 16,-3 0 0-16,4 1 0 0,-1-1 0 16,1 3 1-16,-3-1-1 0,5 2 1 15,-2-1-1-15,3 3 0 0,-2-1 1 16,0 0-1-16,2 2 0 15,-3 0 1-15,0 4-1 0,0-4 0 0,-1 4-1 16,0 0 1-16,-1 0 0 0,1 0-1 16,0 0 1-16,-2 7-1 0,3-4 1 15,-2 3-1-15,0 2 1 0,2 0 0 16,-2-1 0-16,0 2 0 0,0 0 0 0,1 1 0 16,1 1 1-16,-3 1-1 0,2-2 0 15,-3 2 1-15,3-1-1 0,-1-1 1 16,-4 0 0-16,3 1-1 0,-3 0 1 15,0 1 0-15,0 1 0 0,0-1 0 16,0 1-1-16,-2 0 1 0,2-1-1 16,0-2 1-16,0 1-1 0,0-3 1 15,0 0-1-15,5-1 0 0,-5 0 1 16,5-3-1-16,1 1 0 0,-2-2 1 0,-4-3 0 16,7 4 0-16,-4-4 0 0,1 0 2 15,3 0 0-15,-1-5 0 0,0 0 1 16,1 0 0-16,0-1 0 0,4 1 0 15,-3-2-1-15,-1 1-1 0,4-1 0 16,-4 0-1-16,1 0 0 0,-2 0 0 16,2-1-1-16,0 2 1 0,0-2-1 15,-2 1 0-15,1 1 0 0,-4-1-4 16,3 3-4-16,-2-1-7 0,-4 1-8 16,3 1-13-16,-3 3-81 0,0-5-86 0,0 5-207 15</inkml:trace>
  <inkml:trace contextRef="#ctx0" brushRef="#br0" timeOffset="38173.03">21802 8160 334 0,'5'0'70'15,"-5"5"1"-15,3-5-57 0,2 5-8 16,-3-5 4-16,3 4 2 0,-3-4 4 16,3 0 3-16,0 0 3 0,-1 0 1 15,2-4 0-15,3-1-2 0,-1 2-3 16,0-3-5-16,5-1-3 0,-2-2-3 0,2-3-3 16,0-1-2-16,2 0 0 0,-2-2-1 15,0 1 0-15,1-3 0 0,-2 3-1 16,1 0 1-16,-2-1 0 0,-4 0-1 15,0-3 1-15,-1 0 0 0,-1 1 0 16,-2 0-1-16,3-3 1 0,-6 4 0 16,5-1-1-16,-5 5 1 0,0-1 0 15,0 2 1-15,0 1-1 0,-5 1 0 16,5 1 0-16,-6 3 0 0,4 1 0 16,-3 0-1-16,0 4-1 0,-2 0 1 0,3 5-1 15,-2 1 0-15,1 1 1 0,-4 1-1 16,0 3 1-16,2 2 0 15,-1 0-1-15,-3 2 1 0,4 1 0 0,-1-1 0 16,1 2 0-16,2 1 0 0,-1 1 0 16,3-1 0-16,3 0 0 0,-6-1 1 15,6 0-1-15,-5-2 1 0,0 3-1 16,3-2 1-16,2 2-1 0,-6 0 1 16,6-2-1-16,-5 2 1 0,5 1-1 0,-2-1 1 15,2-1-1-15,0 1 0 0,0-3 0 16,0 3 0-16,0-4 1 0,0 2-1 15,0-2 0-15,0 1 0 0,2-2 0 16,-2-1 0-16,5-1 0 0,-5-1 0 16,6-4 0-16,-3 2 1 0,-3-5-1 15,6 1 0-15,-6-4 0 0,0 4 1 16,0-4-1-16,4 0 2 0,-4 0-1 0,0-5 0 16,5-1 0-16,0-2 1 0,-5-1-1 15,6-2-1-15,0-4 1 0,0 1-1 16,0-1 0-16,1 1 0 0,0-1 0 15,-1 1 0-15,1-1 0 0,-1 1 1 16,0-2-1-16,2 4 0 0,-2-5 0 16,3 5 0-16,-5 0 0 0,7 3 0 15,-3-3 0-15,3 1 0 0,0-1 0 16,0 4 0-16,3-4 0 0,-2 4-1 0,1 0 1 16,3 1 0-16,-6-1 0 0,3 2 1 15,-1 0-1-15,-1 2 0 0,-1 0 1 16,2-1-1-16,-5 5 1 0,4 0-1 15,-3 0 0-15,-1 0 1 0,-1 0-2 16,1 0 1-16,-2 5 0 0,0-5 0 16,-2 6 0-16,-3-6 1 0,5 8-1 15,-5-4 1-15,5 2 1 0,-5 1 0 16,0-2 0-16,0 2 1 0,-4-2 1 0,1 2-1 16,-3 1 1-16,-3-3 0 0,0 2-1 15,-3 2-1-15,0-1-1 16,-3-1 0-16,-2 0 0 0,1 1 0 0,-3-1-1 15,-1-1 0-15,0 1 0 0,0-3-1 16,2 0 1-16,-1-4-2 0,5 6 0 16,0-6 0-16,3 0-2 0,3 0 1 15,-3 0-2-15,5 0 1 0,4 0-1 16,-3 0 0-16,5-3 1 0,-3 3-1 0,3 0 2 16,0 0 0-16,3 0 1 0,-3-4 0 15,6 4 1-15,-2 0 0 0,-1 0 0 16,2 0 0-16,-1 0 1 0,0 4-1 15,1 3 1-15,1-2-1 0,0 2 2 16,0 2 0-16,3-1 1 0,2 1 1 16,-2 1 0-16,5-3 1 0,1-1 2 15,0 2 0-15,-1-1 1 0,3-2 0 16,-1 1 0-16,3 0 1 0,-1 0 0 16,-1-3-1-16,1-3 0 0,1 5-1 15,-2-5-1-15,-4 0-1 0,0 0-1 0,-4 0-1 16,-2-7-1-16,0 3-4 0,-1-1-8 15,-2-3-13-15,-2 0-92 0,4-6-93 16,0-1-235-16</inkml:trace>
  <inkml:trace contextRef="#ctx0" brushRef="#br0" timeOffset="39108.11">22503 7154 300 0,'0'0'67'0,"0"0"0"0,0 0-42 15,0 0-16-15,0 0 0 0,3 0 1 16,-3 0 3-16,0 0 3 0,5 0 2 16,-5 0 2-16,2 3 0 0,-2 1-2 15,7 5-2-15,-3 0-3 0,0 2-3 16,1 2-1-16,2 0-2 0,-1 1-2 0,1 1 1 15,3-2 0-15,-1 1 0 0,2 0 0 16,-3 3 1-16,4-2 0 0,-4 3-1 16,3-1 0-16,-2 1 0 0,0 1-2 15,-2-2-1-15,0 1 0 0,1 1-1 16,-2-2 0-16,1 0-1 0,-1 0 1 16,-1-2-1-16,2-1 1 0,-4 2 1 15,3-3-1-15,-1 1 1 0,0 1 1 0,-2-1-1 16,1 0 1-16,-1 1-1 0,-3 0 0 15,5 2 0-15,-5 0-1 0,0-1 1 16,2 1 0-16,-2 0 0 0,0-1 0 16,0 0 1-16,5-1 0 0,-5 2 0 15,0 1 0-15,0-3 0 0,0 4 0 16,0-1-1-16,0 1 0 0,0-1 0 16,0-2 0-16,0 1-1 0,0 0 0 15,0-1 0-15,0 0 0 0,0-2 0 0,-5 1 0 16,5-1 0-16,-2-2 0 0,2 3 0 15,-5-4 0-15,5 4 0 0,-7-3-1 16,5 1 1-16,2 0 0 0,-6 1 0 16,6 0 0-16,-6-2 1 0,1 2 0 15,3-1 0-15,-4 1 0 0,4-1 0 16,-2 0 1-16,-2 0-1 0,3 1 0 16,-1-2 1-16,-2-1 0 0,3 0-1 0,-1 1 2 15,1 0-1-15,-1 0 1 0,4 0 0 16,-6-1 0-16,6 0 0 0,-6-2 1 15,3-2 0-15,-2-1 0 0,0 1-1 16,3-4 0-16,-3 2-1 0,3-5 0 16,2 4-2-16,-5-4 0 0,5 5-2 15,-5-5-4-15,5 0-7 0,0 0-11 16,0-5-15-16,6 2-98 0,0-6-104 16,0-3-255-16</inkml:trace>
  <inkml:trace contextRef="#ctx0" brushRef="#br0" timeOffset="39880.33">23232 7679 380 0,'0'0'81'16,"-5"0"-2"-16,5 0-69 0,-5 0-6 16,5 0 0-16,0 0 1 0,4 0 2 15,-4 0 3-15,0 0 3 0,3 0 2 16,2 0 1-16,1 0-1 0,0 0-1 16,-3 4-3-16,8-4-2 0,-2 7-2 15,7-2-1-15,-4-1-1 0,2 0-1 0,-1-4 1 16,1 4 0-16,-1-4 1 0,2 0-1 15,-3 0 1-15,2 0-1 0,-1-4-1 16,-1 4-1-16,2-4 0 0,-2 4-2 16,2 0 1-16,-2-4-1 0,1 4 0 15,-1-4-1-15,1 4 1 0,-1 0-1 16,-3 0-2-16,-3-6-5 0,2 6-4 16,-2 0-7-16,-1-4-11 0,-5 4-77 15,5 0-81-15,-5-4-196 0</inkml:trace>
  <inkml:trace contextRef="#ctx0" brushRef="#br0" timeOffset="40337.68">23220 7954 209 0,'0'0'48'15,"2"0"4"-15,-2 0-30 0,6 0-1 16,-6 0 6-16,6 0 4 0,-1 0 2 15,-5 0-1-15,4 0-2 0,1 0-4 16,0 0-5-16,0 0-4 0,1 0-3 16,-1 0-2-16,4 0 0 0,-1-4-1 0,0 4-1 15,5 0 1-15,-2 0-1 0,2-3-1 16,0 3 0-16,0 0-1 0,2 0 0 16,1 0 0-16,-1 0-1 0,-1 0 0 15,4 0-1-15,-2 0 0 0,2 0 0 16,-1 0-2-16,-2 0 0 0,3 0-1 15,-4 3 0-15,1-3-1 0,-3 4-1 0,1-4 1 16,-5 6-1-16,2-6-1 0,-3 0-1 16,-1 0-4-16,-3 2-6 0,-3-2-7 15,0 0-89-15,-8-2-85 0,0-2-217 16</inkml:trace>
  <inkml:trace contextRef="#ctx0" brushRef="#br0" timeOffset="41074.89">23020 7670 298 0,'0'0'66'0,"0"0"3"0,0 0-43 16,0 0-10-16,0 0 3 0,0 0 3 15,0 4 2-15,0-4-1 0,0 5-1 16,0-2-4-16,0-3-3 0,0 6-4 0,0-6-2 15,0 3-3-15,0-3 0 16,0 0 0-16,0 0 1 0,4 0 0 16,-4 0 1-16,0 0 0 0,0-5-1 0,4 1 0 15,-4 4-1-15,5-5-2 0,-5 5 0 16,4-6 0-16,-4 6 1 0,0 0 1 16,3 0 0-16,-3 0 1 0,0 0-1 15,0 0-1-15,0 0 0 0,0 0-1 16,0 0-1-16,0 0-1 0,0 0-1 15,0 0 0-15,0 0-1 0,0 0-2 0,0 0-5 16,0 3-5-16,0-3-8 0,0 6-9 16,0-3-81-16,0-3-84 0,-6 6-201 15</inkml:trace>
  <inkml:trace contextRef="#ctx0" brushRef="#br0" timeOffset="41622.31">22993 7960 210 0,'0'0'78'0,"3"0"5"15,-3 0-1-15,0 0-30 0,0 0-10 16,0 0-10-16,0 0-10 0,0 0-7 15,0 0-3-15,5 2 0 0,-5-2-1 16,0 5 1-16,0-2 0 0,4-3-1 0,-4 7 0 16,0-7-2-16,0 5 0 0,3-5 0 15,-3 7-1-15,0-7-1 0,0 3-1 16,0-3-1-16,0 4 0 0,4-4-1 16,-4 0-1-16,0 0-1 0,0 0 1 15,0 0-1-15,0 0 0 0,0-5 1 16,0 5-1-16,2-3-1 0,-2 3 2 0,0-6-1 15,5 6 2-15,-5-3 0 16,0 3 1-16,0 0 1 0,0 0 1 0,0 0-1 16,0 0 1-16,0 0-2 0,0 0-1 15,0 0-1-15,0 0 0 0,0 3-3 16,0-3-4-16,-5 4-8 0,5 0-14 16,-3-1-93-16,3-3-98 0,-5 6-241 15</inkml:trace>
  <inkml:trace contextRef="#ctx0" brushRef="#br0" timeOffset="43099.33">24048 7807 327 0,'0'3'73'0,"0"-3"2"0,0 0-33 16,0 0-39-16,6 0-2 0,-1-3 1 15,-2 3 4-15,2-4 1 0,1 4 1 16,1-4 1-16,5 4 1 0,-4 0 0 16,2 0 0-16,1 0-2 0,1 4-1 0,1-4-1 15,0 4-1-15,4-4 0 0,-1 0-1 16,3 3 0-16,0-3 1 0,1 0 0 16,0 0 0-16,-1 0 0 0,0 0 0 15,-2 0 0-15,-1 4-1 0,1-4 0 16,-2 0 1-16,-1 0 0 0,4 0 0 15,0 0 0-15,-3 0 0 0,5 0-1 16,0-4 0-16,0 4-1 0,3 0 0 16,-2-4-2-16,6 4 0 0,-1 0 0 0,3 0-1 15,-1 0 1-15,-1 0-1 0,0 0 1 16,-1 0 1-16,0-6-1 0,-3 6 1 16,0 0 0-16,1-3 0 0,-3 3-1 15,2 0 1-15,-2 0-1 0,0 0 0 16,-3 0 1-16,2 0-1 0,0 0-1 15,-1 0 1-15,2-4 1 0,-2 4-1 16,0 0 1-16,5 0 0 0,-3 0 0 0,-1 0 0 16,3 0 1-16,-1 0-2 0,-1 0 1 15,1 0-1-15,-2 0 0 0,0 4-1 16,-1-4 1-16,-2 0 0 0,1 3 0 16,1-3 1-16,-1 4-1 0,-2-4 1 15,3 3 0-15,-2-3-1 0,2 0 1 16,-3 0-1-16,3 0 0 0,-4 0 0 15,2 0 0-15,1-4-1 0,-3 4 1 16,-1 0 0-16,2-4 0 0,-1 4 0 16,-1 0-1-16,6 0 1 0,-1 0 0 0,1 0 0 15,0 0 0-15,2 0-1 0,0-4 1 16,-1 4-1-16,-1 0 0 0,-1 0 1 16,0 0-1-16,0 0 0 0,0 0 1 15,-4 0-1-15,2 0 1 0,-2 0-1 16,-2 0 1-16,5 0 0 0,-4 0 0 15,4 0 0-15,-3 0 1 0,4-5-2 0,-1 5 1 16,1 0 0-16,1-3 0 0,-2 3-1 16,2 0 1-16,0-5 0 0,2 5-1 15,2 0 1-15,-2-4 0 0,2 4 0 16,-3 0 0-16,5-4 0 0,-1 4 0 16,-1 0 0-16,-3 0 0 0,0 0 0 15,3 0 0-15,-4 0 0 0,-1 0 0 16,0 0 0-16,-3 0 0 0,4 0-1 15,0 0 0-15,-2 0 1 0,2 0-1 16,0 0 0-16,-1 0 0 0,1-5 0 0,0 5 1 16,-1 0-1-16,6 0 1 15,0-3 0-15,0 3 0 0,2 0 0 0,-1 0 0 16,2 0 0-16,2 0-1 0,-2 0 1 16,1 0 0-16,-1 5-1 0,-2-5 2 15,0 0-1-15,1 4 2 0,-2-4 1 16,-1 0 0-16,0 0 0 0,5 0 0 15,-2 0 1-15,1 0 0 0,3 0 0 0,0 0-1 16,1 0 0-16,-2 0 0 0,1-4-1 16,0 4-1-16,-5 0-1 0,-3-5-6 15,-5 5-7-15,1-5-11 0,-7 1-100 16,-3 0-100-16,-5-3-251 0</inkml:trace>
  <inkml:trace contextRef="#ctx0" brushRef="#br0" timeOffset="44369.83">25439 7095 253 0,'0'0'64'0,"0"0"6"16,2 0-38-16,-2 0-5 0,0 0 4 15,5 0 2-15,-5 0-1 0,4 0-6 16,-4 5-3-16,0-1-3 0,4 3-3 15,-4-1-4-15,5 1-2 0,-5 1-2 16,5 1-1-16,-5-1-1 0,3 4 1 16,-3 0-1-16,6 2 1 0,-6-1 0 0,4 2-1 15,-4-1-1-15,3-1-1 0,-3-1 0 16,6-1-2-16,-6-2 0 0,0 2-1 16,4-2 0-16,-4-1 0 0,0 0 0 15,0 0 0-15,0-1 0 0,0-3 0 16,0-4 1-16,0 6 1 0,0-6 1 15,0 0 0-15,0 0 2 0,0 0-2 16,0-4 1-16,0 1-2 0,0-3 0 16,0 1-2-16,0-2 0 0,0 1-2 15,0-2 1-15,0 1-1 0,0 0 1 16,0-1-1-16,3 1 0 0,-3 1 1 0,6 1-1 16,-6-4 0-16,7-2 0 0,-2 2 1 15,2 0 0-15,-1-2-1 0,1-1 1 16,-1 0-1-16,2 2 1 0,2 4-1 15,-2 0 1-15,-1 2-1 0,1 1 0 16,-1-2 0-16,3 5 0 0,-2-3 0 16,0 3 1-16,3-5-1 0,-4 5 0 0,4 0 0 15,-4 0 0-15,0 0 0 0,-1 0 0 16,1 0-1-16,-2 4 1 0,-2-4 0 16,2 7 0-16,0-4-1 0,-2 2 1 15,2 0 0-15,-5 1 1 0,7-2-1 16,-7 4 0-16,5-1 0 0,-5 1 0 15,3 1 0-15,-3-1 1 0,6-1-1 16,-1 3 1-16,-3-2-1 0,5 0 0 16,-7 0 1-16,6 1-1 0,-6-1 1 15,4 4-1-15,-4-2 1 0,0 3-1 0,0 0 0 16,0-1 0-16,0 2 1 0,2-1-1 16,-2-4 0-16,6 1 1 0,-2-3-1 15,-1 0 1-15,3 0 0 0,-1-3-1 16,-2-4 1-16,3 6 1 0,-1-6-1 15,2 5 2-15,1-5 0 0,-2-5 1 16,0-1 0-16,0 2 1 0,2-1 0 16,-2-1-1-16,-6-4-1 0,6 3 0 15,-2 2-1-15,-4-2-1 0,6-1-2 0,-3 1-3 16,2-2-7-16,-3 1-9 0,3 0-12 16,-3-2-91-16,4-1-94 0,0 3-230 15</inkml:trace>
  <inkml:trace contextRef="#ctx0" brushRef="#br0" timeOffset="44945.32">26011 6716 385 0,'0'0'78'15,"2"0"1"-15,-2-5-74 0,6 5-5 16,-6 0 2-16,0 0 5 0,4 0 3 15,-4 0 3-15,0 6 2 0,0-2 2 16,0 0 0-16,3 4 0 0,-3 1-4 16,5-1-2-16,-5 2-3 0,3 1 0 15,2 2-1-15,-5-1 0 0,5 0 0 16,-5 0 0-16,5 0 0 0,-5 2 0 0,3-1-1 16,-3 0 0-16,6 0-1 0,-6 1 0 15,5 1-1-15,-5-1 1 0,3 3 0 16,-3-3 0-16,6 2 0 0,-6 0 1 15,4-1 1-15,-4-1-1 0,0-1 1 16,0-1 0-16,0 0 0 0,0-3 1 16,0-1 0-16,0 2 1 0,0-2 0 0,0 0 1 15,-5 0-1-15,5 1-1 0,0-2 0 16,-5 1-2-16,5-1 0 0,0-1-2 16,-2-2 0-16,2 2-1 0,0-2-1 15,-5-4 0-15,5 6 0 0,-3-6 0 16,3 6-1-16,0-2-1 0,0-1 1 15,-4 1-6-15,4 0-7 0,0 0-6 16,0-2-9-16,0 3-9 0,0 0-31 16,0 0-64-16,0-1-83 0,0 1-191 15</inkml:trace>
  <inkml:trace contextRef="#ctx0" brushRef="#br0" timeOffset="45552.65">26053 7478 354 0,'0'0'80'16,"0"0"4"-16,0 0-47 0,0 0-17 15,0 0 1-15,0 0 1 0,0 0 3 16,0 0-2-16,0 0-2 0,0 0-4 0,0 0-4 16,0 0-5-16,0 0-1 0,0 0-3 15,0 0-1-15,0 0-1 0,0 0 0 16,0 4 1-16,0-4 0 0,5 0 2 15,-5 4 0-15,0-4 1 0,0 4 0 16,0-4 1-16,0 5-1 0,0-5 0 16,5 5-1-16,-5-5 0 0,0 4-1 15,0-4-1-15,0 0 0 0,0 3 0 16,0-3 0-16,0 0 0 0,0 0 1 16,3 0 1-16,-3-3 0 0,0 3 0 0,0-5-1 15,0 5 0-15,0-7-1 0,0 5 0 16,0-3-2-16,0-1 0 0,4 2 1 15,-4 0 2-15,0 0 1 0,0 4 2 16,0-4 1-16,0 4 2 0,0 0 0 16,0 0-1-16,0 0-1 0,0 0-2 15,0 0-2-15,0 3-1 0,0-3-1 16,-4 5 0-16,4-1-1 0,0-1 1 0,-3 1-1 16,3 0 0-16,0-4 0 0,0 4-1 15,-5-4 1-15,5 5-1 0,0-5 0 16,0 4 1-16,0-4-1 0,0 5-7 15,0-5-13-15,0 0 113 0,5 0-228 16,1-7-124-16,1 0-355 0</inkml:trace>
  <inkml:trace contextRef="#ctx0" brushRef="#br0" timeOffset="47594.08">24481 8451 339 0,'0'5'78'0,"7"0"1"0,0-5-33 16,-4 4-41-16,6-4-2 0,-1 0 3 15,1 0 0-15,0 0 4 0,-1-4 1 16,1 4 2-16,-2-4 0 0,3 0 0 16,-1-4-2-16,3-1-3 0,1-1-1 15,1-3-3-15,-2-3-2 0,5 1 0 16,-3-1-1-16,-1-1 0 0,-1-1 0 0,-3 0 0 16,2 3 0-16,-3-2 0 15,-1 1-1-15,1 0 1 0,1 2 0 0,-5-1 0 16,2 1 0-16,-6-3 2 0,0 2 1 15,0 2 1-15,0 2 1 16,0 1 1-16,0 1 1 0,-6 0 0 0,6 5-1 16,-3-3-1-16,-1 3-2 0,1-4 0 15,-2 8-1-15,5-4-1 0,-6 4-2 16,4 0 1-16,2 0-1 0,-6 0 0 16,6 0 0-16,-5 3 0 0,0-3 0 0,2 8 1 15,-2-4-1-15,-1 3 0 0,3 0 0 16,-2 1 0-16,0 3 0 0,2-1 1 15,-2 2-1-15,-1 4 0 0,-1-2 1 16,1 5-1-16,-1-2 0 0,-1 0 0 16,1 3 0-16,1 1 0 0,-3-2 0 15,6 2 0-15,-3-1 0 0,1 2 0 16,3 0 1-16,2 0-1 0,-5-1 0 16,5-1 0-16,0 0 0 0,0-1 0 15,0-1 0-15,0-3 0 0,0 0 0 0,0-1 0 16,0-1 0-16,0 0 0 0,5-2 0 15,-5-2 0-15,0 2 0 16,5-3 0-16,-5 1 0 0,0-2 0 0,0 1 1 16,3-3-1-16,-3 2 0 0,0-2 0 15,0-2 0-15,0 1 0 0,0-4 0 16,0 4 0-16,0-4 1 0,0 0-1 16,-3 0 1-16,3 0-1 0,0 0 1 0,0-4-1 15,0 4 1-15,0-5-1 16,0 1 1-16,0-2-2 0,0 0 1 0,0-3 0 15,0 1 0-15,3-1-1 0,-3 0 1 16,8-2-1-16,-2 1 0 0,0-1 0 16,1-2-1-16,4 0 0 0,-3-3-1 15,4 1 1-15,0-2 0 0,-3 1 0 16,2-3 1-16,1 2 0 0,-3 0 1 16,3 2-1-16,0-2 1 0,-3 5-1 15,2 2 1-15,-2 0-1 0,2 1 1 0,1 1-1 16,-3 1 1-16,2 3 0 0,-2 0-1 15,2 0 1-15,-3 4-1 0,3 0 0 16,-4 0 1-16,0 0-1 0,-1 6 0 16,0-1 1-16,-4 0-1 0,4 1 1 15,-6 2 0-15,5-1 0 0,-5 0 0 16,0 3 0-16,0-2 0 0,0 1 0 16,0 1 0-16,0 0 0 0,0 1 0 15,-6-1 1-15,0 2-1 0,-1 1 1 0,-1-2 0 16,-3 1-1-16,-2 0 1 0,-1-3-1 15,-3 2 0-15,2-2 1 0,-3 1-1 16,-2-3 0-16,4 1 0 0,-3-1 1 16,2-3-1-16,-2 0 0 0,5-4 1 15,-4 6-1-15,5-6 1 0,-1 0-1 16,5 0 0-16,-2 0 1 0,5 0-2 16,4-6 0-16,2 6-1 0,0-5 0 15,0 2 0-15,6-1-1 0,-3 0 1 0,4 4 0 16,2-4 1-16,-3 4 0 0,1 0 0 15,0 0 0-15,-1 0 0 16,-3 0 0-16,3 4 1 0,1 0-1 0,-1 2 0 16,1-4 2-16,0 4-1 0,2-2 1 15,0 3 1-15,-1-1 0 0,2 1 1 16,0-1 1-16,1 2 0 0,0-1 0 16,-1 2 0-16,3-1 0 0,-1-2 1 15,2 1 0-15,-1-1-1 0,0-3 0 0,3 1 0 16,-5-4 0-16,1 0-1 0,0 0-1 15,-1 0 0-15,-3 0 0 0,-1 0-2 16,-1 0 1-16,1-4-3 0,-1 4-2 16,0 0-4-16,0-5-6 0,1 2-9 15,-4-1-58-15,3-1-29 0,0-5-72 16,0 3-159-16</inkml:trace>
  <inkml:trace contextRef="#ctx0" brushRef="#br0" timeOffset="48117.43">25167 8126 267 0,'0'4'76'16,"0"-1"1"-16,-5 2-9 0,5-1-38 0,0 3-13 15,0-2-6-15,0 2-1 0,0 0 0 16,0-1 0-16,-2 2 1 0,2 0 0 16,0 2 1-16,-5 1-2 0,5-1-1 15,-2 1-1-15,2 0-1 0,-5-1-2 16,5 1-1-16,0-1 0 0,-3 2 0 16,3 0 0-16,0 0 0 0,0 1 1 15,0 1 1-15,0-1 0 0,0 1 0 0,0-3 2 16,0 1-1-16,0-1 1 0,0 1-1 15,-4 0 0-15,4-1-1 0,0 0-2 16,0-2 0-16,0 1-1 0,0-1 0 16,-3-3-1-16,3 1-1 0,0-3 0 15,0 1 0-15,0 0-2 0,0-5-5 16,0 3-6-16,0-3-8 0,0 4-48 16,0-4-40-16,0 5-76 0,0-5-171 15</inkml:trace>
  <inkml:trace contextRef="#ctx0" brushRef="#br0" timeOffset="48611.92">25168 8733 181 0,'0'0'45'0,"5"0"5"0,-5 0-16 15,5-6-7-15,-5 3 8 0,3 0 5 0,-3-1 3 16,5 4 0-16,-5-7-3 0,0 7-5 15,0 0-8-15,0-3-4 16,0 3-5-16,0 0-3 0,0 5-2 0,-5-2-2 16,5 3 0-16,-4-2-1 0,4 3 0 15,-4-3-2-15,4 1 0 0,0 0-2 16,-5-1-1-16,5-4-2 0,0 3 0 16,0-3-1-16,0 0 1 0,0 0 0 15,0 0 2-15,0 0 0 0,5 0-1 16,-5-3 1-16,0-1 1 0,0-1-1 15,5 2 1-15,-5-2 1 0,0-1 2 0,0 3 2 16,4 0 3-16,-4 3 1 0,0 0 0 16,0 0-2-16,-3 0-1 0,3 0-2 15,0 0-5-15,-5 0-10 0,5 0-13 16,0 0-12-16,0 0-99 0,-2 0-103 16,2-6-253-16</inkml:trace>
  <inkml:trace contextRef="#ctx0" brushRef="#br0" timeOffset="49168.18">25555 8476 434 0,'0'0'106'0,"0"0"2"15,0 0-36-15,0 0-50 0,0 0 2 16,0 0 1-16,0 0 0 0,0 0 2 16,-5 0-1-16,5 0-1 0,0 0-6 15,0 0-5-15,-5-4-7 0,5 4-10 16,-3 0-15-16,3-4-15 0,-6-1-84 15,6 0-18-15,-4-2-89 0,4 1-180 16</inkml:trace>
  <inkml:trace contextRef="#ctx0" brushRef="#br0" timeOffset="49863.87">26043 8151 328 0,'-5'0'71'0,"0"0"0"16,1 0-56-16,-1 0-8 0,1 0 0 15,-2 3 1-15,4-3 4 0,-3 6 1 16,2-3 3-16,-2-3 0 0,0 7 1 16,5-4-2-16,-6 2-3 0,4-1-3 15,-3 3-2-15,3 1-1 0,-4 1-1 16,-1 1 1-16,1 0-1 0,-1 0 1 15,0-1 0-15,-1 2 0 0,-1-2 0 0,3 0-1 16,-1 3-1-16,4-2 1 0,-3 4-2 16,2 0 0-16,1 0 0 15,3 2-1-15,-6-1 1 0,6 1-1 0,-6-2 1 16,6 4-1-16,-5-2 1 0,5 1-1 16,0 1 1-16,0-4 0 0,0 4-1 15,0-2 0-15,5-1 0 0,-3-1 0 16,3-2-1-16,0 1 1 0,-2 0 1 15,4-2-1-15,-2 1 2 0,1 0-1 0,0-2 1 16,1-1-1-16,1 1 0 0,-1-2-1 16,-1 0 0-16,4-2-1 0,-2-1-1 15,-1-5-2-15,0 4-4 0,0-4-5 16,3 0-6-16,-1 0-12 0,1-3-79 16,0-1-82-16,2-2-201 0</inkml:trace>
  <inkml:trace contextRef="#ctx0" brushRef="#br0" timeOffset="50589.35">26208 8381 266 0,'0'0'57'0,"-6"0"4"15,6 0-42-15,0 0 3 16,-2 0 4-16,2 0 3 0,-4 5 3 0,4-1-1 16,-6 4-3-16,6 0-6 0,-2 1-7 15,2 2-3-15,0 1-3 0,0 0-2 16,0 0-2-16,0 0 0 0,0 1 0 16,0-1 0-16,0 0 1 0,0 0-1 15,2-2 0-15,-2 0 1 0,0-1-2 16,0-1 0-16,0-3 0 0,0 2-1 15,0-4 0-15,0-3 0 0,0 5 0 0,0-5 2 16,0 0 0-16,0 0 2 16,0 0 2-16,0 0 0 0,0 0 0 15,5 0-2-15,-5-5 0 0,0 2-2 0,4-4-2 16,-4 2-1-16,3-4-1 0,-3-2 0 16,5 2 0-16,-5-4 0 0,6 0-1 15,-3-2 1-15,-3 1-1 0,5-2 0 16,-5 0 0-16,6 1-1 0,-2 1 1 15,-1 0 0-15,2 3-1 0,2-1 1 16,-1 3-1-16,-3 1 1 0,3-1 0 0,0 2-1 16,1 1 1-16,-1 2 0 0,0 0 0 15,-1 4-1-15,0-5 1 0,-1 5-1 16,3 0 1-16,-2 0-1 0,0 3 1 16,-2 0 0-16,3 3 0 0,0 0 0 15,1 0 0-15,-1 0 0 0,0 2 1 16,1-2-1-16,0 0 0 0,-2 0 0 15,1 0 0-15,-1-1 0 0,-2 1 0 16,1 2 0-16,-2-1 0 0,-2 3 0 0,7-1 0 16,-7 0 0-16,4 2 0 15,-4 1 1-15,0-1-1 0,0 0 0 0,0 1 1 16,0 0-1-16,0-3 0 0,0 2 1 16,0-2-1-16,0-1 1 0,0 1-1 15,0-2 1-15,0-1-1 0,0 0 1 16,3 0-1-16,-3-2 1 0,4 0-1 15,-4 0 0-15,2-4 1 0,3 5-1 16,-3-5 0-16,3 0-1 0,0 0 0 0,-2 0-4 16,3-4-5-16,1 0-7 0,2-1-13 15,0-2-81-15,-2-2-86 0,1 0-208 16</inkml:trace>
  <inkml:trace contextRef="#ctx0" brushRef="#br0" timeOffset="50902.57">26622 8429 297 0,'7'0'83'15,"0"0"4"-15,1 0-29 0,2 0-18 16,-1 0-5-16,-1 4-2 0,3-4-7 0,-3 0-4 16,4 0-4-16,-4 3-2 0,2-3-4 15,-1 0-3-15,1 0-2 0,-1 0-2 16,-2 0-2-16,5 0-1 0,-5 0-1 16,0 0 0-16,6 4 0 0,-6-4-3 15,3 0-4-15,-4-7-6 0,4 4-12 16,0-2-84-16,-1-2-87 0,1-1-214 15</inkml:trace>
  <inkml:trace contextRef="#ctx0" brushRef="#br0" timeOffset="51980.78">27008 8352 402 0,'0'0'85'0,"5"0"0"0,-5 0-65 16,7 0-16-16,-5 0 3 0,4 0 5 15,0 0 3-15,1-3 3 0,-1 3 2 16,1-4 1-16,4 4-1 0,-2-5-4 16,1 5-4-16,3-5-5 0,-3-1-2 15,5 0-2-15,-1-2-2 0,0 1 0 16,1-1 0-16,1-1 0 0,0 0 0 15,-3 1-1-15,1-1 0 0,-2 1-1 16,2-1-1-16,-4-1 0 0,-1 0-2 16,1-1 0-16,-6 0 1 0,1 0-1 0,-5 1 2 15,4-2 0-15,-4 2 2 16,-4 0-1-16,4 0 1 0,-6 3 0 0,4-1 0 16,-4 0 0-16,1 2 0 0,2 2-2 15,-2-2 1-15,-1 6-1 0,0-4 0 16,-2 4 0-16,1 0 0 0,-3 0 0 15,2 7 1-15,-1-3-1 0,-1 3 1 16,-2 0 1-16,2 4-1 0,-1-2 1 0,-1 0 0 16,3 2 0-16,-1 1 0 0,1 0 0 15,-2 3 0-15,5-2 0 0,-1 2 0 16,-1 1 1-16,1 0 0 0,0 2 0 16,0 1 1-16,-3 0-1 0,4 0 0 15,4 3 0-15,-3-2 0 0,5 1 0 16,-3-1 0-16,3-2 0 0,0-1 0 15,3 0-1-15,-3-1 0 0,5-1 1 16,-3-1-1-16,-2-2 1 0,6-3-1 16,-6 2 0-16,7-2 0 0,-7-4 1 0,5 2-1 15,-5-4 1-15,5 1-1 0,-5-4 1 16,3 0 0-16,-3 0 1 0,6 0 0 16,-6 0-1-16,7 0 1 0,-7-5-1 15,5-1 0-15,-5 0 0 0,6-1 0 16,-6-3 0-16,2 0-1 0,-2 0 0 15,6-2 0-15,-1 0 1 0,1 0-1 16,1-1 0-16,1-1-1 0,2 2 1 0,0 0 0 16,1-1 0-16,1 0 0 0,1 2 0 15,-4 0 0-15,4 2 0 0,-1-1 0 16,-1 3 0-16,-1-1 0 0,2 3-1 16,-2 1 1-16,0-1 0 0,-3 5 0 15,2-4 0-15,-1 4-1 0,-2 0 1 16,0 0 0-16,0 0-1 0,-3 4 1 15,3-4-1-15,-1 5 0 0,-5-5 1 16,3 7 0-16,-3-3 1 0,0 3-1 0,0 1 1 16,0 0 1-16,-7 1 0 15,4-1 0-15,-2 1-1 0,0-1 1 0,-2 1 0 16,-1 0-1-16,-3-2 1 0,2 1-1 16,-3-3 0-16,0 2-1 0,-1-2 1 15,-1 0-1-15,2-1 0 0,-1-4 0 16,1 4-2-16,2-4 0 0,-1 0-2 15,2 0 0-15,0-4 0 0,1 4-1 16,1-4 0-16,1 4 1 0,1-2-1 16,3 2 2-16,2 0-1 0,0 0 0 0,0 0 0 15,0 0 1-15,0 4 0 0,2 0 1 16,4 1 1-16,-1 1 2 0,2 0 0 16,1 1 2-16,2-1 2 0,-1 2 1 15,3-1 1-15,-1 0 1 0,-2 0 0 16,5 1 0-16,-2-3 0 0,0 3-1 15,0-2 0-15,0 1-2 0,-1-1 0 16,1-1-1-16,1 1-2 0,-2-3 1 16,-3 1-2-16,5-4 1 0,-5 0-2 15,2 0-3-15,-1 0-5 0,-3-4-8 0,1 1-4 16,-1-4-93-16,0-2-91 0,2 0-223 16</inkml:trace>
  <inkml:trace contextRef="#ctx0" brushRef="#br0" timeOffset="52581.36">27423 8104 211 0,'0'0'53'16,"7"0"1"-16,-7 0-6 0,7 0-33 16,-5 0 4-16,3 0 5 0,-5 0 4 15,6 0 3-15,-6 0 2 0,6 3-1 16,-6-3-4-16,7 6-5 0,-5-2-5 15,3-1-4-15,0 1-4 0,-3 2-1 16,4 0-2-16,0-1-1 0,0 2-1 16,-1-1 0-16,-2 2 0 0,3 0 0 0,-1-3-1 15,1 2 0-15,-3 3-1 0,3-2 1 16,0 3-1-16,0-4 1 0,2 3 0 16,-2 2 0-16,0-4 1 0,-1 1 0 15,-2-1 0-15,2 1 0 0,-5-1 0 16,6 2 0-16,-6 1-1 0,5 1 0 15,-5 0-1-15,3 0 0 0,-3 1 0 16,0 1 0-16,0 1 1 0,4-3 1 16,-4 2 0-16,0 1 1 0,0-1 0 15,0 1 0-15,-4-1 0 0,4 2-1 16,-3-3 0-16,3 1 0 0,-5 1-1 0,-1-2-1 16,0-1 0-16,0 1 0 0,0-2-1 15,-1 0 0-15,0-1-1 0,1-2 0 16,0-1 0-16,-1 0 0 0,5-2 0 15,-3 0 0-15,5-5 0 0,-3 3-1 16,3-3-4-16,0 0-7 0,0 0-8 16,0-3-12-16,0-4-74 0,0 0-15 0,7-3-78 15,0 0-154-15</inkml:trace>
  <inkml:trace contextRef="#ctx0" brushRef="#br0" timeOffset="53100.57">27721 8035 310 0,'0'-6'66'16,"0"0"1"-16,0 1-45 0,3-1-19 0,-3 1-1 15,8 5 5-15,-8-7 5 0,0 7 2 16,4 0 2-16,-4 0 2 0,0 0 3 16,0 0-1-16,2 0-3 0,-2 7-3 15,0-3-1-15,0 0-1 0,5 4-2 16,-5-2-1-16,0 3-1 0,0 0-1 15,0-1 1-15,4 2-1 0,-4-1 0 16,0 0 1-16,0 3 0 0,0-1 1 16,0 0 0-16,0 0 1 0,0 1-1 15,0 1 1-15,0-3-1 0,0 2-1 16,0 2 0-16,-4 0-1 0,4 0-1 0,-5 0 0 16,5 0-1-16,0 1 0 0,-3-1 0 15,3-2-1-15,0 3 0 0,0-1 0 16,0-1 0-16,3 1-1 0,-3-1 0 15,0-1 0-15,4-3 0 0,-4 1-1 16,0-3-1-16,2-1 1 0,-2 1-1 16,5-1 0-16,-5-1-4 0,5-2-4 0,-2 1-8 15,3-1-9-15,-2 1-13 0,-1-4-84 16,2 0-91-16,-3 0-216 0</inkml:trace>
  <inkml:trace contextRef="#ctx0" brushRef="#br0" timeOffset="53567.21">27797 8681 319 0,'0'0'96'0,"0"0"5"0,0 0-7 16,5 4-41-16,-5-4-10 0,0 0-5 0,0 0-5 15,0 0-3-15,0 0-6 0,0 0-5 16,0 0-5-16,0 0-5 0,0 0-4 15,0 0-5-15,0 0-8 0,0-4-11 16,4 4 64-16,-4-6-171 0,0 2-110 16,-5 1-298-16</inkml:trace>
  <inkml:trace contextRef="#ctx0" brushRef="#br0" timeOffset="54893.45">27334 7798 258 0,'0'0'54'0,"6"0"2"0,-6 0-45 0,0-3-5 15,5 3 4-15,-5 0 3 0,0 0 5 16,0 0 2-16,2 0 2 0,-2 0 0 15,5 0-1-15,-5 0-2 0,6 0-4 16,-4 0-3-16,5 0-2 0,-2 4-3 16,0-4 0-16,1 0-1 0,0 4-1 15,-2-4-1-15,3 0 0 0,-1 0-2 0,0 4 1 16,1-4-1-16,-1 0 0 0,1 3 1 16,-1-3 0-16,1 0 1 0,2 0 0 15,-1-3 1-15,0 3 1 0,-1-4-1 16,0 4 1-16,0-4 0 0,2 4-2 15,-6 0 1-15,3 0-1 0,-2 0-1 16,-1 0 0-16,3 0-1 0,-1 0 1 16,-2 0-2-16,3 0 1 0,0-4 0 15,1 4 1-15,0 0-1 0,3-5 2 16,-3 5-1-16,2 0 1 0,-3 0 1 16,1 0-1-16,2 0 0 0,-2 0 0 0,-3 0-1 15,5 0 1-15,-1 0-1 0,1 0 0 16,3 0-1-16,-1 0 1 0,1 0-1 15,-2 0 1-15,1 0-1 0,1 0 1 16,-3 0-1-16,1 0 0 0,0 0 0 16,2 0 0-16,-1 0 0 0,-2 0 0 15,1 0 0-15,-2 0-1 0,-1-3 1 16,-2 3 0-16,-2 0 0 0,1 0-1 0,-4 0 1 16,2 0-1-16,-2 0-4 0,0 0-7 15,5-4-27-15,-5 4-73 0,0-5-86 16,-5 5-214-16</inkml:trace>
  <inkml:trace contextRef="#ctx0" brushRef="#br0" timeOffset="71365.88">21759 6615 171 0,'0'0'48'0,"0"0"5"0,-2-5-18 16,2 5-6-16,-6-6-1 0,6 4-1 15,-6 2-4-15,6-7-5 0,-6 7-4 16,6-5-5-16,-7 0-3 0,5 0-2 16,-2 0-2-16,-3 0 0 0,1-4 0 0,0 0 3 15,-1-1 2-15,-2 0 2 0,-3-5 3 16,0 2 1-16,-3-1 0 0,2 1 1 16,-5-2-4-16,0 2-2 0,-2-1-2 15,-1 1-3-15,-3-1-1 0,2 0 0 16,-4 2-2-16,1 0 1 0,3-3 0 15,-1 5-1-15,2-1 0 0,0 1 1 16,2 0-1-16,0 0 0 0,-1 1 1 16,0-1 0-16,-3 2 1 0,1 2-1 0,-3-2 1 15,-3 2 0-15,-2 0 0 16,-2 0 0-16,-1 1-1 0,0-1 0 0,-6 1 0 16,1 5-1-16,-1-4 1 0,3 4-1 15,-1 0 0-15,0 0 1 0,4-5-1 16,0 1 0-16,1-4 0 0,-2 0 0 15,2 3 0-15,0-4 0 0,0 4 0 16,4 0 1-16,-3 5-1 0,4-4 0 16,-3 4 0-16,2 0 0 0,1 0 0 15,1 6 0-15,0 0 0 0,1-1-1 0,-1 3 1 16,5-2 0-16,-3 0 0 0,-2-1 0 16,-1-5 0-16,0 6 0 0,-4-6 0 15,3 2 1-15,-2-2-1 0,1 6 0 16,-1-2 0-16,1 1 0 0,-2 2 0 15,0 0 0-15,2 1-1 0,-2-1 1 16,0 5 0-16,3-1 0 0,-1 3 0 16,1-1 0-16,2 4-1 0,-6 0 1 15,2-1 0-15,0 0 0 0,-1 1 0 16,2 0 0-16,-1 0-1 0,3 0 1 0,1-1 0 16,1 2 0-16,4-2-1 15,-3 1 1-15,2 0 0 0,0 0-1 0,0 2 1 16,3-1-1-16,-1-2 1 0,0 2 0 15,2 2 0-15,2-3 0 0,-1-1 1 16,1-1-1-16,0-2 0 0,1 1 1 16,2-3 0-16,0-6 0 0,3 2-1 15,0-5 2-15,2-2-1 0,2 4 1 16,1-4-1-16,0 0 2 0,5 0-1 0,-3 0 0 16,3-4 0-16,0 2 0 0,-4-4 0 15,4 0-1-15,0-4 0 0,0 1 0 16,0-5 0-16,5 1-1 0,-5 1 0 15,6-1 0-15,-2 1 0 0,2 0 1 16,0 1-1-16,2 0 0 0,0 0 0 16,-1 1 0-16,1-2 0 0,-1-1 0 15,0 1 0-15,-1 0 0 0,0 0 0 16,1-2 0-16,-3 1 0 0,-1 0 0 16,1 0 0-16,-2 2 1 0,-2-1-1 15,6 1 0-15,-6 1 1 0,0 1-1 0,4 0 1 16,-4 4-1-16,0-2 1 0,0 4 0 15,0 3 0-15,0-4-1 0,0 4 0 16,0 0 0-16,0 0-1 0,0 0 0 16,0 0-1-16,0 4 1 0,0-4 1 15,0 3-1-15,-4 1 1 0,4 1 1 16,-6 2 0-16,2 2 0 0,0-1 0 0,-2 2 0 16,0 2 0-16,-1-2-1 0,1 2 1 15,-1 1 0-15,0-1-1 0,-4 1 0 16,3-1 1-16,-3 3-1 0,1-1 0 15,-2 0 1-15,-1-1-1 0,0 2 0 16,0 0 1-16,-1 1-1 0,2 0 0 16,-1 2 1-16,2-1-1 0,2 0 0 15,-2-2 1-15,4 1-1 0,0-1 0 16,1-3 0-16,0 0 0 0,1-1 1 0,2-2-1 16,3 0 0-16,-5 0 0 15,5-1 0-15,0-2 1 0,0-2-1 0,0 0 0 16,0-4 0-16,0 5 0 0,0-5 0 15,4 0 1-15,-4 0-1 0,0 0 1 16,0 0-1-16,0 0 1 0,0 3-1 16,4-3 1-16,-4 0-1 0,0 0 1 15,0 0-1-15,3 0 0 0,-3 0 0 16,6 0 1-16,-6 0-1 0,5 0 0 0,-5 0 0 16,8 0 0-16,-5 0 0 0,1 0 0 15,-4 0 0-15,6 0 0 0,-1 0 0 16,0 0 0-16,0 4 0 0,0-4 0 15,1 4 0-15,1 0 0 0,0 0 0 16,0 2 0-16,-2-6 0 0,2 7 0 16,2 0 0-16,-1-1 0 0,1 2 0 15,-1-3 0-15,3 3 0 0,-2 1 0 16,2-3 0-16,-2 0 0 0,-1-3 1 0,0 3-1 16,0-2 1-16,0-4 0 0,-1 4 1 15,-1-4 0-15,3 0 1 0,-4 4 1 16,1-4 0-16,-2 0 1 0,-2 0 1 15,-2 0 1-15,5 0 0 0,-5-4 1 16,0 4-2-16,2 0 0 0,-2 0-2 16,0 0 0-16,0 0-2 0,0 0-1 15,6 0-1-15,-6 0 0 0,0 0 0 16,3 0-4-16,-3 0-4 0,0 0-9 0,0 5-85 16,4-5-84-16,-4 0-211 0</inkml:trace>
  <inkml:trace contextRef="#ctx0" brushRef="#br0" timeOffset="76049.45">21094 9190 145 0,'13'0'37'15,"3"0"0"-15,0 0-8 0,2 0-21 16,-1-4 0-16,3 4 6 0,-2 0 7 16,1 0 4-16,1-3 4 0,-1 3 3 15,0-4-1-15,1 4-2 0,0-4-7 16,1 4-6-16,2-3-5 0,2 3-4 15,2-3-3-15,1 3-1 0,5 0 0 0,4 0-2 16,2 0 1-16,2 0 1 0,3 0 0 16,1 3 0-16,1-3 2 0,1 0 0 15,1 0 1-15,0 0-1 0,4-5 1 16,-1 5-1-16,3-5-1 0,3 5 0 16,-1 0 0-16,-1 0-1 0,0 0 1 15,1-4-2-15,-1 4 1 0,1-3-1 16,0 3 0-16,0-5 0 0,2 5 0 15,0 0 0-15,1 0-1 0,-1 0 1 16,0 0-1-16,-1-5 1 0,1 5-1 0,-3-2 0 16,7 2 0-16,-2 0 0 0,0 0-1 15,-1 0 1-15,-1 0 0 0,-1-5-1 16,1 5 1-16,-3 0-1 0,3-5 1 16,1 5-1-16,-1-2 1 0,0 2 0 15,0 0-1-15,0 0 1 0,-5 0-1 16,3 0 1-16,-1-5-1 0,3 5 1 15,0 0-1-15,-4 0 1 0,4 5-1 0,-1-5 1 16,-3 0-1-16,2 0 0 16,-3 0 1-16,1 0-1 0,8 0 0 0,-8 0 0 15,5 0 1-15,-2 0-1 0,1 2 0 16,-3-2 0-16,1 0 0 16,-6 0 0-16,4 0 0 0,3 0 0 0,-1 0 0 15,2 0 1-15,4 0-1 0,-1 0 0 16,-2 0 0-16,-1 0 0 0,-4 0 0 15,3 0 0-15,1 0 1 0,1 0-1 16,-3 0 0-16,-1 5 0 0,4-5 0 0,-3 0 1 16,-1 0-1-16,1 0 0 0,1-5 0 15,2 5 0-15,2 0 0 0,-2 0 0 16,4 0 0-16,-3 0 0 0,-1 0 0 16,-1 0 0-16,1-5 1 0,-2 5-1 15,2-4 0-15,1 4 0 0,-3 0 0 16,1 0 0-16,-4 0 1 0,-2 0-1 15,1-4 0-15,-4-1 0 0,3 1 0 16,1 4 0-16,0-4 0 0,-1 4 0 0,1 0 0 16,4 0 0-16,-4 0 0 0,-2-6 1 15,-1 6-1-15,-1 0 0 0,3-4 0 16,0 1 0-16,0 3 0 0,0 0 1 16,-2 0-1-16,1 0 0 0,-5-5 1 15,-4 5-1-15,1-4 1 0,-4 0-1 16,-4 0 1-16,2 0 0 0,-3 0-2 15,-2 4-5-15,-1-4-38 0,-8 0-45 16,1-1-69-16,-10-6-167 0</inkml:trace>
  <inkml:trace contextRef="#ctx0" brushRef="#br0" timeOffset="78174.12">22440 6327 133 0,'14'0'31'15,"-1"-5"1"-15,4 5-11 0,2-6-13 16,3 6 0-16,4-7 4 0,0 2 4 15,0 3 2-15,0-3 2 0,1 3 0 16,3-2 1-16,-3 4-1 0,0-6-1 0,0 6-3 16,2-3-1-16,-1 3-2 0,3-4-1 15,-1 4-2-15,5-5-1 0,-2 5-1 16,6-3-1-16,2 3 0 0,2 0-1 16,0 0 0-16,2 0-1 0,1 0-1 15,-1 0 0-15,1 0 0 0,-2 0 0 16,2 0 0-16,-2 0 0 0,7 0 0 15,-3-4 1-15,5 4-1 0,2 0 0 0,0-5-1 16,-3 5 0-16,1 0 0 16,2 0 0-16,-2-2 0 0,-1 2 0 0,2 0 0 15,4-6-1-15,-1 6 1 0,1 0-1 16,-4 0 0-16,-1 0 0 0,2 0 0 16,-2 0 0-16,1 0 0 0,2-4-1 15,-1 4 0-15,3-4 0 0,-1 4 0 16,-2 0 0-16,2 0 0 0,-4 0 0 15,-2 0-1-15,0 0 2 0,2 0-1 16,0 0 0-16,5 0 0 0,-1 0 0 0,1 0 1 16,-3 0-1-16,2 0 0 0,-4 0 0 15,-3 0 0-15,2 0 0 0,-3 0 0 16,5-4 1-16,-1 4-1 0,-1 0 0 16,-4 4 1-16,5-4-1 0,-2 0 1 15,0-4-1-15,-1 4 0 0,0-4 0 16,5 4-1-16,-1 0 1 0,-1 0-1 15,2 0 1-15,-6 0-1 0,1 0 0 16,-4 0 0-16,-2 4 0 0,-4-4 0 0,1 0 1 16,3 0-1-16,1 0 0 0,2 4 0 15,-1 0 0-15,0-1 1 0,3 2-1 16,-7-1 0-16,3-1 0 0,-6 1 0 16,0-4 0-16,-1 5 1 0,-1-5-1 15,2 0 0-15,2 0 0 0,0 5 0 16,2-5 1-16,-1 6-1 0,0 1 0 15,-1-2 0-15,-2 3 0 0,-5-1 1 16,3 1-1-16,-4-3 0 0,0-2 0 0,-1-3 0 16,0 6 1-16,2-6-1 15,3 3 0-15,-3-3 0 0,0 7 0 0,1-3 1 16,-3 1-1-16,-2-2 0 0,-1 1 0 16,-3 2 0-16,-3-1 0 0,-4-1 0 15,0 1 0-15,-2 0 0 0,-1 0 0 16,-3-2 0-16,0 2 0 0,-2-1 0 15,-3-1 1-15,4 2-1 0,-5-1 0 16,0-1-1-16,-2 3 1 0,1 0 0 16,-3 1 0-16,2 0 0 0,-5 3 0 0,5-1 0 15,-5 2 0-15,0 1 0 0,3 1 0 16,-3 0 0-16,0 1 0 0,4-1 0 16,-4 1 1-16,0-1-1 0,0 0 0 15,0 0 0-15,2-1 0 0,-2 0 1 16,0-2-1-16,6 4 0 0,-6 1 0 15,6-1 0-15,-6 1 0 0,7 2 1 16,-2-2-1-16,0 4 0 0,-1 1 0 16,3 1 0-16,2-2 0 0,-5 3 0 15,5 2 0-15,-1-2 0 0,-2 5 0 0,1-4 0 16,0 1 0-16,1 0 1 0,-1-1-1 16,3 0 0-16,-2-3 0 0,4 0 0 15,-4-3 0-15,3 2 0 0,-2 0 0 16,1-2 0-16,-2 2 0 0,0 2 0 15,-2 0 0-15,1 1 0 0,-1-1 0 16,1 3 0-16,0 1 1 0,3 1-1 16,-2 1 0-16,3 2 0 0,-2-1 0 0,1 3 0 15,0-2 0-15,-3-1 0 0,3-1 0 16,-2 0 0-16,-2-3 1 0,1 0-1 16,-1-4 0-16,-1 3 0 0,-2-1 0 15,4 0 0-15,-3 1 0 0,-1 0 0 16,2-2 0-16,0 4 1 0,-5 0-1 15,6-2 0-15,-4 2 0 0,4 2 0 16,-4 2 0-16,-2 0 0 0,6 1 0 16,-1-2 1-16,-5 0-1 0,5-1 0 15,-5-4 0-15,0 0 0 0,2-3 0 0,-2-2 0 16,0 0 1-16,0-1-1 0,0-2 0 16,0 4 0-16,0 0 0 0,0-3 0 15,0 1 0-15,-2 1 0 0,2-1 0 16,-4 0 0-16,4 1 0 0,-3 0 0 15,3 1 1-15,-4 0-1 0,4 3 0 16,-5-2 0-16,5 0 0 0,0 0 0 16,-3 0 0-16,3-1 0 0,0 1 0 0,-6-1 0 15,6-2 0-15,-6-2 0 0,6 2 1 16,-5-3-1-16,5 1 0 0,-7-1 0 16,5-2 0-16,-2 1 1 0,-3 2-1 15,4-1 0-15,-3 2 0 0,0 0 1 16,0 1-1-16,-1-1 0 0,2 0 0 15,-1-1 1-15,0 2-1 0,0-2 0 16,-1 1 0-16,3-1 1 0,-2 1 0 16,0 0-1-16,-1 0 1 0,0 2-1 0,3 0 1 15,-2-3 0-15,0 1-1 0,0-1 1 16,4-2-1-16,-3 1 1 0,2-2 0 16,-2-4 0-16,5 0 0 0,-5-1 1 15,5-7-1-15,-6 6 0 0,6-6 1 16,0 5-1-16,0-5 0 0,0 0-3 15,0 0-9-15,0 5-81 0,0-10-78 16,0-7-201-16</inkml:trace>
  <inkml:trace contextRef="#ctx0" brushRef="#br0" timeOffset="79456.2">20555 7490 123 0,'6'16'38'0,"1"-1"4"16,-7-1-12-16,6 1 1 0,-6-2-1 16,4 1-3-16,-4 1-3 0,0-2-2 15,3 2-5-15,-3 0-2 0,0 0-2 16,0 4-2-16,0 0 1 0,0-1-1 0,0 3 0 16,0 1 0-16,0 3-2 0,0-2 0 15,0-1-2-15,0 1-2 16,0 3 0-16,0 0-1 0,4-2 0 0,-4 1 1 15,0 1-1-15,2-1 1 0,-2-1 0 16,0 0-1-16,0-2-1 0,5-1 1 16,-5 0-2-16,3-3 0 0,-3 0 0 15,0 2 0-15,6 0 0 0,-6 1 0 16,0-1-1-16,4 0 1 0,-4 2 0 0,0 2 0 16,2-1 0-16,-2 2 0 0,5-1-1 15,-5 2 1-15,6 2-1 0,-6-2 0 16,6 1 0-16,-4-1 0 0,-2-1 0 15,7-1 0-15,-7-2 0 0,6-1 0 16,-6-1 0-16,4-1 0 0,-4-1 0 16,0 3-1-16,3 0 1 0,-3-1 0 15,0-1 0-15,4 0-1 0,-4 0 1 16,2 0-1-16,4-1 0 0,-3-1 1 0,2 2 0 16,-1 1-1-16,1 0 1 0,-2 1 0 15,2 1-1-15,1-2 1 0,-3 1 0 16,1 1-1-16,-4-2 0 0,6 0 1 15,-6-2-1-15,4-1 0 0,-4-4 1 16,5 1-1-16,-5-3 1 0,6 1-1 16,-6-2 0-16,7 0 1 0,-7-1-1 15,5-1 0-15,-5 1 1 0,5-1 0 16,-5-1 1-16,3 0-1 0,-3 0 2 0,4-2-1 16,-4 2 1-16,2-2-1 0,-2 0 1 15,0 0-1-15,7 2 0 0,-7-1-1 16,0-2 1-16,4-1-1 0,-4-3 0 15,0 5 1-15,0-5-1 0,0 0 1 16,0 0 1-16,0 0 0 0,0 0 0 16,0 0-4-16,0-3-24 0,0-5-65 15,0 1-74-15,0-2-189 0</inkml:trace>
  <inkml:trace contextRef="#ctx0" brushRef="#br1" timeOffset="93874.03">19336 9951 356 0,'-5'-6'87'0,"1"0"1"0,4 1-43 15,-4 0-17-15,4 2-6 0,0-1-1 16,0 4-3-16,-5-5-1 0,5 5-2 0,0 0-4 16,0 0-3-16,0 4-4 0,0 2-2 15,0 3-1-15,-3 4-2 0,3 3 1 16,0 4 0-16,0 1 0 0,0 1 1 16,0 2-1-16,0 0 2 0,-4-2-1 15,0 0 0-15,1-1 1 0,-2 2 0 16,3-1 0-16,-2 2-1 0,-3-3 1 15,4-1 0-15,3 2-1 0,-8 1 0 0,8-1 0 16,-3-2 0-16,3-1 0 16,0 2 0-16,0 0-1 0,0-2 1 0,0-4 0 15,0 1-1-15,0-4 0 0,3-1-2 16,-3-3-5-16,0-2-5 0,4-2-9 16,-4-4-46-16,6 0-40 0,-6-7-75 15,5-4-166-15</inkml:trace>
  <inkml:trace contextRef="#ctx0" brushRef="#br1" timeOffset="94310.93">19208 10020 299 0,'0'-13'69'0,"5"-2"6"0,0 0-46 16,-2 2-4-16,3 0 0 0,1 2-1 16,0 2 1-16,-1 0-3 0,0 2-3 0,-1-1-4 15,2 2-3-15,1 0-3 0,-2 1-3 16,5 1-2-16,-2 1-1 0,3-2-1 16,0 5-2-16,0 0 1 0,-1 0-1 15,1 0 0-15,2 7 0 0,0-2 1 16,0 6-1-16,0 0 0 0,-1 1 1 15,-1 3-1-15,2 2 1 0,-4 2-1 16,-1 0 0-16,-1-4 1 0,-3 2-1 16,-2-4 1-16,-3-1-1 0,5-3 1 15,-5 0 0-15,0-1 0 0,-6-3 0 0,0 2 1 16,-1-2 0-16,-4 0-1 0,-3 2 1 16,0-2 1-16,-1 2-1 0,-2 0 0 15,0 1 1-15,0 1-1 0,-1-4 0 16,5 4 0-16,0-4 0 0,0 0-1 15,2 0-3-15,3-5-5 0,1 5-9 16,4-5-27-16,3 2-57 0,-4-2-76 16,4 0-179-16</inkml:trace>
  <inkml:trace contextRef="#ctx0" brushRef="#br1" timeOffset="94775.61">19463 10231 225 0,'0'9'53'0,"4"2"2"16,0-2-35-16,0 3-2 0,2-1 3 0,-1 3 1 15,0 0 2-15,0 3 1 0,-1 0 0 16,3-2-2-16,-2 3-2 0,1 1-4 16,-2-1-3-16,2-1-3 0,-1 0-3 15,0 0-1-15,-3 0-2 0,-2-2 0 16,5-2 0-16,-5-2 1 0,0-2-1 15,0-1 1-15,0-4 0 0,0 0 1 16,0-4 2-16,-5 4 1 0,5-4 0 16,-2 0 0-16,2 0 1 0,-7-5-2 15,4-1 0-15,-1 1-2 0,-1-4-2 16,0-3-2-16,3-4 1 0,2-1-2 0,-5 0 1 16,5-3-1-16,0-1 0 0,0-1 0 15,5 2 1-15,0-1 1 0,-2 4 1 16,5 0 1-16,-3 2 0 0,6 0 0 15,-3 2 0-15,-1 2 0 0,4 2-2 16,-3-1 0-16,3 0-1 0,-1 0-1 16,2 3 0-16,-1-2-1 0,2 2 0 15,-4 2 0-15,4 0 0 0,-2 1-1 0,-3 1 1 16,4 3 0-16,-5-4-1 0,0 4-2 16,0 0-2-16,-1 0-6 0,0 0-4 15,-1 0-8-15,-1 0-11 0,1 0-59 16,-1 4-20-16,-4 3-69 0,4 0-144 15</inkml:trace>
  <inkml:trace contextRef="#ctx0" brushRef="#br1" timeOffset="94982.24">19774 10526 486 0,'0'0'103'0,"0"0"0"0,0-5-88 16,0 5-6-16,0-7-1 0,0 3-3 15,0-1-2-15,0 2-2 0,0-2-5 0,0 1-10 16,0 0-91-16,0-2-87 0,0-1-226 16</inkml:trace>
  <inkml:trace contextRef="#ctx0" brushRef="#br1" timeOffset="95773.08">20210 10379 336 0,'0'0'81'16,"0"0"0"-16,6-5-29 0,-6 0-37 15,6-2-3-15,-2-1-1 0,-1-3 1 16,4 1 0-16,-3-1 1 0,-1-1-1 16,3 1-3-16,0-1-3 0,0 0-1 15,5 0-2-15,-4-2-1 0,1 0 0 0,0 1 0 16,0-2-1-16,1 1-1 0,-1 2 1 16,3-1 0-16,-2 1-1 0,1 0 1 15,-1 0-1-15,0 0 1 0,-1 3-1 16,-2 1 1-16,-2 2-1 0,1-1 1 15,-5 3-1-15,5 4 0 0,-5-3 0 16,0 3 0-16,0 0 0 0,0 0-1 16,0 6 1-16,0-4-1 0,0 4 1 15,0 0 0-15,0 1 0 0,0 1 0 0,-4 0 0 16,4 1 1-16,0 3-1 0,-6-2 1 16,6-1-1-16,-4 3 1 0,4 3-1 15,-5-2 1-15,0 3 0 0,3-2 1 16,-3 1-1-16,0 2 1 0,2 0 0 15,-3 2 1-15,0 1 2 0,1-1-1 16,2 2 1-16,-1 0 0 0,0 0 0 16,1 1 0-16,3-3-1 0,-6-1 0 15,6 0-1-15,-3-4 0 0,3 3-1 0,0-4 0 16,-4 0 0-16,4-2-1 0,0-1 0 16,0 0 0-16,0-1-4 0,0 0-8 15,0-4-9-15,0 3-86 0,0-4-85 16,7 1-216-16</inkml:trace>
  <inkml:trace contextRef="#ctx0" brushRef="#br1" timeOffset="95947.9">20519 10661 500 0,'0'0'103'15,"0"0"-1"-15,0 0-94 0,0 0-11 16,0 0-6-16,3 0-9 0,-3 0-42 16,5 0-42-16,-5 5-75 0,0-5-167 15</inkml:trace>
  <inkml:trace contextRef="#ctx0" brushRef="#br1" timeOffset="104355.84">22057 9963 115 0,'-6'0'34'16,"6"2"5"-16,-3-2-5 0,3 7-8 15,-4-3 3-15,4 1 2 0,-6 1 0 16,3 1 1-16,-3 2-1 0,1-1-2 0,-3 4-4 16,2 0-3-16,-4 0-3 0,0 1-4 15,-1 1-3-15,-1 2-2 0,-1 0-3 16,4-1-1-16,-2-1-1 0,1 2 0 15,1-3 0-15,2-1 0 0,0 1 1 16,0 1-1-16,1-1 0 0,0 0 0 16,0 1 0-16,-1-1 0 0,0 1-2 15,5 1 0-15,-2 1 0 0,4 2-1 0,-6-1 0 16,6 2-1-16,0 2 2 0,0 2-1 16,6 0 1-16,0-1 1 0,1 2-1 15,3 0 1-15,-2-1 0 0,0-2 0 16,3-2 0-16,-2-2 0 0,1 0-1 15,-1-5 0-15,-2 1 0 0,3-4 0 16,-2-1-1-16,0 0 0 0,-1-1-1 16,2 1 1-16,-1-2 0 0,-1 1-1 15,-1 0-1-15,0-2-5 0,0 0-10 16,-3-3-71-16,4-2-10 0,-2 0-67 0,1 0-141 16</inkml:trace>
  <inkml:trace contextRef="#ctx0" brushRef="#br1" timeOffset="107488.21">22324 10176 210 0,'0'0'61'0,"0"0"1"0,0 0-16 16,0 0-10-16,0 2-8 0,0-2-5 16,-3 6-4-16,3-2-1 0,-5 0 0 15,5 0-4-15,-5 3-1 0,5 0-2 16,0 2 0-16,0 0-1 0,-4-1 0 16,4 2-3-16,0-3 0 0,-3 1-2 15,-2-2-1-15,5-1-1 0,0-1-1 0,-2-4 0 16,2 5 0-16,0-5-1 0,0 4 0 15,0-4 0-15,0 0 0 0,2 0 1 16,4 4-1-16,-6-4 0 0,4 0 0 16,-4 0 0-16,0 0 0 0,6 0 1 15,-3 0-2-15,3 0 1 0,0 0 0 16,1 0 0-16,3 0-1 0,-6 0 0 16,3 0 1-16,-2 0-1 0,2 0 0 0,-1 0 0 15,1 0 0-15,0 3 0 0,-1-3 0 16,1 4 0-16,3-4 0 0,-6 3 0 15,1-3 0-15,0 5 0 0,-3-1 0 16,-2 2 0-16,6-1 0 0,-6 2 0 16,4-2 1-16,-4 2-1 0,0 1 0 15,2-1 0-15,-2-3 1 0,0-1-1 16,5 2 0-16,-5-1 1 0,0-4-1 16,0 5 0-16,0-5 1 0,0 7-1 15,-5-3 1-15,5 0 0 0,-3-2 0 0,-1 3 1 16,-1-2 1-16,-1 1 1 0,3-1 0 15,-4 1 2-15,0 1-1 0,-2-5 1 16,2 3 0-16,0-3 0 0,1 4-2 16,4-4 0-16,-3 0-1 0,5 0-1 15,-6 5-2-15,6-5-2 0,0 0-6 16,0 0-9-16,0 0-25 0,0 3-58 16,0-3-77-16,0 5-178 0</inkml:trace>
  <inkml:trace contextRef="#ctx0" brushRef="#br1" timeOffset="108363.22">22311 10126 322 0,'0'0'78'16,"-4"0"1"-16,4 0-49 0,0 0-10 16,0 0-5-16,0 0-2 0,0 0-3 15,0 0-1-15,0 0-1 0,0 0-1 16,4 0 0-16,-4 0-1 0,7 0-2 0,-1 0-1 15,1 0 0-15,4 0-1 0,-3 4-1 16,6-4 1-16,-2 0 0 0,1 0-1 16,-1 0 0-16,-1 0 1 15,-1 0-1-15,1 0 0 0,-3 0-1 0,4 0-5 16,-4-4-7-16,3 4-27 0,-2-4-51 16,1 0-69-16,-2 4-163 0</inkml:trace>
  <inkml:trace contextRef="#ctx0" brushRef="#br1" timeOffset="109385.96">22324 10648 148 0,'0'0'30'16,"0"0"4"-16,0 5-22 0,0-5 2 16,-3 5 6-16,3 1 4 0,0-2 5 15,-5 2 2-15,5 2-1 0,-5-1-3 16,5 3-4-16,-6 0-3 0,6 1-3 15,-3 1-3-15,3-1-2 0,-4 0-3 0,4-1-2 16,0-2-1-16,-7-2-1 0,7 1 0 16,0 1-2-16,0-1 0 15,0 1 0-15,6 3 0 0,-6 1-1 0,8 1 0 16,-4-2 0-16,-1 1 0 0,3-4 0 16,0 0-1-16,1 1 1 0,3-2 0 15,-2 1-1-15,4-4 0 0,-3 2 0 16,3-2 0-16,0-4 1 0,-3 0-1 0,3 0 0 15,-1 0 0-15,-2-6 1 0,1 2-1 16,0 0 0-16,0-1 1 0,-2 0-1 16,3-1 0-16,-3 0-1 0,0-2 1 15,-1-1 0-15,3 1-1 0,-4-1-1 16,-3-3 1-16,2 2-1 0,-3-2 0 16,-2 2 0-16,5-1 1 0,-5 0-1 15,0-1 1-15,0 3 0 0,-6-4 0 16,6 2 0-16,-6 0 1 0,4 0 0 15,-2 1 1-15,-2 3 1 0,3-2-1 16,-4 3 2-16,-3 2-1 0,3 4 0 0,-3-4-1 16,0 4-1-16,-2 0 0 0,-2 0 0 15,2 4-1-15,-2-4 0 0,2 7 0 16,-1-4 0-16,-1 1 0 0,6-1 0 16,-4 2-1-16,4 0-7 0,1 1-40 15,-2 0-35-15,5 2-64 0,4-2-148 16</inkml:trace>
  <inkml:trace contextRef="#ctx0" brushRef="#br1" timeOffset="110947.23">22777 10110 177 0,'9'4'48'16,"-3"-4"3"-16,-2 4-19 0,-1 1-9 0,2 1 0 16,-3 0 2-16,5 1-3 0,-2 0-3 15,0 2-2-15,1-1-4 0,-3 2-2 16,3 0-2-16,0 1-2 0,-4 2-1 16,3 1 0-16,-1-2-1 0,-4 3 0 15,6-2 1-15,-6 2 0 0,3 0 1 16,-3 2-1-16,4 2 0 0,-4-1 1 15,3 6 0-15,-3 1-1 0,5-1-1 16,-5 2 1-16,2-1-2 0,-2 0 0 0,5 0 0 16,-5-1 0-16,0-2 0 0,0-1 0 15,0-3 2-15,-5 1 1 0,2-2 0 16,-3-2 0-16,0 1 1 0,0 2-1 16,0-2 0-16,0-1-2 0,-2 2 1 15,2-4-2-15,0-2 1 0,0-1-1 16,0-4 0-16,-1-1-1 0,5-5 0 15,2 5-1-15,-5-5-2 0,5 0-4 16,0 3-5-16,0-3-9 0,0 0-27 16,0 0-52-16,7-4-70 0,0 0-163 0</inkml:trace>
  <inkml:trace contextRef="#ctx0" brushRef="#br1" timeOffset="111346.21">23265 10366 265 0,'0'0'68'0,"7"0"3"16,-4 0-31-16,1 0-20 0,2 0-2 15,1 0 1-15,2 0-5 0,-2 0-2 16,4 3-2-16,0-3-1 0,-2 0 1 15,2 0-2-15,-1 0 0 0,2 0-1 16,-1 0-2-16,-2 0 0 0,3 0-2 16,-5 0-1-16,3 0-3 0,-3-3-7 15,-4 3-21-15,2 0-44 0,-5 0-13 0,0 0-56 16,0 0-113-16</inkml:trace>
  <inkml:trace contextRef="#ctx0" brushRef="#br1" timeOffset="111603.54">23214 10514 236 0,'12'0'68'16,"1"0"6"-16,2 3-27 0,-3-3-8 15,2 0-4-15,-1 0-6 0,1 0-6 16,-1-3-6-16,1 3-5 0,-2-9-4 16,5 6-2-16,-2 3-2 0,2-6-2 15,-2 3-2-15,-1-1-7 0,3 0-24 16,-2 0-55-16,-3-1-68 0,1-2-168 0</inkml:trace>
  <inkml:trace contextRef="#ctx0" brushRef="#br1" timeOffset="112211.19">23730 10409 296 0,'0'0'68'0,"6"-6"0"16,-1 0-29-16,2-2-32 0,2-2-3 15,1 0 2-15,-2-4 2 0,4 2 2 16,-4 0 1-16,4 0 1 0,-4 1 0 16,3-1-2-16,-3 1-2 0,4-1-2 0,-1 0-2 15,-2 0-1-15,-2-1-1 0,5 1-1 16,-5 0 0-16,3 1 0 0,-1 2-1 15,-3 0 1-15,1 2-1 0,0 0 2 16,-1 2 0-16,-1-1 2 0,-5 2 1 16,3 4 0-16,-3-3 1 0,0 3 0 15,0 0-1-15,0 0-2 0,0 0-1 0,0 0-1 16,0 3-1-16,-2 3-1 0,2-2 1 16,-5 3-1-16,5 0 1 0,-6 0 0 15,6 1 0-15,-2 2 0 0,2 1 0 16,-5-1 0-16,5 2 0 0,-6-1 1 15,4 1-1-15,-3-1 0 0,-1 1 0 16,-1 0 1-16,1 4 0 0,-1 0-1 16,1 3 1-16,3 0 0 0,-3 2 0 0,1 0 0 15,2 0 0-15,3-2 0 16,-4-1-1-16,4-2 1 0,0 1 0 0,0 0 1 16,0-3-1-16,0 0 2 0,0-2 0 15,0-1 0-15,0-1 0 0,0-3 0 16,0 2 0-16,0-3 0 0,0-1 0 15,0-1-1-15,0 0 0 0,0 0 0 16,4-1-1-16,-4 1 1 0,0-4-2 16,0 5-5-16,0-1-6 0,3 0-24 0,-3 0-60 15,5-4-75-15,1 5-178 0</inkml:trace>
  <inkml:trace contextRef="#ctx0" brushRef="#br1" timeOffset="114388.97">25414 10109 179 0,'4'-8'51'15,"-1"-2"6"-15,4 0-22 0,-1 0-1 16,-1-4 0-16,0 0-3 0,-2-1-5 15,2 2-5-15,1 1-6 0,-3 1-4 16,-3 0 0-16,4 5-2 0,-4 2 1 16,2 4-2-16,-2 0 1 0,0 0-2 15,-3 6 0-15,-1 2-3 0,-2 3-2 16,-1 2-1-16,0 2 0 0,-1 4 0 0,-3-2-1 16,4 4 1-16,-2-1 1 15,-1-1 0-15,-3 1 1 0,4 1 0 16,-3 3 1-16,1-1 1 0,-1 2-1 0,3 2 0 15,1 4-1-15,2 0 0 0,2 0-1 16,4 0 0-16,0 2 1 0,0-3-1 16,5-1 1-16,1-3 0 0,0-4 0 15,3 0 1-15,1-4-1 0,-1-3 0 16,2-3 0-16,-2-1-1 0,1-2 1 16,0-1-1-16,0-1-3 0,-2-3-6 15,3-4-12-15,-2 4-72 0,2-4-75 0,-1-4-186 16</inkml:trace>
  <inkml:trace contextRef="#ctx0" brushRef="#br1" timeOffset="114812.53">25851 10109 364 0,'0'0'77'0,"0"-6"1"16,0 2-66-16,6-1-6 0,-2 0-1 15,-1-5-2-15,3 0-1 0,0-1 0 0,2-1 0 16,1-3 0-16,0-1 0 0,3-2 0 15,0 2-1-15,3-1 0 0,-2 1 0 16,0 1-1-16,0 3 1 0,-5 1-1 16,2 3 0-16,-2 3 0 0,-6 1 0 15,3 4 0-15,-5 0 0 0,4 0 0 16,-4 11 1-16,0-2 0 0,-5 4 0 16,5 2 1-16,-6 5 1 0,1 1-1 15,2 1 0-15,-1 0 0 0,4-2 0 16,-6 0 0-16,6-3-1 0,-2-2 0 0,2-2 1 15,0-1-2-15,0 0-3 0,0-3-12 16,5 1-35-16,-2-3-33 0,1-3-62 16,5 0-142-16</inkml:trace>
  <inkml:trace contextRef="#ctx0" brushRef="#br1" timeOffset="115162.08">26207 10009 256 0,'-7'0'62'0,"1"7"1"0,0 0-10 15,1 1-50-15,2 1-3 0,3 1 0 16,-4 0 0-16,4-1 1 0,-3 1-1 16,3 0 0-16,0-1 1 0,0-1 0 0,3 0 1 15,1-2 0-15,2 0 2 16,-2 0-1-16,6-3 2 0,-1 2-1 0,4-5 0 15,3 0-1-15,0 0-1 0,0 0-3 16,0-5-4-16,-2 2-4 0,2-1-4 16,-6-3-2-16,2 0-1 0,-5-1 2 15,0-2 1-15,-3-2 4 0,-4 0 5 16,0 0 4-16,0 2 6 0,-5-2 2 16,-2 2 5-16,-5 2 0 0,0 2 1 15,-1 3 0-15,-3 3-2 0,-1 0-4 0,-2 4-6 16,4 3-15-16,1-1-32 0,3 4-22 15,2-3-48-15,4 2-105 0</inkml:trace>
  <inkml:trace contextRef="#ctx0" brushRef="#br1" timeOffset="115553.42">26494 10008 189 0,'-5'8'38'0,"5"2"0"0,-2-2-34 15,2 1 0-15,0-1 4 0,2 1 5 0,-2-2 3 16,6-2 4-16,-6 4 2 0,6-1 3 15,-1-3-3-15,0 0-3 0,-2-1-4 16,4 2-3-16,3-1-1 0,-2-1-3 16,0-4-2-16,3 0 1 0,-3 0-1 15,4 0 0-15,-3 0-1 0,6-7 0 16,0 2-1-16,-1-5-1 0,3 0 0 16,-3-4-1-16,0-1 1 0,-3-2-1 15,-4 0 1-15,-7 0 2 0,2-2 1 0,-2 2 2 16,-6 0-1-16,-1 4-1 0,-5 4-1 15,-3 2-6-15,-3 4-30 0,-4 3-49 16,-4 6-64-16,-1 3-156 0</inkml:trace>
  <inkml:trace contextRef="#ctx0" brushRef="#br1" timeOffset="116169.5">26180 10559 61 0,'0'0'34'15,"0"4"7"-15,0 0-1 0,0 0 5 0,0 4 0 16,0-4-4-16,0 3-7 15,0 0-8-15,0-2-8 0,0 2-5 0,0-2-4 16,0 0-3-16,3 0-1 0,-3 0-2 16,0-1 0-16,0 1 1 0,0 0 0 15,7 0-1-15,-7 0 1 0,6-1 0 16,-2 0-1-16,-2 1 0 0,4 1 0 16,1-4 0-16,-2-2-1 0,3 8 1 15,-1-8-1-15,6 4 1 0,-1-4 1 16,-1 0-1-16,-2 0 1 0,3-2 0 15,0-4 0-15,-3 0 0 0,-3-1-1 16,5-3 0-16,-2 3 0 0,2 1-2 0,-4-5 1 16,-2 2 1-16,-2-2 2 0,-3 1 3 15,5-1 1-15,-5 0 2 0,-7-4 2 16,2 2 1-16,-1 1 1 0,0 2-2 16,-1-2-2-16,-6 2-2 0,0 0-1 15,-3 5-3-15,-1 1-1 0,-3 4-2 16,-1 0-4-16,3 0-4 0,2 9-10 0,0-1-38 15,7 2-36-15,-1-1-66 0,7 1-150 16</inkml:trace>
  <inkml:trace contextRef="#ctx0" brushRef="#br1" timeOffset="116797.84">26924 9827 225 0,'0'0'54'16,"0"0"5"-16,0 0-34 0,4 0-2 0,-4 5 0 15,3-5-3-15,-3 6-1 16,9 0 0-16,-4-1-4 0,1 2-3 0,0 1-2 16,3 0-1-16,-1 1-1 0,-1 3-1 15,0 0-1-15,0 4 1 0,-2 3 0 16,2 4-1-16,-1-1 1 0,0 4-1 16,0-2 0-16,0-1-1 0,-1 1-2 15,1-3 0-15,0-2 0 0,0 0-1 16,-1-2 0-16,-5-1-1 0,6 2 1 0,-6-3-1 15,0 4 1-15,0-2-1 0,0 0 0 16,0 4 1-16,0 0-1 0,0 3 0 16,0-2 0-16,-6 2 0 0,1 3 1 15,3 1-1-15,-4-2 0 0,1 0-1 16,-2 0 1-16,0-2-1 0,1 0 1 16,-1-5-1-16,0 0 1 0,-1-4-1 15,-1-2 1-15,2-3 0 0,0 0 0 16,-1-2 0-16,2-1-1 0,0-3-1 15,1 2-5-15,5-6-13 0,-6 4-69 0,6-4-72 16,0-3-182-16</inkml:trace>
  <inkml:trace contextRef="#ctx0" brushRef="#br1" timeOffset="117118.21">27289 10246 305 0,'0'0'80'0,"0"0"-1"15,0-6-5-15,4 6-58 0,-4 0-4 16,6-4-1-16,-3 4 0 0,4 0 2 0,-1-3 0 15,4 3-1-15,-1 0-2 0,4 0-2 16,0 0-3-16,1 0-1 0,2 0-1 16,0 0-1-16,0 0-1 0,0-5 0 15,4 1 0-15,-4 4 0 0,1-5-2 16,-1 5-5-16,0-4-9 0,-3 4-46 16,0-5-34-16,-2 5-69 0,-4 0-156 15</inkml:trace>
  <inkml:trace contextRef="#ctx0" brushRef="#br1" timeOffset="117317.74">27288 10346 191 0,'0'6'48'0,"0"-3"6"15,0-3-2-15,6 3-24 0,1-3 4 16,1 0 3-16,3 0 1 0,1 0-2 0,2 0-5 15,0 0-9-15,5-4-8 0,1 4-12 16,0-6-33-16,5 3-49 0,-1-4-66 16,-1 0-160-16</inkml:trace>
  <inkml:trace contextRef="#ctx0" brushRef="#br1" timeOffset="117859.89">28001 10290 311 0,'0'0'80'16,"4"-7"-1"-16,1 4-1 0,-1-2-72 15,-1 0-4-15,3-2-1 0,-1-3 1 16,2 1-1-16,-1 0 1 0,1-2-1 15,1 2 0-15,3-1 0 0,-2 0 0 0,3 1 0 16,1 1 0-16,-1-2-1 0,1 0 1 16,1-1-1-16,-1-1 1 0,1 2-1 15,-1 0 1-15,0 1-1 0,-1 0 0 16,-5 1 1-16,1 0-1 0,-2-1 1 16,-6 6 0-16,4-4 0 0,-4 7 0 15,0-5-1-15,0 5-1 0,0 0 0 16,0 0-1-16,-4 3 1 0,1 3-1 15,-1 0 0-15,-3 0 0 0,1 2 1 16,3 2 1-16,-2 0-1 0,0-2 1 0,-1 0 0 16,-1 2 0-16,4 2 0 0,-4-2 0 15,-2 1 1-15,2 2-1 0,0-1 1 16,1 1 1-16,0 0-1 0,0 2 1 16,3 0-1-16,-3 0 0 0,1 2 0 15,2 1 0-15,3 0 0 0,-6 1-1 16,6 0 1-16,-5-2 0 0,5 3 1 15,0-1 1-15,0-2 0 0,-5 0 0 16,5 1 1-16,0-2 0 0,0 0 0 0,0-3-2 16,0 1 1-16,0-5-1 0,5 2-1 15,-5-4 1-15,0-2-2 0,0 2-10 16,0-2-74-16,0-5-4 0,0 5-60 16,4-5-132-16</inkml:trace>
  <inkml:trace contextRef="#ctx0" brushRef="#br1" timeOffset="121165.87">19096 11737 175 0,'0'7'53'16,"0"3"5"-16,0 0-15 0,0 0-4 15,3 2-5-15,-3 2-5 0,6 3-3 16,-1 2-3-16,0 2-2 0,-3 3-4 16,3 1-3-16,0 4-2 0,-2 0 0 15,1-2-2-15,-2-1-1 0,-2-1-2 16,7-1 0-16,-7-4-1 0,5 0-2 16,-5-5 0-16,0-2-1 0,0-1 0 0,0-3 0 15,0-4-1-15,0 0 0 0,0-5-2 16,0 4-4-16,0-4-29 0,0 0-55 15,-5-8-71-15,0 2-173 0</inkml:trace>
  <inkml:trace contextRef="#ctx0" brushRef="#br1" timeOffset="121502.2">19076 11722 291 0,'0'-10'60'0,"9"3"0"16,-3 1-52-16,5 0-3 0,2 2 2 16,-1 1 2-16,3 3 3 0,-1-5 1 15,3 5 1-15,-2 0 1 0,4 7-3 16,-2-2-4-16,0 1-1 0,4 0-3 16,-5 3-1-16,-1-1-1 0,1 1 0 0,-5-1-1 15,1 1 0-15,-2 1 1 0,-4-1 1 16,-3-2 2-16,-3 1 3 0,0-1 1 15,-7 1 3-15,0 1 0 0,-5-1 1 16,-2 3 0-16,-2 1-2 0,-1-1-1 16,1 1-1-16,-5-3-1 0,1 1-1 15,5-4-2-15,-3-2 0 0,5-4-3 16,0 5-3-16,6-5-5 0,3 0-12 0,4 0-12 16,0 0-66-16,5 0-74 0,3-5-177 15</inkml:trace>
  <inkml:trace contextRef="#ctx0" brushRef="#br1" timeOffset="121826.33">19449 11925 165 0,'5'18'43'16,"0"1"2"-16,1 2-16 15,0 1-10-15,2-1 1 0,0 1 2 0,-1-1 0 16,5-1 0-16,-4-4-1 0,4-3-3 15,-1-1 0-15,-2-1-3 0,-2-3-4 16,-1 0-2-16,1-3-1 0,-3 0 4 16,-4-5 8-16,4 3 4 0,-4-3 0 15,0-3 0-15,0-3 0 0,0 0 0 16,-4-5-6-16,4-1-7 0,0-2-5 0,-4-3 1 16,4-2 2-16,0-2 0 0,0-1 1 15,0 0-1-15,0-2-1 0,6 0 0 16,-1 3-3-16,1 3-1 0,1 1-1 15,2 4-1-15,2 0-3 0,0 2-3 16,1 3-5-16,2 1-6 0,2 4-11 16,-1 3-50-16,1 0-31 0,-2 0-71 15,0 4-154-15</inkml:trace>
  <inkml:trace contextRef="#ctx0" brushRef="#br1" timeOffset="121990.48">19826 12123 450 0,'0'0'97'16,"-2"0"1"-16,2 0-82 0,-4 0-7 15,4 0-1-15,0 0-4 0,0 0-7 0,0 0-11 16,0-5-39-16,0 1-45 0,9-3-73 16,1-2-172-16</inkml:trace>
  <inkml:trace contextRef="#ctx0" brushRef="#br1" timeOffset="122545.38">20067 11837 386 0,'0'-7'86'0,"0"0"2"16,0 1-66-16,0-1-6 0,0 2-6 16,5 0-2-16,0-1-2 0,0 4-1 15,4-3-3-15,-1 5-1 0,5-2 0 16,-1 2-1-16,2 0 0 0,0 0 1 0,0 0-1 16,3 0 0-16,-3 0 0 0,-1 2 0 15,0 3 1-15,0-3-1 0,-2 4 0 16,-3-1 0-16,4 4 0 0,-5-2 1 15,0 5-1-15,-2 1 0 0,0 1 1 16,-5 1 0-16,0 1 0 0,0 1 1 16,-6 1-1-16,-2 0 1 0,-2 2 0 15,-4 3 0-15,-3-2-1 0,-1-2 0 16,0 1 0-16,-1-3 0 0,-4-1 0 0,7-2-1 16,-2-3 1-16,3-2-1 0,4-2 1 15,3-2-1-15,2 1 0 0,6-2-1 16,-6-4 0-16,6 5 0 0,0-5-1 15,0 0 0-15,6 3 0 0,-3-3 1 16,3 4 0-16,0-4 1 0,4 3 0 16,0 1 0-16,1-4 0 0,1 5 0 15,-3-5 0-15,2 7 0 0,2-4 0 16,-2 0 0-16,3 1 0 0,-2 0 1 0,-1-4 1 16,2 4 0-16,-1-4 1 0,-3 0 0 15,0 0 0-15,-1 0 0 0,-1 0 0 16,0 0-2-16,4 0-4 0,-4 0-8 15,0 0-31-15,0 0-53 0,0-4-73 16,3 4-176-16</inkml:trace>
  <inkml:trace contextRef="#ctx0" brushRef="#br1" timeOffset="122702.98">20464 12172 428 0,'0'0'93'0,"-3"0"1"0,3 0-70 16,0 0-18-16,0 0-11 0,0 0-87 16,0 0-79-16,0 0-206 0</inkml:trace>
  <inkml:trace contextRef="#ctx0" brushRef="#br1" timeOffset="123948.09">21680 11904 190 0,'-3'4'48'0,"-2"2"1"15,-2 3-24-15,-1 1-7 0,-2 1-4 16,0 0-1-16,0 2-1 0,0 0 0 16,1 2 1-16,-4 0-1 0,1 0 1 15,1 1-1-15,0 1 1 0,-1-1-1 16,1 1 0-16,-1-4-1 0,3 1-2 0,-2 0-1 15,1 1-3-15,-1-1-1 0,-2 1-1 16,2-1-2-16,2 2 0 0,-3 1 0 16,5 1-1-16,0-3 1 0,1 1-1 15,-1 0 0-15,4 5 0 0,-3 0 1 16,2-1 0-16,-2 2 0 0,6 2 0 16,-3 3 0-16,3-2 0 0,-4 1 1 15,4 0-1-15,0 1 0 0,0-3-1 0,4 0 1 16,-4 1 0-16,0-4 0 0,0 1 1 15,3-3 0-15,-3 0 1 0,0 0 0 16,4 2 0-16,-4 0 0 0,7-2 0 16,-1 0-1-16,1 1 0 0,0 0-1 15,0 1 1-15,1-4-1 0,4 3 0 16,-3-1-1-16,2 1 1 0,0 1 0 16,-2-2-1-16,2 0 1 0,-2-2 0 15,0 1 0-15,-2-4 0 0,0 0 1 16,1-4 0-16,-1-3 0 0,-1 0 0 0,0-2 0 15,1-2 0-15,-2 1-1 0,-3-4 1 16,3 6-4-16,-5-6-14 0,5 2-44 16,-5-2-22-16,3-4-60 0,-3-4-130 15</inkml:trace>
  <inkml:trace contextRef="#ctx0" brushRef="#br1" timeOffset="126132.3">22368 11937 215 0,'0'0'59'15,"-5"-5"5"-15,5 5-9 0,-7-7-33 16,7 7-1-16,-6-3 0 0,3 3-4 16,-2 0-2-16,1-4-3 0,-2 4-3 15,3 0-1-15,-4 0-1 0,0 4 0 16,-1-4 0-16,0 3 0 0,-1-3 0 0,1 5 0 15,-2 0-1-15,-1-3-1 0,1 3 0 16,-1 0-2-16,-2-1 0 0,2 2 0 16,-1 1 0-16,-1 0-1 0,1 1 1 15,-1-1 0-15,1 1 0 0,0 3 0 16,3-3 0-16,-1 4 0 0,4 0-1 16,-2 1 0-16,1-2-1 0,2 1 0 15,-1 1-1-15,3-1 1 0,-3 0-1 16,6 0 1-16,-5-1-1 0,5 0 0 15,0 0 1-15,0-1-1 0,6 0 0 0,1 0 0 16,-1-1 1-16,1 1-1 0,3-3 1 16,0 0-1-16,2 0 1 0,2 0-1 15,-1 0 1-15,4-2 0 0,-3 1 0 16,4-1 0-16,-2 0 0 0,1-5 0 16,-2 4 1-16,-1-4-1 0,2-5 0 15,-2 0 0-15,-2-2-1 0,-3 0 1 16,4 0-1-16,-6-1 1 0,0 2-1 15,0 0 1-15,-2 0 0 0,-5 0 0 0,0-1 0 16,0 2 0-16,-7-3 1 0,1 2 0 16,-1 1-1-16,-5 0 1 0,-1 5 0 15,-2-4 0-15,-3 4-1 0,-3 0 0 16,1 6 0-16,-3-1-2 0,3 2-4 16,4 1-7-16,-1-1-28 0,4 3-53 15,0-3-72-15,6 1-171 0</inkml:trace>
  <inkml:trace contextRef="#ctx0" brushRef="#br1" timeOffset="127274.18">22083 12736 242 0,'0'0'63'0,"0"-6"4"16,-2 2-32-16,2 0-7 0,0-1-3 15,0 0-1-15,0 1-3 0,0-2-3 16,2 4-5-16,-2-4-2 0,8 1-3 15,-2 0-3-15,2 1-1 0,2-2-2 0,-2 0-1 16,5 1 0-16,0 0 0 0,3 1 0 16,0 0 0-16,1 0 0 0,-1 0 0 15,1 4-1-15,-2-3 1 0,-2 3 0 16,1 0-1-16,-1-5 1 16,0 5 0-16,-3 0-1 0,-2 5 1 0,-1-5 0 15,0 7 0-15,0-2 0 0,-2-1 0 16,-1 2 1-16,-1 1-1 0,1-2 0 15,-2 2 1-15,-2-2-1 0,6 2 1 16,-6 1-1-16,0-3 1 0,2 2-1 0,-2-2 0 16,0 2 1-16,-2 0-1 0,2 0 1 15,-7 1 0-15,2 1 0 0,-1-1 0 16,0-1-1-16,-1 3 1 0,-2-3-1 16,-3 0 0-16,1-1 0 0,-2 0-1 15,3 0 1-15,-3 1-1 0,0 1 1 16,0 0-1-16,1 4 1 0,-2-1-1 15,-1-2 1-15,1 0-1 0,0 2 0 0,5-2 1 16,-2-2-1-16,2 0 0 0,-1 0 0 16,4-2 0-16,0 2 1 0,2-2-1 15,0 0 0-15,4 1-1 0,0-2 1 16,0 0 0-16,0-1 0 0,0-3-1 16,0 6 1-16,4-6-1 0,-4 0 0 15,9 4 1-15,-2-4-1 0,6 5 1 16,0-5 0-16,0 0 0 0,4 0 0 15,-3 6 0-15,3-6 0 0,-1 0 0 16,-2 0 0-16,-1 3 0 0,4-3 0 0,-1 5 0 16,-1-5 0-16,0 0 1 0,-1-3-1 15,-1 3 0-15,0 0 0 0,-3-5 0 16,-2 1 0-16,1 4 0 0,-2 0 1 16,-7 0-1-16,7 4 0 0,-3-4 0 15,-4 5-1-15,5-5-4 0,-5 5-10 16,3-5-73-16,-3 0-73 0,6 0-185 15</inkml:trace>
  <inkml:trace contextRef="#ctx0" brushRef="#br1" timeOffset="128181.47">22705 11891 165 0,'0'3'43'15,"4"-3"2"-15,1 7-22 0,0 0-6 0,2 1-1 16,-1 1-3-16,1 1-2 0,0 2-2 16,1 3 0-16,-1-1 0 0,3 1 0 15,-3 4 0-15,2-3 0 0,0 2 0 16,-1 0-2-16,1 0-1 0,-3-1-1 15,4-2-1-15,-2 2-1 0,0-3 0 16,-1 0 1-16,-1-1-1 0,0-1 1 16,1-1 0-16,0 0 1 0,-2 1-1 0,1-2 0 15,-1 3 0-15,1 0-1 0,-2-1 0 16,1 0 0-16,-3 0 0 0,3 1-1 16,-1 3 0-16,-4-3 0 0,3 3 0 15,-3 1 0-15,0 0 0 0,5 3 0 16,-5-2 0-16,0 1 0 0,5-1-1 15,-5 2 1-15,0-3 0 0,3 2 1 16,-3-2-1-16,0 0 1 0,0 0 0 16,0-3 1-16,0 3 0 0,0-5-1 15,0 0 0-15,-3 0 0 0,3-2-1 0,-4 2 0 16,4-1 0-16,-6 1 0 0,3-1-1 16,-1 1 0-16,-1-1 0 0,2-2-1 15,-3 3 1-15,1 0 1 0,3-1-1 16,-3 0 1-16,0-2 0 0,2 0 1 15,-1 1-1-15,1-1 1 0,-3-2 0 16,1 2-1-16,3 1 0 0,-2 1 0 16,-2 2-1-16,4-1 0 0,-3 0 0 15,-2 0 0-15,4 0 0 0,-2-1 0 0,0 1 1 16,-1-3 0-16,3 0 1 0,-3-1 2 16,1 1 1-16,-1 0 1 15,3-3 0-15,-2 3 1 0,0-4-1 0,-2 2-2 16,5-2-1-16,-2-1-1 0,4 0-2 15,-6-4-4-15,6 4-15 0,-2-4-51 16,2 0-20-16,0 0-63 0,0-7-138 16</inkml:trace>
  <inkml:trace contextRef="#ctx0" brushRef="#br1" timeOffset="128841.29">23326 12293 206 0,'0'0'53'0,"7"0"4"0,-7 0-30 15,6 0-5-15,-1 3 2 0,0-3-2 16,-2 0-3-16,5 0-2 0,1 0-1 16,0 3-1-16,3-3-1 0,-3 0 0 15,3 0-2-15,1 0-1 0,3 0-1 16,-1 0-2-16,-1 0-1 0,0 0-2 15,-1 0-1-15,4 0-1 0,-5 0-1 16,-3 0 0-16,3 0 0 0,-5 0-1 16,0 0 0-16,0 0-2 0,0 0-6 15,-1 0-25-15,1 0-50 0,-1-5-65 0,-1 5-158 16</inkml:trace>
  <inkml:trace contextRef="#ctx0" brushRef="#br1" timeOffset="129167.81">23344 12542 210 0,'6'0'58'0,"1"3"2"0,2-3-24 0,2 0-9 16,0 0-2-16,0 0-3 0,4 0-4 16,-4 0-4-16,4 0-1 0,0 0-3 15,-2 0-1-15,1-3-2 0,0 3-2 16,-2 0-1-16,2 0-6 0,-2 5-20 15,1-5-51-15,-6 3-62 0,3-3-151 16</inkml:trace>
  <inkml:trace contextRef="#ctx0" brushRef="#br1" timeOffset="130676.04">24212 12383 186 0,'0'0'44'0,"0"0"0"0,0 0-20 0,6 0-16 16,-6 0-6-16,6 0-1 0,-1 0 1 15,1 0 0-15,2-3 2 0,-1 3 2 16,3 0 1-16,0 0 0 0,0 0 2 15,-1 0 0-15,4 0 0 0,-1 0-2 16,-1 0 0-16,-1 3-1 0,2-3-1 16,-5 0-1-16,5 0 0 0,-4 0-1 15,2 3 2-15,0-3-1 0,0 0 1 0,-1 0 1 16,4 0 1-16,0 0 1 16,-1 0-1-16,1 0 1 0,0 0-1 0,0 0-1 15,0 0-1-15,0 0 0 16,-1 0-1-16,0 4 0 0,1-4 0 0,0 7-1 15,2-7 1-15,-1 4 0 0,3-4-1 16,-2 0 0-16,5 4 0 0,0-4 0 16,-2 0-1-16,1 0-1 0,-5 0 0 15,4 0 1-15,-3 0-1 0,2 0 0 0,-4 0 0 16,2 0 0-16,-1 0 1 0,3 0 0 16,-3 0-1-16,1 0 2 0,-2 0-1 15,3 0 0-15,-3 0 0 0,1 0 1 16,-2 0 0-16,0 0 0 0,3-4 0 15,-2 4 0-15,2-4 0 0,2 4 0 16,-1-3 0-16,2 3-1 0,-1-4 0 16,0 4 0-16,2 0-1 0,1 0 1 15,0-4-1-15,-2 4 0 0,3 0 0 0,2 0 0 16,-4 0 0-16,0-3 0 16,-3 3 0-16,3 3 1 0,-1-3-1 15,-3 0 1-15,3 4-1 0,-3-4 0 0,3 4 0 16,-4-4 0-16,3 0-1 0,-3 0 1 15,0 0-1-15,-1 0 0 0,1 0 1 16,-2 0-1-16,2 0 1 0,-1 0-1 16,-1 0 1-16,0 0-1 0,1 0 1 15,0 0 0-15,-1 0-1 0,1 0 1 16,0 0-1-16,0 0 0 0,3 0 1 0,1 0-1 16,-1 0 1-16,0 0 0 0,0 0-1 15,3 0 1-15,0 0 0 0,-1 0 0 16,-3 0 0-16,4 0-1 0,0 3 1 15,-1-3-1-15,-1 4 1 0,-1-4-1 16,-1 4 0-16,-1-4 0 0,0 0 1 16,-2 0-1-16,1 0 0 0,3 0 0 15,-3 0 1-15,2 0-1 0,-1 0 1 16,0 0-1-16,-1 0 1 0,3-4-1 0,-3 4 1 16,0-4 0-16,0 4-1 0,-4-3 1 15,5 3 0-15,-2-4 0 16,2 4 1-16,-3 0-1 0,2 0 1 0,2 0-1 15,-2-4 1-15,4 4-1 0,-4 0 0 16,2 0 0-16,-2-3-1 0,4 3 1 16,-4 0-1-16,1 0 1 0,0 0-1 15,0 0 1-15,3 0-1 0,-2 0 1 0,2 0-1 16,-2 0 1-16,-1 0-1 16,3 0 1-16,-3 0 0 0,1 0 0 0,-3 0 1 15,2 0-1-15,-2-3 2 0,0 3 0 16,1-5 0-16,-1 5 1 0,1-4-1 15,-1 4 1-15,-2-3 0 0,3 3 0 16,0-5-1-16,0 5 0 0,0-6 0 16,0 3-1-16,0 3 0 0,-1-4-1 15,0 4 1-15,0 0 1 0,1-5 0 0,0 5 2 16,1 0 0-16,0-6 1 0,0 6 0 16,0-7 0-16,3 4-1 0,-2 3-2 15,1-4 0-15,-1 4-1 0,-1-3-1 16,-1 3 1-16,0 0-1 0,0 0-1 15,-6 0-2-15,-1 0-11 0,-2 0-90 16,-4-4-87-16,-12 4-225 0</inkml:trace>
  <inkml:trace contextRef="#ctx0" brushRef="#br1" timeOffset="137986.41">25473 11703 243 0,'0'0'62'0,"0"-4"3"0,-2 1-30 16,2-1-9-16,0 4-2 0,-4-8 0 16,4 4-1-16,-3 0 0 0,3 1-2 15,-5-1-2-15,0 4-4 0,2-5-3 0,-2 5-3 16,0 0-4-16,-1 0-2 0,-1 0-2 16,-1 0 0-16,0 4-1 0,-2 0 0 15,-3 0 1-15,4 0-1 0,-3 2 0 16,-1-2 0-16,0 0 0 0,-1 1 0 15,2 0 0-15,-1 1 0 0,-1-1 0 16,2 2 0-16,-2 2 1 0,2-1-1 16,-1 4 1-16,0-2-1 0,0 1 1 0,0-1-1 15,0 1 0-15,0 1 1 0,2 1-1 16,3 0 0-16,0 3 0 0,1-1 0 16,2 3 1-16,0-1-1 0,5 0 0 15,0-1 0-15,0 1 0 0,0 0 0 16,9-2 0-16,-5 3 1 0,6-3-1 15,-1 2 0-15,2-4 1 0,2 0-1 16,0-2 1-16,2 1-1 0,-1-4 1 16,4-1-1-16,-4-2 1 0,4 1 0 15,-4-6 0-15,0 5 0 0,-2-5-1 0,0 0 2 16,-3-5-1-16,0-1 0 0,-3 1 0 16,-3-3 0-16,1 1 1 0,-4-2-1 15,0-1 0-15,0-1 0 0,-7 0 1 16,1 1-1-16,-4 0 0 0,0 0 0 15,-3 1 0-15,-4 0 1 0,2 3 0 16,-4 2 0-16,0 4-1 0,-1 0 1 16,1 0 0-16,1 7-1 0,3 0-1 15,2 1-2-15,2 1-4 0,3 0-5 16,3 2-9-16,5-2-48 0,0 0-26 0,0-3-64 16,4-1-137-16</inkml:trace>
  <inkml:trace contextRef="#ctx0" brushRef="#br1" timeOffset="138526.13">25778 11480 194 0,'0'0'46'0,"0"0"3"0,-6 5-17 16,6-1-17-16,-7 0-1 0,2 1 3 16,1 3 2-16,4 3 1 0,-6-2 1 15,1 2-1-15,0 0-1 0,-1 1-2 16,3 0-2-16,-2 0-3 0,-2-4-2 0,2 4-1 16,3-1-4-16,2 0 0 0,0 0-2 15,-4 0-1-15,4 1 1 0,-3-1-1 16,3-2 1-16,0 3 1 0,-5-3 0 15,5 1 2-15,0 2 0 0,0-1 0 16,-6-1 0-16,6 1 0 0,0-1 0 16,0 0-1-16,-2-2-1 0,2-1 1 15,0 0-1-15,0 0-1 0,0-2 1 0,-4-2-2 16,4 4 1-16,0-1-1 0,0-1 0 16,0 2 0-16,0-1-1 0,0 0 1 15,0 0-3-15,4-1-6 0,-4 0-20 16,0-1-64-16,7-4-72 0,-7 0-183 15</inkml:trace>
  <inkml:trace contextRef="#ctx0" brushRef="#br1" timeOffset="139133.28">25673 12162 228 0,'0'0'56'16,"0"0"2"-16,0 0-17 0,0 0-26 0,0 0-4 16,0 0 0-16,0 0-1 0,2 0 0 15,-2 0-2-15,6 0-2 0,-6 0-1 16,5 0-2-16,-5 0 1 0,0 0 1 15,0 0 1-15,0 0 5 0,0 0 3 16,0 0 3-16,0 0 2 0,-6 5 2 16,1-5 1-16,3 0 0 0,-2 0-3 15,-3 3-1-15,7-3-3 0,-3 0-2 16,3 0-3-16,-4 0-2 0,4 0-2 0,0 0-3 16,0 0-1-16,0 0-1 0,5 0 0 15,-5 0-1-15,5 0 0 0,-5 0 1 16,4 0-1-16,-4-3 1 0,0 3-1 15,5 0 1-15,-5 0 0 0,0 0 1 16,0 0 1-16,0 0 1 0,0 0 1 16,0 0 0-16,0 0-1 0,0 0 1 15,0 0-2-15,-5 0 0 0,5 0-2 16,-7 0 0-16,5 0 0 0,2 0-1 0,-5 0-4 16,5 0-7-16,0 0-18 0,-5 0-76 15,5 5-86-15,0-5-209 0</inkml:trace>
  <inkml:trace contextRef="#ctx0" brushRef="#br1" timeOffset="144104.99">24287 12832 166 0,'-4'-4'54'16,"4"4"4"-16,-6-7 0 0,6 4-25 15,0 0-6-15,0-3-4 0,0 3-5 16,0-2-3-16,0 3-4 0,6-3-2 16,0 0-3-16,0 0-3 0,5-2-2 15,-2 2 0-15,2-2 0 0,-1 0-1 16,2 1 1-16,0 0-1 0,0 1 0 15,0 1 0-15,-2 4 0 0,2-5 0 0,0 5-1 16,0 0 1-16,-3 0-1 16,3 4 1-16,-4-4-1 0,2 7 1 0,-4-2 0 15,0 2 0-15,1 0 0 0,-4 0 0 16,2 0 0-16,-3 1 0 0,-2-3 0 16,6 3 1-16,-6-4-1 0,0 3 1 15,0 0 0-15,-3-1-1 0,3 5 1 16,-9-1 0-16,7-1 0 0,-4 4 0 15,-1-2 0-15,0 3 0 0,0-2 0 16,0 0 0-16,-4 0 0 0,2 2 1 0,-2 0-1 16,-1-1 0-16,3 1 0 0,-2 0 0 15,-2 0 0-15,5-2 1 0,-4 0-1 16,4-1 0-16,-2-1 1 0,3-1-1 16,-2 0 0-16,-1-3 0 0,3 1 0 15,0 0 1-15,-1-1-2 0,1 1 1 16,1-3 0-16,1 1 0 0,5-5-1 15,-5 5 0-15,5-5 0 0,0 0 0 0,0 3 0 16,6-3 1-16,0 0 1 16,0 0 1-16,4 0-1 0,0 0 1 0,1 0 1 15,1 0-1-15,-3 0-1 0,4 0 0 16,0 0-1-16,-1 0 0 0,2 0 1 16,-1 0 0-16,4-3 1 0,-3 3 0 15,2-5 1-15,2 5 0 0,1-7 1 16,-1 7 0-16,-2-3-1 0,1 3 1 15,-2 0-1-15,1 0-1 0,-5 0 1 16,1 0-2-16,-5 0 1 0,3 0-1 0,-4 0 0 16,-3 0 0-16,-3 0 0 0,4 0-1 15,-4 0-4-15,0 0-7 0,0 0-44 16,-5 0-32-16,0 0-65 0,-2 3-147 16</inkml:trace>
  <inkml:trace contextRef="#ctx0" brushRef="#br1" timeOffset="144625.26">24921 12690 134 0,'0'0'40'0,"0"0"3"0,0 5-12 15,0-5-8-15,5 5 2 0,-5-5 0 16,0 6 0-16,0-3 0 0,0 2 2 16,0 0 0-16,0 1-1 0,0-1-1 0,0 1-2 15,0 2-2-15,-5 1-3 0,5 0-2 16,0-1-2-16,-2 1-1 0,2-1-1 16,0 1-2-16,-5-4-1 0,5 2-1 15,-3 1 0-15,3-3 0 0,-5 2-1 16,5 0 0-16,0 1 1 0,-5-1-2 15,5 1 0-15,0-2-1 0,-3 4 0 16,3-3-2-16,0-1 0 0,-4 0-1 16,4-1-1-16,0 2 0 0,0-3 0 0,0 1 0 15,0-1 0-15,0 0 0 0,0 1-1 16,0 0-2-16,0 0-6 0,0-3-10 16,4 4-49-16,-4-2-32 0,3-4-73 15,-3 4-156-15</inkml:trace>
  <inkml:trace contextRef="#ctx0" brushRef="#br1" timeOffset="145202.24">24924 13201 233 0,'0'0'68'0,"-4"0"4"16,4 0-10-16,0 0-32 0,0 0-3 15,0 0-5-15,-5 0-5 0,5 0-4 16,0 0-3-16,0 0-3 0,0 0-2 15,0 0-1-15,0 4 0 0,0-4-1 16,0 0 0-16,0 0 0 0,0 0 0 16,0 0 0-16,0 0 0 0,0 0 0 15,0 0 1-15,5 0-1 0,-5 0 0 0,5-5-1 16,-5 1 1-16,2 4 0 0,-2-6 1 16,6 6 3-16,-6-4 2 0,5 4 2 15,-5 0 2-15,0 0 0 0,0 0 0 16,0 0-2-16,0 0-2 0,0 0-1 15,-5 0-3-15,5 0-1 0,-3 0-2 16,3 0 0-16,0 0-3 0,-4 0-4 16,4 0-11-16,0 0-88 0,0 0-85 0,0 7-220 15</inkml:trace>
  <inkml:trace contextRef="#ctx0" brushRef="#br1" timeOffset="145763">25354 12947 203 0,'-5'4'63'0,"5"1"4"15,-6-5-8-15,6 6-21 0,-6-2-9 16,6-4-4-16,-2 0-6 0,2 3-4 16,0-3-5-16,0 0-2 0,0 0-2 15,0 0 0-15,2-3 0 0,-2 3 0 16,6-7 0-16,-1 4 0 0,-3-2 1 15,3 1 1-15,-5 1 2 0,5-2 4 16,-5 5 2-16,0 0 1 0,3-5 1 16,-3 5 0-16,0 0-3 0,-3 0-2 15,3 0-2-15,-4 0-3 0,4 0 0 0,-6-2-1 16,6 2-2-16,-6 0 0 0,6 0-1 16,-3 0-4-16,3 0-7 0,0 0 3 15,0-5-105-15,0 3-90 0,0-5-238 16</inkml:trace>
  <inkml:trace contextRef="#ctx0" brushRef="#br1" timeOffset="149041.97">25835 12674 266 0,'0'0'73'0,"0"-5"3"15,0 5-28-15,0-3-15 0,0 3-8 0,0 0-6 16,0 0-5-16,0 0-5 0,-4 0-2 15,4 0-2-15,-3 0-2 0,3 0-1 16,-6 3-1-16,1-3 0 0,-1 7 0 16,1-3 1-16,-2-1-1 0,1 3 1 15,-2-1 0-15,1 1 1 0,-1 0 0 16,-2 2 0-16,1-2 1 0,-1 0 0 16,2 4-1-16,-5 0 1 0,5 1-1 0,-3 1-1 15,1-1 0-15,0 1 0 16,1 0-1-16,-2 2 1 0,0 1-1 0,3-1 1 15,-4 1-1-15,5-1 1 0,0 3 0 16,1 2-1-16,3-2 1 0,3 0 0 16,-5 3 0-16,5-1-1 0,0 3 1 15,6-3 0-15,-4 1-1 0,4-2 0 16,0 0 1-16,0-3-1 0,1-1 0 16,1-2 0-16,-2-2 0 0,0 2 0 0,1-5 0 15,3 3 1-15,-3-2-1 0,0 0 0 16,1-3-2-16,0 2-5 0,4-4-7 15,0 0-82-15,1-3-77 0,0 0-201 16</inkml:trace>
  <inkml:trace contextRef="#ctx0" brushRef="#br1" timeOffset="149679.84">26261 12730 202 0,'-7'0'51'16,"1"0"4"-16,-2 3-25 0,0-3-6 15,-2 7 2-15,1-3 2 0,-3 4-1 16,0 0-2-16,-4 4-2 0,0-3-3 16,1 1-3-16,-3 0-1 0,2 0-1 0,-3 0-1 15,1 2-1-15,0-2 0 0,5 2-1 16,-1 0-2-16,1 0-1 15,4 2-2-15,-1-2-1 0,3 0-1 0,1-2-1 16,0 2-2-16,6 0 0 0,-3 2-1 16,3-3 0-16,0 1-1 0,3-3 1 15,1 2-1-15,-2 0 1 0,4-1-1 16,1 0 0-16,0-1 1 0,3-2-1 16,-2 2 1-16,2-1 0 0,1-4-1 15,2 7 1-15,0-7-1 0,-1 1 1 0,-1-1 0 16,3 0-1-16,-2-4 1 0,1 0 0 15,-5 0 0-15,0-4 0 0,4 0 1 16,-4 4-1-16,-2-9 1 0,-6 2 0 16,5-2-1-16,-5-3 1 0,0 1-1 15,0-1 0-15,-6-4 0 0,0 4 0 16,0 1-1-16,-1 3 1 0,-2 1-1 16,-3 2 1-16,0 5-1 0,0-6 0 15,2 6 1-15,-2 0-1 0,1 5 0 16,3-1-1-16,0 4-1 0,1 0-2 15,1 3-5-15,6-1-6 0,-4 1-11 0,4-2-72 16,0 0-75-16,7-3-186 16</inkml:trace>
  <inkml:trace contextRef="#ctx0" brushRef="#br1" timeOffset="150074.17">26378 12953 271 0,'0'0'79'16,"0"0"2"-16,0 0-10 0,0 0-35 0,0 0-15 15,5 0-7-15,-1 0-3 0,-1 0-1 16,3 0-2-16,0-4 0 0,2 4 0 16,2-4 0-16,0 4-1 0,2-6 0 15,0 6 0-15,2-5-2 0,-1 1 0 16,0 0-2-16,-5 0 0 0,3 4-1 0,-3-4-1 15,-2 4 0-15,-1 0 0 0,0 0-1 16,-2 0-3-16,2 0-9 0,-2 0-58 16,2 0-26-16,-1 0-69 0,-1 0-157 15</inkml:trace>
  <inkml:trace contextRef="#ctx0" brushRef="#br1" timeOffset="151213.2">26833 12320 144 0,'0'0'36'0,"6"0"2"0,-1 5-20 16,-3-5-3-16,5 2 0 0,-2-2 1 15,2 5 0-15,-1-5 0 0,1 7 0 0,1-7-1 16,2 4-2-16,-2-4-2 15,4 5-2-15,-3-5-3 0,3 0-1 16,1 3-2-16,-1-3 2 0,1 0 1 0,-1 0 2 16,0-5 3-16,-2 1 2 0,3-1 0 15,-1 0 0-15,0 0 0 0,-3 0-2 16,4 5-2-16,-1-4-2 0,0 4-3 16,0-4 0-16,1 4-1 0,1-4 0 15,0 4-1-15,0 0 0 0,-1-3 0 16,4 3-1-16,-3 0 1 0,0 0 0 0,3 0 0 15,-2 0-1-15,-1 0 1 0,3 0-1 16,-2 0 0-16,4 0 0 0,-5 0 0 16,4 0-1-16,-1 0 1 0,-1 0-1 15,-3 0 1-15,4 0-1 0,-3 0 1 16,1 0 0-16,-2-4-1 0,1 4 1 16,2 0 0-16,-2-4 0 0,0 4-1 15,0 0 1-15,2-3 0 0,-1 3-1 16,-1-3 1-16,4 3-1 0,1 0 1 0,1-5 0 15,0 5-1-15,-2 0 1 0,-1 0 0 16,1 0-1-16,1-5 1 16,-4 5-1-16,-3 0 0 0,1 4-4 0,0-4-26 15,-1 6-48-15,-5-6-64 0,0 0-154 16</inkml:trace>
  <inkml:trace contextRef="#ctx0" brushRef="#br1" timeOffset="152664.34">27217 12682 199 0,'7'5'50'16,"3"1"5"-16,-2 1-26 0,0-2-3 0,3 2-2 16,-3 1 0-16,4-2-2 15,-4 2-2-15,4 2-4 0,-1 1-4 0,-2-2-3 16,1 2-1-16,0-2-1 0,-3 1 0 16,2-3 0-16,-3 1 0 0,-2 1 1 15,1 0 0-15,-5 2 0 0,5 1 0 16,-5 0 1-16,3 0-2 0,-3 1 0 15,0 0-1-15,0-1 0 0,0 1-1 16,0-4 1-16,0 4-1 0,-3 1 1 0,3 0 0 16,-6-1-1-16,6 3 0 0,-7-1-1 15,1 0 0-15,1 1 0 0,-2-3-1 16,1 0 1-16,-3-2 0 0,2-1 0 16,-2-1 0-16,2-2 0 0,-1-2-1 15,2-2 0-15,1-3-1 0,-1 5-2 16,4-5-3-16,-3 4-6 0,5-4-8 15,-3 0-79-15,3 0-78 0,0 0-197 0</inkml:trace>
  <inkml:trace contextRef="#ctx0" brushRef="#br1" timeOffset="153235.28">27604 12569 198 0,'0'3'54'0,"0"1"6"16,0 1-20-16,0 0-6 0,0-2-3 15,0 4-2-15,0-1-1 0,0 1-1 16,0-1-3-16,0 1-4 0,-4 0-2 16,4 1-2-16,-5 0-2 0,5-2-2 0,-2 4 0 15,2-2-1-15,-5 0-2 0,5 0-1 16,-3 0-1-16,3 0 0 0,-4 0-2 16,4 0 0-16,0 1-1 0,0-1 0 15,-6 4 0-15,6-3 0 0,0 3-1 16,0-2 0-16,0 0 1 0,-2 2 0 15,2-3 0-15,0 1-1 0,-5-3 1 16,5 1-1-16,0-1-1 0,0 3 0 16,0-3-1-16,0 0 0 0,0 0 0 15,0 1 0-15,0-4-2 0,5 2-5 0,-5-2-9 16,2-1-44-16,-2 2-44 0,6-5-77 16,-6 4-177-16</inkml:trace>
  <inkml:trace contextRef="#ctx0" brushRef="#br1" timeOffset="153534.53">27535 13201 446 0,'0'0'100'16,"0"0"6"-16,0 0-75 0,0 0-9 16,0 0-1-16,0 0-2 0,0 0-3 15,0 0-6-15,0 0-8 0,0 0-11 16,0 0-14-16,0 0-89 0,5 0-90 15,0 0-225-15</inkml:trace>
  <inkml:trace contextRef="#ctx0" brushRef="#br1" timeOffset="157451.84">27530 13253 280 0,'0'0'66'16,"0"-6"2"-16,0 6-43 0,0 0-7 16,0-5-1-16,0 5-2 0,0 0 0 15,0-3-3-15,0 3-3 0,0 0-1 16,0 0-1-16,0-5-1 0,0 5 2 16,0 0 1-16,0 0 1 0,0 0-1 15,0 0 0-15,0 0 0 0,0 0-2 0,0 0-2 16,0 0-2-16,0 0-1 0,0 0 0 15,0 0 0-15,0 0-1 0,0 0 2 16,0 0 0-16,0 0 0 0,0 0 0 16,0 0 1-16,0 0 0 0,0 0-1 15,0 0-1-15,0 0 1 0,0 0-2 16,0 0 0-16,0 0 0 0,0 0-1 16,0 0 1-16,0 0-1 0,0 0 1 15,0 0 0-15,0 0 2 0,0 0 0 16,0 0 1-16,0 0 1 0,0 0 1 0,0 0 2 15,0 0 0-15,0 0 0 0,0-2 0 16,-3 2-2-16,3 0 0 0,0 0-2 16,0 0-1-16,0-5-1 0,0 5 0 15,-4 0-1-15,4 0 1 0,0 0 0 16,0 0 0-16,0 0 0 0,0-2 1 16,-3 2 0-16,3 0-1 0,0 0 1 15,0 0 0-15,-5 0-1 0,5 0 0 0,0 0 0 16,0 0-1-16,0 0 1 0,0 0-1 15,0 0 0-15,0 0 0 0,0 0-3 16,0 0-4-16,0 0-10 0,0 0-54 16,6-5-40-16,0 5-80 0,1-7-183 15</inkml:trace>
  <inkml:trace contextRef="#ctx0" brushRef="#br1" timeOffset="170067.25">11771 16897 423 0,'0'0'88'0,"-5"-4"1"15,5 4-79-15,0-5-5 0,0 5-4 16,-5 0-5-16,5 0-12 0,0 6-73 16,0-6-71-16,0 5-187 0</inkml:trace>
  <inkml:trace contextRef="#ctx0" brushRef="#br1" timeOffset="-134288.18">29216 12317 380 0,'-4'0'81'0,"-2"0"-1"0,2-4-68 15,1 4-5-15,3 0-3 0,-4 0-2 16,4 0-2-16,0 0 0 0,-3 0-2 16,3 0-3-16,-6 0-21 0,6 4-56 15,-5-4-63-15,-1 0-161 0</inkml:trace>
  <inkml:trace contextRef="#ctx0" brushRef="#br1" timeOffset="-89512.53">26837 12804 174 0,'0'0'42'0,"0"0"3"16,0 0-15-16,0 0-10 0,0 0 0 0,0 4 1 15,-5-4 3-15,5 0 1 0,0 0-2 16,-5 0-3-16,5 0-5 0,-6 0-2 16,3 0-2-16,-2 4-2 0,3-4 0 15,2 4-1-15,-6-4 1 0,2 0 0 16,4 3 0-16,-6-3 0 0,6 0 0 16,-2 0 0-16,2 0-1 0,0 0 0 0,0 0 1 15,0 0-1-15,0 0-1 0,0 0 0 16,0 0-1-16,0 0-1 0,0 0-1 15,0-3-1-15,2 3-1 0,-2 0 0 16,6-5 0-16,-6 5 0 0,5-5 1 16,-1 5-1-16,-1-5 1 0,1 5-1 15,0-4 1-15,2 4-1 0,0-3-1 16,0 3 1-16,1-5-1 0,0 5 0 16,-1 0 0-16,1-5 0 0,-1 5 0 15,0 0-1-15,2 0 1 0,-2-3 0 16,0 3-1-16,1 0 1 0,0 0 0 0,-1 0-1 15,-1 0 0-15,0 0 1 0,-2 0-1 16,1 0 1-16,-2 0-1 0,4 6 0 16,-4-6 1-16,4 5-1 0,-2-1 1 15,-2 0-1-15,4 0 0 0,-2 0 1 16,-1 0-1-16,-3 0 0 0,7 1 1 16,-7 0-1-16,5-1 0 0,-5 3 1 15,0-1-1-15,0 2 1 0,0 0-1 16,0 2 1-16,0-3-1 0,0 3 1 0,0-2-1 15,0 1 1-15,0 0-1 0,0-2 1 16,-5 1-1-16,5 2 1 0,-7-3-1 16,5 3 0-16,-3-2 1 0,3 3-1 15,-3-1 1-15,0 1-1 0,-1 0 1 16,1 3 0-16,-1-2 0 0,-3 0-1 16,2 0 1-16,1-2 0 0,-2 1 0 15,2 0-1-15,0-3 1 0,0 1 0 16,-1-2-1-16,3 0 1 0,-1-4 0 0,0 3-1 15,-1-3 1-15,0 1 0 0,4-4-1 16,-4 5 1-16,1-1 0 0,-1-4-1 16,3 4 1-16,-1 0-1 0,-2-4 1 15,3 4-1-15,3-4 0 0,-5 4 0 16,5-4 0-16,0 0 1 0,0 0-1 16,0 0 0-16,0 3 0 0,0-3 0 15,0 0 0-15,0 0 0 0,4 4 0 16,0-4 0-16,0 0 1 0,-2 0-1 0,4 4 1 15,0-4-1-15,0 0 0 0,2 0 1 16,-2 4-1-16,1-4 0 0,2 0 1 16,-5 0-1-16,6 0 0 0,-3 0 0 15,0 0 1-15,1 0-1 0,-1 0 1 16,-1 0 0-16,1 0 0 0,4 0 0 16,-4 0 1-16,1 0 1 0,1 0 0 15,-1-4 1-15,-1 4 0 0,0 0-1 16,-1 0 1-16,-1 0 0 0,-1 0-1 0,2 0 0 15,-2-4 0-15,-4 4-1 0,6 0 0 16,-6 0 0-16,3 0 0 0,-3 0-1 16,5 0 0-16,-5 0 0 0,0 0 0 15,4-4 0-15,-4 4-1 0,4 0-9 16,-4 0-21-16,5-3-77 0,-3 3-88 16,-2 0-217-16</inkml:trace>
  <inkml:trace contextRef="#ctx0" brushRef="#br1" timeOffset="-86902.85">28056 12205 250 0,'0'0'69'0,"-6"0"9"0,6 0-33 16,0 0-5-16,0 0 0 0,0 0 0 15,0 0-3-15,0 0-10 0,0 0-7 0,0 0-6 16,0 0-4-16,0 0-4 0,0 0-2 16,5 0 0-16,0 0 0 0,3 0 0 15,0 0 0-15,3-4 0 0,3 1 1 16,3 3-2-16,0-5 0 0,2 1 0 15,0 4-2-15,1-4 0 0,-1 4 0 16,1-4 0-16,-1 4-1 0,-2 0 0 0,-1-4-3 16,-3 4-4-16,1 0-4 0,-2 0-10 15,-1 0-49-15,-3 0-32 16,-3 0-72-16,-5 5-156 0</inkml:trace>
  <inkml:trace contextRef="#ctx0" brushRef="#br1" timeOffset="-86624.31">27998 12310 327 0,'0'0'71'16,"0"0"7"-16,0 0-49 0,0 0-7 15,0 0 0-15,0 0 2 0,6 0 1 0,-6 0-2 16,6 0-6-16,0 0-5 16,0-5-4-16,2 5-3 0,4-4-2 15,-1 4-1-15,4-3-1 0,-1 3-2 0,6-5-5 16,5 5-7-16,1-6-30 0,1 2-52 16,5 0-74-16,-1 4-173 0</inkml:trace>
  <inkml:trace contextRef="#ctx0" brushRef="#br1" timeOffset="-85001.45">28922 12276 277 0,'0'0'66'0,"-2"0"3"0,2 0-45 16,-5 0-4-16,-1 0-2 0,6 0-3 15,0 0-3-15,0 0 1 0,0 0-1 16,0 0 0-16,0 0-2 0,0 0-1 16,0 0-1-16,0 0-1 0,-2 0 0 15,2 0-1-15,5 0-1 0,-1 0 2 0,2 0-1 16,0 0 1-16,1 0-1 16,4 0 0-16,-3 0-1 0,3 0 1 0,-3 0 0 15,6 0-1-15,-2-4 0 0,5 4-1 16,-4 0 0-16,1 0 0 0,-1 0-2 15,2 0 0-15,-2 0-1 0,1 0 0 16,-1-4 0-16,5 4 0 0,0 0-1 16,1 0 1-16,-3 0 0 0,4 0-1 0,4 0 1 15,-3 0 0-15,3 0-1 0,-4 0 0 16,0 4 1-16,0-4-1 0,0 0 0 16,-1 0 0-16,-2 0 0 0,0 0 1 15,-1 0-1-15,0 0 0 0,2 0 1 16,0-4-1-16,-2 4 0 0,3-4 1 15,-1 4-1-15,-3-2 0 0,5 2 0 16,-4-5 1-16,0 5-1 0,1 0 0 16,-1 0 0-16,4 0 0 0,2 0 1 0,-2 0 0 15,1 0-1-15,-2 0 1 0,2-3 1 16,-1 3-1-16,-1 0 1 0,1 0-1 16,-1 0 0-16,-1 0 0 0,2 0-1 15,-2 0 1-15,-2 0-1 0,4 0 1 16,-3 0-1-16,0 0 0 0,-1-4 0 15,2 4 1-15,-3-5-1 0,-1 5 0 16,3-3 1-16,-2 3-1 0,0 0 1 16,1 0-1-16,-2 0 1 0,0 0-1 0,-1 0 0 15,5 0 1-15,0 0-1 0,-2 0 1 16,4 0-1-16,-2 0 1 0,2 0-1 16,-1 0 1-16,2 3-1 0,0-3 0 15,-4 0 1-15,3 5-1 0,0-5 1 16,-1 0-1-16,0 4 0 0,0-4 0 15,-5 0 1-15,5 0-1 0,-5 0 0 16,1 0 0-16,0 0 0 0,-1 0 1 0,0-4-1 16,-1 4 0-16,1 0 0 15,0 0 0-15,2 0 0 0,-2 0 1 0,0 0-1 16,-1 0 0-16,4 0 0 0,-2 0 0 16,4-3 0-16,0 3 1 0,-1 0-1 15,0 0 0-15,1 0 0 0,1 0 0 16,0 4 0-16,-3-4 0 0,3 4 0 15,-1-4 1-15,-1 7-1 0,1-7 0 16,-1 4 0-16,2-4 1 0,-3 3-1 16,1-3 0-16,0 0 0 0,-3 4 1 0,-1-4-1 15,3 0 0-15,-2 0 0 0,-2 0 0 16,2 0 0-16,-4 0 1 0,1 0-1 16,1 0 0-16,-2 0 0 0,-1 0 0 15,0 0 0-15,-1 0 0 0,4 0 0 16,-2-4 0-16,3 4 1 0,2 0-1 15,2 0 0-15,1 0 0 0,1 0 0 16,4 0 0-16,-3 0 0 0,-1 0 0 16,-1 0 0-16,-1 0 0 0,-3 0 0 0,1 0 0 15,-1 0 0-15,-2 0 0 0,1 4 0 16,-1-4 0-16,4 0 0 0,-3 0 0 16,1 0 0-16,-2 0 0 0,5 0 0 15,-4 0 0-15,4 0 0 0,-4 0 0 16,0 0 0-16,-1 0 1 0,-3 0-1 15,0-4 0-15,-4 4 0 0,2 0 2 16,-4 0 1-16,2 0 2 0,-2 0 1 16,0 0 1-16,1 0 1 0,-5 0-1 0,6 0 0 15,-1 0-3-15,-2 0 0 0,3-3-2 16,-3 3-3-16,1 0-8 0,-4 0 50 16,0-4-151-16,0 4-98 0,0 0-271 15</inkml:trace>
  <inkml:trace contextRef="#ctx0" brushRef="#br1" timeOffset="-82714.79">30240 11448 188 0,'0'-9'68'0,"-5"4"6"0,0-2 1 15,2 2-27-15,-2 1-7 0,-3 0-4 0,-3 4-9 16,3-4-7-16,-3 4-5 0,2 0-5 16,-2 0-2-16,-2 0-3 0,1 4 0 15,3 0-1-15,-4 0 0 0,2 3 0 16,-3-1-1-16,6 2 1 0,-2 0-1 16,0 3 0-16,0 0-1 0,1 1 0 15,-2 0 0-15,-1 2-1 0,4 1-1 0,-4-2 0 16,5 3 0-16,0-2 0 0,1 1-1 15,-1-2 1-15,5 2-1 0,-2-2 0 16,4 1 1-16,0-2-1 0,0 1 0 16,4-1 1-16,1-1-1 0,0-1 1 15,4 0-1-15,-1-2 1 0,4-1-1 16,-3 1 1-16,4-2-1 0,0 0 1 16,-1-1-1-16,2-1 1 0,-2-4-1 15,-1 0 0-15,-1 0 0 0,2 0 0 16,-3 0-1-16,2-8 0 0,-4 4 1 0,-1 0-1 15,-2-2 0-15,-2-1 1 0,-2 3 0 16,0-2 1-16,0 2-1 0,-4 0 1 16,-1 0 0-16,-4 4-1 0,-3-3 1 15,-2 3 1-15,1 0-1 0,-4 3 2 16,-1 1-1-16,0 2 1 0,2-1-1 16,0 2 0-16,2 1 0 0,2-1-1 0,3 0 0 15,1 0-2-15,4 1-4 0,4-2-5 16,0 0-10-16,0-3-80 0,4-3-81 15,5 0-204-15</inkml:trace>
  <inkml:trace contextRef="#ctx0" brushRef="#br1" timeOffset="-82319.86">30494 11239 292 0,'0'0'71'0,"-5"4"3"0,5 1-42 15,-6 1-7-15,6 0-4 0,-3 3-1 16,3-1 0-16,-5 1-3 0,5 2-2 15,0 0-2-15,-5 3-1 0,5-1-1 16,0 3 0-16,0 0 0 0,-4 0-1 16,4 2 0-16,-3 0 0 0,3 2 0 15,-6-3-1-15,6 2-1 0,-2 0 0 16,2 1-1-16,0-4 0 0,0 2-1 16,-4-4 0-16,4 0-1 0,0-1 0 15,0-2-1-15,0-2-1 0,0 0 0 0,-3-2-1 16,3 0-1-16,0-2 0 0,0 2-4 15,0-3-9-15,0 3-6 0,3-2-91 16,-3 2-88-16,6-3-224 0</inkml:trace>
  <inkml:trace contextRef="#ctx0" brushRef="#br1" timeOffset="-82143.27">30471 11892 503 0,'0'0'105'0,"0"0"-1"0,0 0-88 15,0 0-15-15,0-3-6 0,5 3-11 16,-5 0-88-16,5-4-87 0,1 0-222 16</inkml:trace>
  <inkml:trace contextRef="#ctx0" brushRef="#br1" timeOffset="-79992.86">29297 12734 191 0,'-5'0'51'0,"-1"0"6"15,0 4-17-15,-1-4-8 0,1 5 4 16,1-5 2-16,1 0 3 0,-1 3-3 0,-1-3-4 15,6 0-5-15,-6 0-7 0,6 0-4 16,0 0-5-16,0-3-3 0,6 3-4 16,0-7-2-16,1 3-3 0,0 1 0 15,6-2-1-15,-1 1 1 0,-1-2 0 16,2 4 0-16,-4-2 0 0,4 0 0 16,-1 4-1-16,-1-4 1 0,1 4 0 15,-1-6 0-15,2 6-1 0,4 0 1 16,-4-4-1-16,1 4 1 0,-2 0-1 15,-1 0 0-15,0 5 0 0,-1 0 1 0,-2 0-1 16,-1 2 1-16,-1 2-1 0,-1 2 1 16,-5 1 0-16,3 1 0 0,-3-1 0 15,0 2 0-15,-2-1 0 0,2 0 0 16,-7 3 0-16,2-3-1 0,-1 1 1 16,-2 3 0-16,0-2-1 0,-2 4 1 15,0-1 0-15,-1-2 0 0,-1 3-1 0,-3 1 1 16,2-2 0-16,-4 2-1 15,3-2 0-15,-4 0 1 0,5-3-1 0,-2 0 0 16,1-3 0-16,1 0 0 0,1-2 1 16,1-3-1-16,4 2-1 0,0-5 1 15,7 1-1-15,-2-1 0 0,2-4 0 16,6 4 0-16,1-4-1 0,2 0 1 16,4 0 0-16,0 0 1 0,4 0 1 15,-1 0 0-15,2 0 1 0,-3-2 0 16,3 2 1-16,-4 0 1 0,3-5 1 15,-3 5 0-15,0 0 0 0,-1-3 1 0,0 3-1 16,0-4 0-16,-2 4-1 0,1-5 0 16,-2 5-1-16,0-3-1 0,-2 3 0 15,-1-4-1-15,-1 4 0 0,-4 0-1 16,3-3 0-16,-5 3-4 0,5-4-7 16,-5 4-9-16,4-6-66 0,-4 2-20 15,4-4-74-15,2 1-156 0</inkml:trace>
  <inkml:trace contextRef="#ctx0" brushRef="#br1" timeOffset="-79587.88">29831 12663 289 0,'0'0'69'0,"0"0"6"16,0 5-45-16,0-5-7 0,0 5 1 16,0 0 4-16,0 0 0 0,0 1-7 15,0 2-3-15,0-1-3 0,0 1-2 16,2-3-2-16,-2 3-1 0,0-1 0 15,0 2 0-15,5-2-1 0,-5 2 0 0,0-1 1 16,0 2 0-16,0-1 0 0,-5-1 0 16,5 1-1-16,-3-2 0 0,-1 1-1 15,-1-1-1-15,2 0-1 0,3 2 0 16,-6-1-1-16,6 0-1 16,-5-1-1-16,5 0 0 0,-2 0-2 0,2-2 0 15,0 0 0-15,0-1-3 0,-5-4-7 16,5 4-8-16,0 0-11 0,5-4-86 15,-5 5-89-15,6-5-219 0</inkml:trace>
  <inkml:trace contextRef="#ctx0" brushRef="#br1" timeOffset="-79391.4">29845 13080 461 0,'0'4'102'0,"-4"-4"3"16,1 0-82-16,3 0-6 0,-5 0-2 0,5 0-1 16,0 0-5-16,-6-2-3 0,6 2-8 15,0 0-10-15,0-6-62 0,5 6-35 16,-5-5-79-16,6-3-179 16</inkml:trace>
  <inkml:trace contextRef="#ctx0" brushRef="#br1" timeOffset="-78345.16">29827 12932 249 0,'0'-5'63'0,"0"3"5"0,5-4-36 0,-5 1-4 16,0 0 0-16,5-1-1 0,-5-1-2 15,4 2-3-15,-4-3-2 0,4 1-4 16,1 0-1-16,-5-3-3 0,6 2-1 16,-6 1-2-16,3 0-1 0,-3 0-2 15,0 2 1-15,4-1-1 0,-4 2 1 16,0-3 0-16,0 0 1 0,0 1-1 15,-4-2 0-15,4 0-1 0,0-1 0 0,0-1-1 16,0 2-1-16,0 0-1 0,0 1 0 16,0 1 0-16,0 0-1 0,0 1 0 15,0-1 1-15,0 1 0 0,0-2 0 16,0 2 0-16,0-2 1 0,0 1 0 16,0 2 0-16,0-3 0 0,0 2-1 15,0-1 0-15,0 1-1 0,0 2 0 16,0-2-1-16,0 0 0 0,0 0 0 15,4 0 0-15,-4 2-1 0,0-2 1 16,3 1-1-16,-3 1 1 0,5 3 0 0,-5-6 0 16,0 6 0-16,0-6 0 0,4 6 0 15,-4-6 1-15,0 6-1 0,0-5 1 16,0 5-1-16,0-5 0 0,0 5 0 16,0-4-1-16,0 4 1 0,0-4-4 15,0 4-5-15,0 0-8 0,0 0-13 16,0 0-83-16,-4-3-87 0,4 3-214 15</inkml:trace>
  <inkml:trace contextRef="#ctx0" brushRef="#br1" timeOffset="-77839.52">30196 12874 420 0,'0'0'89'0,"-5"0"2"15,5 0-79-15,0 0-4 0,0 0-2 0,0 0-6 16,0-5-23-16,5 5-67 0,-5-7-73 15,5 2-187-15</inkml:trace>
  <inkml:trace contextRef="#ctx0" brushRef="#br1" timeOffset="-76271.45">30607 12612 399 0,'0'0'88'0,"0"-5"4"0,0 5-70 15,0 0-5-15,-3 0 0 0,3 6-1 16,0-1-1-16,-5 2 0 0,5 2-3 15,-5 2 0-15,5 0-1 0,-6 1 0 16,6 0-2-16,0 2 0 0,-2-2-2 16,2 2-1-16,0 0-1 0,-6 0 0 0,6 1-2 15,0-2 1-15,-2 0-2 0,2-1 0 16,0-1 0-16,0-2-1 0,0 0 0 16,0-1-1-16,0-2 1 0,2 0-1 15,-2 1 1-15,0-5-1 0,0 3 1 16,6-2-1-16,-6-3 1 0,2 0 0 15,-2 4-1-15,6-4 1 0,0 0 0 16,0 0 0-16,0 0 0 0,2-4-1 16,3 4 1-16,-3-5-1 0,4 5 1 0,0-4-1 15,2 0 0-15,0 0 0 0,2 1 1 16,0-1-1-16,2 0 0 0,-3 0 0 16,3 1 1-16,-4 3-1 0,0-5 0 15,-2 5 0-15,-3-4 0 0,0 4 0 16,-6 0 1-16,1 0-1 0,-4 0 0 15,0 0 1-15,0 0-1 0,0 0 0 16,0 0 1-16,0 0-1 0,0 0 1 16,-4 5-1-16,4 0 0 15,-6 1 1-15,6 2-1 0,-4 2 1 0,4 0-1 16,-5 2 1-16,5 2 0 0,0 0 0 0,-5 1 1 16,5 0 0-16,0 2 1 0,-2-2 0 15,2 3 0-15,0-3 1 0,0 2-1 16,0-3 0-16,0-1 0 0,4-2-1 15,-4-1-1-15,0-2 0 0,4-3 0 16,-4-1 0-16,0-4-1 0,0 3 0 16,0-3 0-16,4 0-2 0,-4 0-5 15,3-5-7-15,2-2-9 0,1-3-6 0,1-2-91 16,1-5-91-16,4-5-220 0</inkml:trace>
  <inkml:trace contextRef="#ctx0" brushRef="#br1" timeOffset="-75860.22">31094 12594 375 0,'0'0'83'0,"0"0"3"16,0 0-53-16,0 0-21 0,0 0-2 16,0 4 2-16,0 0 2 0,0-4-1 15,0 7 1-15,0-2-1 0,0 1 1 0,0 3-2 16,0-1 0-16,0 1-1 0,0 0 0 16,0 1 0-16,0 1 0 0,0 0 0 15,0-1 0-15,0 2 1 0,0 1-1 16,0 1 0-16,0 1 0 0,0-2-1 15,0 0 1-15,0 1-1 0,0-1 0 16,0 1 0-16,-4-2-1 0,4 0-1 16,0-2-1-16,0 2-2 0,0-2 0 15,0-1-2-15,0-2-1 0,0-1 0 16,0-1-1-16,0-1 0 0,0-1-2 0,0 1-7 16,0-4-8-16,0 5-11 15,0-5-12-15,4 5-91 0,-4-5-98 0,5 0-231 16</inkml:trace>
  <inkml:trace contextRef="#ctx0" brushRef="#br1" timeOffset="-75663.56">31151 13100 498 0,'-5'0'111'16,"5"0"5"-16,-6 0-74 0,6 4-14 15,0-4 0-15,0 0-2 0,-2 0-3 16,2 0-3-16,0 0-6 0,0 0-12 16,0 0-19-16,0 0-18 0,0 0-96 15,3 0-104-15,2-5-255 0</inkml:trace>
  <inkml:trace contextRef="#ctx0" brushRef="#br1" timeOffset="-74614.83">23323 14757 349 0,'-9'0'90'0,"6"0"3"0,-2 0-18 16,5 0-54-16,-5 0-3 0,5 0-2 15,5 0-2-15,-5 3-1 0,2-3 0 16,4 0-2-16,0 4 0 0,0-4-3 15,1 4 1-15,3-4-2 0,-1 0 0 16,3 0-2-16,-1 0-1 0,2 0-1 16,1 0-1-16,0 0 0 0,1 0-1 15,2-2 0-15,-1 2 0 0,2 0 0 16,-4 0 0-16,3 0-3 0,-3 4-6 16,-2-4-7-16,0 5-9 0,-4-1-41 0,0-4-46 15,-1 4-79-15,-2-4-171 0</inkml:trace>
  <inkml:trace contextRef="#ctx0" brushRef="#br1" timeOffset="-74393.41">23333 14961 344 0,'0'4'78'0,"6"-4"1"15,-1 0-52-15,2 0-11 0,0 0 1 16,7 0-2-16,-2 0-2 0,2-4-1 16,2 4-2-16,1-7-3 0,1 7-1 15,2-6-4-15,-1 6-4 0,0 0-14 16,1-3-73-16,1 3-75 0,-2-5-191 16</inkml:trace>
  <inkml:trace contextRef="#ctx0" brushRef="#br1" timeOffset="-73115.2">24371 14913 149 0,'9'0'34'0,"4"-3"1"0,-1 3-23 15,0-5-4-15,2 5 1 0,0-4 3 16,0 4 2-16,-1 0 2 0,4-4 2 16,-2 4 0-16,2 0 0 0,-2-4-1 15,5 4-2-15,4 0-2 0,-2 0 2 16,4 0 0-16,3-3 1 0,-1 3-2 0,0 0 1 16,2-4-2-16,-2 4-1 0,-2-4-4 15,0 4-1-15,0 0-2 16,-1-5 0-16,1 1 0 0,0 1-2 0,0-1 1 15,0 0-1-15,1 0 0 0,0 0 1 16,3 4 0-16,-2-6 1 0,3 6-1 16,0-5 0-16,-1 5 1 0,6 0-1 15,-3 0-1-15,0 0-1 0,-2 0 1 16,-2 0-1-16,1 0 0 0,-2 0 0 16,-2 0 0-16,0-2 0 0,-1 2 1 0,1 0-1 15,-1-5 0-15,1 5 0 0,1 0 0 16,0 0-1-16,3 0-1 0,-1 0 1 15,2 0-1-15,1 0 1 0,-4 0-1 16,2 0 0-16,-4 5 0 0,0-5 1 16,-4 2-1-16,3-2 0 0,-4 0 0 15,2 0 1-15,-1 0-1 0,3 0 0 16,0 0 0-16,-1 0 0 0,-2 0 0 16,4 0 1-16,-1 0-1 0,1 0 0 0,0 0 0 15,0 0 0-15,2 0 0 16,-2 0 1-16,1 0-1 0,-1 0 0 0,0 0 0 15,0 4 0-15,-3-4 0 0,-1 0 1 16,2 0-1-16,-2 0 0 0,0 0 0 16,0 0 0-16,-1 0 0 0,4 0 0 15,-2 0 0-15,0 0 1 0,3-4-1 16,1 4 0-16,3 0 1 0,-1 0-1 16,3 0 1-16,1 0 0 0,-1 0 0 15,-1 0 0-15,0 0 1 0,-4 0 1 0,-1 0 0 16,-1 0 0-16,-4 0 1 0,0 0 0 15,-1 0 1-15,-2 0 0 0,2-2 0 16,-1 2 1-16,-5 0 0 0,3 0 0 16,-4 0 1-16,-1 0-1 0,-2 0 0 15,-3 0 0-15,-1 0-1 0,-2 0 1 16,-4 0 0-16,2 0 0 0,-2 0 0 16,0 0-1-16,0 0-3 0,0 0-8 0,0-5-95 15,-2 5-89-15,2 0-230 0</inkml:trace>
  <inkml:trace contextRef="#ctx0" brushRef="#br1" timeOffset="-68199.54">25370 14016 300 0,'0'0'80'0,"5"0"2"0,-5 0-38 16,0 0-11-16,0 5-5 0,0 0-8 16,0 2-6-16,0 1-3 0,0 1 1 0,0 3-2 15,0-1-2-15,0 1 0 0,0 0-1 16,0 1-1-16,-5-1 0 0,2 3-1 16,-3-2 0-16,1 2 0 0,-1 0-1 15,0-2 0-15,-1 2 0 0,0 0 0 16,0 0-1-16,1 1 1 0,0-3-1 15,0 2 0-15,2-2 0 0,4 1-1 16,0-2-1-16,0 0 0 0,0-3 0 16,0-1-1-16,4 3 1 0,1-5 0 0,0 2-1 15,-3-1 1-15,4-4 0 0,-1 1-1 16,2-4 1-16,-1 0 0 0,1 0-1 16,0 0 1-16,1 0 0 0,3-4-1 15,-3-2 1-15,2 1-1 0,0-3 1 16,0 1-1-16,-1-2 1 0,3 2-1 15,-1-1 1-15,-1 3-1 0,1-2 0 16,-3 4 0-16,2-1 1 0,-1 1-1 16,-3 3 0-16,-1-5 0 0,-2 5 0 15,-3-4 0-15,4 4 1 0,-4 0-1 0,0 0 0 16,0 0 0-16,0 0 1 0,0 0-1 16,0 0 0-16,0 0 0 0,0 0 0 15,0 0 0-15,0 4 0 0,0-4 0 16,0 5 0-16,0-2 0 0,0 1 1 15,-4 1-1-15,4 3 0 0,-6 1 1 16,6 1 0-16,-3 2 1 0,3 0 0 16,-4 2 0-16,4 0 0 0,-3-2 1 0,3 0-1 15,0 0 0-15,0-1 0 0,0-1-1 16,0 0 0-16,0-1 0 0,0 2 0 16,0-2 0-16,0-1 0 0,3-2-1 15,-3 2 1-15,0-4-1 0,4 0-1 16,-4 1-2-16,2-5-7 0,-2 0-9 15,5-6-90-15,-5-4 0 0,6-4-73 16,0-3-148-16</inkml:trace>
  <inkml:trace contextRef="#ctx0" brushRef="#br1" timeOffset="-67756.3">25825 13872 339 0,'0'0'79'0,"0"4"5"0,0-4-43 16,0 4-23-16,0-4-1 0,-2 5-1 15,2 2 1-15,0-2-2 0,0 1-3 16,0 0-2-16,5 2-1 0,-5 1 0 0,0 1 0 16,3 1 0-16,-3 1 0 15,5 1 1-15,-5 2 0 0,0 0-1 0,0 1 1 16,2-1-2-16,-2-1 1 0,0 1-1 16,0-1-1-16,0 1 0 15,0-2 0-15,0-1-1 0,0-1 1 0,0-1 0 16,0 1 0-16,0-1 0 0,0-3 0 15,-2 1-1-15,2-1 0 0,0 3-2 16,0-3 0-16,0 0-1 0,-5 0-1 16,5-3-1-16,0 1 0 0,0-1 0 15,-3-4-1-15,3 5-3 0,0-5-6 16,0 5-10-16,3-5-10 0,-3 4-63 0,5-4-30 16,-5 0-81-16,5 5-167 0</inkml:trace>
  <inkml:trace contextRef="#ctx0" brushRef="#br1" timeOffset="-67261.27">25851 14475 365 0,'0'0'84'16,"0"0"3"-16,0 0-52 0,0 0-19 15,0 4 0-15,0-4 1 0,0 4-1 0,0-2-2 16,0-2-3-16,-2 7-1 0,2-4-2 16,0 2 1-16,0-5-2 0,0 4-1 15,0-4-1-15,0 4-1 0,0-4-1 16,0 0 0-16,0 0-2 0,0 0 1 15,0 0-1-15,0 0 0 0,0 0 0 16,2 0 0-16,-2 0 0 0,0-4 0 16,5 4 0-16,-5 0-1 0,0-4 1 15,2 4 0-15,-2 0 2 0,0 0 1 16,0 0 2-16,0 0 0 0,0 0 1 0,0 0 0 16,0 0 0-16,0 4-1 0,0-4 0 15,0 4-1-15,0 0 0 16,-2-4-1-16,2 5 0 0,0-5-1 0,0 6 0 15,0-6 0-15,0 4-1 0,0-4 0 16,0 5 0-16,0-5-1 0,0 0 1 16,0 0 0-16,0 0-1 0,0 0 0 15,0 0 0-15,0 0-4 0,0-7-11 16,0 4-12-16,0-5-91 0,0-2-95 16,0-3-237-16</inkml:trace>
  <inkml:trace contextRef="#ctx0" brushRef="#br1" timeOffset="-66573.19">26304 14320 270 0,'0'0'81'0,"0"0"5"0,0 0-10 15,0 0-39-15,0 0-4 0,-5 0-4 16,5 0-3-16,-6 0-8 0,6 3-4 0,-6-3-3 16,6 0-1-16,-3 0-1 0,3 4 0 15,0-4-2-15,0 0 1 0,0 0-2 16,0 0 0-16,0 0-2 0,0-5 0 15,0 5-1-15,0-6 0 0,3 1-2 16,-3-2 0-16,6 2 0 0,-6-3 1 16,5 3 3-16,-5-2 2 0,0 3 4 15,2-1 1-15,-2 5 3 0,0-4 0 0,-2 4 1 16,2 0-2-16,-6 0-2 0,1 0-2 16,2 0-2-16,-1 0-3 15,-2 4 0-15,3-4-2 0,-1 5-1 0,1-5-1 16,3 7-6-16,-4-7-8 0,4 5-11 15,0-5 18-15,0 0-122 0,4 0-103 16,-4 4-258-16</inkml:trace>
  <inkml:trace contextRef="#ctx0" brushRef="#br1" timeOffset="-65731.36">26590 14170 222 0,'0'0'71'16,"2"0"5"-16,-2 0-5 0,0 0-32 0,0 0-5 15,0 0-1-15,0 0-7 16,0 5-6-16,0-1-3 0,0 0-2 0,-2 1-1 15,2 2-2-15,-5 0-2 16,5 0 0-16,-6 0-2 0,6 0-1 0,0-1-1 16,0 0-1-16,0-1-1 0,0-2-1 15,0-3-1-15,4 7-1 0,-1-3 0 16,2-4 1-16,3 4-1 0,4-4 0 16,0 7 0-16,3-7-1 0,-2 3 1 0,3-3 0 15,0 4-1-15,2 1 0 0,-4 0 1 16,1-1-1-16,-2 0 0 0,4 1 0 15,-5 2 0-15,0-2 1 0,-1-2-1 16,0 1 0-16,-3 0 0 0,3 0 0 16,-4 0 0-16,1-4 0 0,-2 7 1 15,0-2-1-15,1 4 0 0,-3-3 0 16,-4 2 0-16,3 0 0 0,-3 2 0 0,0 0-1 16,0-1 1-16,-2 1 0 15,2-1 0-15,-5 1 0 0,2 0 0 0,-1 2 1 16,-2-1 1-16,0-1 1 0,-1 0 2 15,1-3 2-15,-3 1 0 0,-2-3 2 16,3 0 0-16,-5-1 1 0,1-4-2 16,0 0 1-16,-2 3-1 0,5-3-1 15,-3 0-1-15,1 0-1 0,3 0-1 16,2 0 0-16,-1 0-2 0,1-3-2 16,1-2-5-16,2 1-6 0,3-1-9 0,-5-2-12 15,5-2-86-15,0-2-90 0,-5-3-220 16</inkml:trace>
  <inkml:trace contextRef="#ctx0" brushRef="#br1" timeOffset="-65382.88">26560 14173 306 0,'0'0'77'0,"0"-3"4"0,0 3-37 16,0-4-18-16,0 4-5 0,0-3-2 0,7 3-4 16,-1-4-3-16,1 4-1 0,4-5-2 15,0 5 0-15,4 0 0 0,-1-3 1 16,4 3 0-16,-3 0 0 0,4-3 0 15,1 3 0-15,-2 0 0 0,0 0-2 16,-2 0 0-16,3 0-2 0,-1 0-1 16,-3 0-1-16,-1 0-1 0,-2 3-2 15,-1-3 1-15,-2 0-2 0,-3 3-2 16,1-3-8-16,-1 0-10 0,0 0-86 16,1 0-85-16,3 0-216 0</inkml:trace>
  <inkml:trace contextRef="#ctx0" brushRef="#br1" timeOffset="-65097.03">27131 14325 395 0,'0'0'107'0,"0"-4"4"15,-6 4-7-15,6-7-78 0,-6 3-3 16,6 1-4-16,-3-3-4 0,3 0-4 16,-4 0-4-16,4 1-4 0,0 0-7 0,0-2-12 15,0 3 5-15,0-1-107 0,6 1-96 16,-2 4-244-16</inkml:trace>
  <inkml:trace contextRef="#ctx0" brushRef="#br1" timeOffset="-64512.32">27702 14129 287 0,'0'0'85'0,"0"-4"3"16,0 4-11-16,0-5-40 0,0 5-9 0,-6 0-6 15,1-3-4-15,-1 3-5 0,-2 0-1 16,-4 0-2-16,3 5-2 0,-2-5 0 16,-2 5 0-16,1-2-1 0,-1 1 1 15,0 1-1-15,1 1 1 0,-2 0-2 16,2 2 1-16,-2 1-2 0,1 3 0 16,0-1-2-16,0 0 1 0,1-1-1 0,1 2 0 15,0-1-1-15,0 1 1 0,2 0-1 16,2 1 0-16,2-2-1 0,0 1 1 15,5 1-1-15,-3-1-1 0,3 1 1 16,0-1 0-16,3 2-1 0,-3 0 1 16,6 1-1-16,1 0 1 0,2-1-1 15,0-1 0-15,2-1 1 0,-2 0-1 16,4-3 0-16,-1-2 1 0,1-2-1 16,-1-5 0-16,1 0 0 0,2 0 0 15,-2-7 0-15,1 0 1 0,-1 0-1 0,1-1 0 16,1-4 0-16,-4 3 0 0,0-3 1 15,-4 0-1-15,-1 0 1 0,-1-1 0 16,-5 3 0-16,-11 1 1 0,4-1 1 16,-5 4 0-16,-3 2 0 0,-4 4 0 15,0-4-1-15,-2 4-3 0,0 5-8 16,-1 2-14-16,0 0-93 0,2 0-94 16,4 1-238-16</inkml:trace>
  <inkml:trace contextRef="#ctx0" brushRef="#br1" timeOffset="-63307.89">27172 14832 191 0,'11'0'54'0,"-2"0"5"15,1 0-22-15,-2 0-6 0,5 0-1 16,-2 0-1-16,2 0-3 0,-4 0-6 0,3 0-3 15,0 0-4-15,0 3-3 16,-3-3-1-16,4 0-2 0,-1 0 0 0,1 4-1 16,-4-4-1-16,3 0 1 0,-1 0-1 15,-2 0 0-15,3 0-1 0,-1 0-1 16,-2 0 1-16,2 0-1 0,-2 0-1 16,3 4-1-16,-2-4 0 0,0 0 0 15,0 0 0-15,-1 4 1 0,2-4-1 16,-2 0 2-16,1 0-1 0,0 0 2 0,1 0-1 15,0-4 0-15,3 4 0 0,-4 0 0 16,8 0-1-16,-6-4-1 0,3 4 1 16,-2 0-1-16,4 0 0 0,-4-4 0 15,2 4 0-15,-4 0 0 0,3-3 0 16,-1 3 1-16,0 0 0 0,1 0 0 16,-1 0-1-16,1 0 1 0,-1 3 0 15,5-3-1-15,-1 0 0 0,-2 4 0 16,-1-4 0-16,3 0-1 0,-7 4 1 15,2-4-1-15,2 0 0 0,-3 4 1 16,-2-4-1-16,2 0 0 0,-3 0 0 0,4 0 0 16,-5 0 1-16,3 0-1 0,-2 0 0 15,4 0 0-15,-2 0 1 0,3-4-1 16,0 4 1-16,4-4-1 0,-3 4 0 16,-1-5 1-16,4 5-1 0,-7-4 0 15,6 4 0-15,-6-4 0 0,3 4 0 0,0 0 0 16,0 0 0-16,3 0 1 0,-2 0-1 15,2 0 0-15,-1 0 0 0,0-3 0 16,-3 3 0-16,2 0 0 0,-2 0 0 16,2 0 1-16,-2-4-1 0,-2 4 0 15,3 0 0-15,0 0 0 0,-1 0 1 16,-4 0 0-16,4 0 0 0,-2 0 1 16,-3 0 1-16,-1 0 1 0,-3 0 0 15,3 0 1-15,-1 0 1 0,-5 0 0 16,3 0 0-16,-3 0-1 0,6 0-1 15,-6 0-1-15,0 0 0 0,0 0-2 16,0 0-3-16,0 0 6 0,0-4-104 0,-3 0-86 16,3 0-230-16</inkml:trace>
  <inkml:trace contextRef="#ctx0" brushRef="#br1" timeOffset="-61233.57">25637 15305 255 0,'0'0'74'0,"0"-4"3"0,0 4-3 15,0-7-45-15,0 4-6 0,0-4-5 16,5 2-4-16,-1-1-4 0,-1 1-2 15,3-1-4-15,1 2-1 0,5-2-1 16,0-1 0-16,2 3-1 0,0-1 0 0,5-1-1 16,-1 1 1-16,1 1 0 0,-3 4-1 15,3-3 1-15,-5 3-1 0,-2 0 1 16,0 3-1-16,0 1 1 0,-4 1 0 16,-1 1 0-16,-1-2 0 0,1 3-1 15,-2 2 1-15,0 0 0 0,-2 0 0 16,2 1 0-16,-5-1-1 0,2 1 1 15,-2-1 0-15,0 2 0 0,0-2 1 16,-3 3 0-16,-1 2 0 0,-2 1 0 0,0 0 1 16,-2 2 0-16,1 0-1 0,-1-1 0 15,-2 1 0-15,-3-2 0 0,4 2-1 16,-3 0-1-16,0-2 1 0,0 2-1 16,-3-5 1-16,2 2-1 0,-2 0 0 15,2-2 1-15,-3 1-1 0,3-1 1 16,0 0-1-16,3-1 1 0,-1 0-1 15,-1-2 0-15,0-2 1 0,3 1-1 16,-3-1 0-16,4-2 1 0,1-1-1 0,1 0 0 16,0 0 0-16,1-1 0 0,5 1 0 15,-2-4 0-15,2 5-1 0,0-5 0 16,0 4 1-16,6-4-1 0,1 0 1 16,0 4-1-16,1-4 1 0,3 0 0 15,3 0 0-15,-2 3 1 0,3-3-1 16,-2 0 0-16,5 0 0 0,-3 0 0 15,4 0 1-15,0 0-1 0,-1 0 0 0,1 0 0 16,-5 0 0-16,1 0 0 0,1 0 0 16,-1 4 1-16,-3-4-1 0,-4 0 0 15,4 0 0-15,-4 0 0 0,2 4 0 16,-1-4 0-16,-4 0 0 0,1 0 1 16,0 3-1-16,2-3 0 0,-5 4 0 15,3-4 1-15,-2 0-1 0,1 4 1 16,-2-4-1-16,1 0 1 0,-4 0 1 15,7-6 1-15,-4 2 1 0,2-3 1 0,0 2 1 16,-2-4 0-16,3-2 1 16,-2 2-1-16,-1-1-1 0,-3 0 1 0,6 0-1 15,-6 1 0-15,5 2 0 0,-5-1 0 16,0 3-1-16,0 1-1 0,0 0-1 16,0 0-2-16,0 0-8 0,0 4-7 15,5-7-88-15,-2-1-86 0,3-1-218 16</inkml:trace>
  <inkml:trace contextRef="#ctx0" brushRef="#br1" timeOffset="-59948.9">26576 15475 503 0,'0'0'105'0,"0"0"1"0,0-2-92 0,0 2-5 16,0 0 1-16,0 0 0 0,0 0-1 15,0 0 0-15,0 0-2 0,0 0-1 16,0 0-3-16,0 0-2 0,0 0-6 15,0 0-14-15,0 0-94 0,4 0-94 16,-4-7-241-16</inkml:trace>
  <inkml:trace contextRef="#ctx0" brushRef="#br1" timeOffset="-59081.15">27078 15155 274 0,'0'0'74'0,"0"0"6"0,0 0-34 16,0 0-10-16,0 3 1 0,0-3-4 15,0 7-5-15,0-4-6 0,0 2-3 16,0 0-4-16,0 1-2 0,2 2-2 15,-2-2 0-15,0 1-1 0,6 1 0 16,-6 0 0-16,0 1-1 0,0-1 0 16,0 4 0-16,0 0 0 0,0 0-2 15,0 0-1-15,0 2 0 0,-5-2-1 0,5 1-1 16,0-4-1-16,0 2-1 0,0-1 0 16,0 1 0-16,0-3-1 0,0 1 1 15,0-2-1-15,6-2 0 0,-6 0 0 16,4 0 0-16,-4-2 0 0,3 1-1 15,-3-4 1-15,0 5-1 0,5-5 1 16,-5 0 0-16,0 3 0 0,0-3 0 16,5 0-1-16,-5-3 1 0,3 3 0 0,-3-5 0 15,6 5-1-15,0-3 0 0,1 3 1 16,0 0-1-16,4 0 0 0,-3-3 0 16,8 3 1-16,-6-4-1 0,4 4 0 15,2-4 0-15,-2 4 0 0,0-4 0 16,3 4 0-16,-4-4 0 0,1 4 0 15,-2-4 0-15,-2 4 0 0,3-3 0 16,-2 3 0-16,-3-4 0 0,-1 0 0 16,0 4 0-16,-1-4 0 0,0 4 0 15,-2-3 1-15,-4 3-1 0,0 0 0 16,3 0 1-16,-3 0 0 0,0 0-1 0,0-5 1 16,-3 5 0-16,3 0-1 0,0 0 0 15,0 0 0-15,-4 0 0 0,4 0 0 16,0 10-1-16,0-4 1 0,-3 1 0 15,-1 1 0-15,4 1 0 0,-5 3 0 16,5-1 0-16,-2 1 1 0,2 1-1 16,0-1 1-16,0 2 1 0,-5 0-1 15,5-1 1-15,0 1 0 0,0-3 0 16,0 0-1-16,0-1 0 0,0-1 0 0,5 0 0 16,-5-1-1-16,0-5 1 0,0 4-1 15,0-2 0-15,7 2-3 0,-7-7-5 16,5 5-9-16,-5-5-9 0,7 0-50 15,-1-5-44-15,1-2-84 0,-1-8-182 16</inkml:trace>
  <inkml:trace contextRef="#ctx0" brushRef="#br1" timeOffset="-58629.01">27651 15098 347 0,'0'4'85'0,"0"-4"4"15,0 0-45-15,-4 6-18 0,4-6-4 16,0 7-4-16,-6-4-1 0,6 3-1 15,0 0-1-15,-3 0-1 0,3-1 0 16,0 4 0-16,0-1 0 0,0 4-1 16,0-3 0-16,0 2 0 0,0-1-1 15,0 1-1-15,0 0 0 0,0 0 0 16,0-1-1-16,0 4 0 0,0-2-1 0,0 2 0 16,0-3 0-16,0 0-1 0,3 1 0 15,2-2-1-15,-5 0 0 0,6 0 0 16,-1-2-2-16,-2 3 0 0,3-2-2 15,-1-1 1-15,-3 3-2 0,3-5 0 16,-5 1-1-16,5-2 0 0,-5 0 0 16,3-2 0-16,-3 1 0 0,0-4-2 15,4 5-6-15,-4-5-7 0,0 4-8 16,2-4-9-16,-2 5-8 0,0-2-11 0,6 1-82 16,-6 1-84-16,0 0-201 0</inkml:trace>
  <inkml:trace contextRef="#ctx0" brushRef="#br1" timeOffset="-58410.26">27712 15671 512 0,'0'0'119'15,"-6"4"5"-15,3-4-79 0,-3 0-11 16,1 0 2-16,-1 0 0 0,-1 0-4 15,0 0-5-15,-1 0-6 0,2 0-6 16,1 0-5-16,-1 0-7 0,6 0-14 16,-2 4-19-16,2-4 7 0,0 0-122 15,0 0-116-15,-5 0-283 0</inkml:trace>
  <inkml:trace contextRef="#ctx0" brushRef="#br2" timeOffset="-53693.01">25204 14527 235 0,'-10'9'50'0,"4"-2"2"0,6-3-37 16,0-4 1-16,5 0 5 0,2 0 5 15,7-4 3-15,-1-4 2 0,10-2-2 16,-1-3-2-16,7-1-6 0,0-4-4 16,10-1-5-16,0-5-4 0,7-3-1 0,5 1-2 15,9-5-1-15,9 0-1 0,2 0 0 16,2-1-2-16,5 2 0 0,0 1 0 16,-4-3 0-16,-3 3 0 0,-2-1 0 15,-9 2 0-15,-4 2 1 0,-10 4 0 16,-12 3 1-16,-7 1 1 0,-11 6 0 15,-6 3 0-15,-5 5-4 0,-5 0-9 16,0 4-82-16,0-4-76 0,-4 4-203 0</inkml:trace>
  <inkml:trace contextRef="#ctx0" brushRef="#br2" timeOffset="-52977.27">26989 15700 257 0,'0'0'54'16,"0"0"2"-16,0 0-35 0,6 0-13 15,-2-2 7-15,3-2 6 0,1-3 3 16,5-1 3-16,5-1 0 0,5-3-1 15,9-3-5-15,7-3-6 0,11-2-5 0,3-2-2 16,6-5-2-16,5-4-2 16,2-1 1-16,4 0-1 0,2-3 1 0,1 7-1 15,-3 0 1-15,-3 5-1 0,-4-1 0 16,-6 5 0-16,-11 3-2 0,-10 2 0 16,-6 2 0-16,-9 0 0 0,-7 4 0 15,-3 2-3-15,-5 0-8 0,-6 2-83 16,0 0-77-16,-7 4-205 0</inkml:trace>
  <inkml:trace contextRef="#ctx0" brushRef="#br2" timeOffset="-49513.59">27340 13982 170 0,'0'5'42'0,"0"0"2"0,0 1-17 16,0 0-15-16,0 0-4 0,0 0 0 15,6 4-2-15,-6-2-1 0,5 0-1 16,-5-3 0-16,0 5-2 0,7-3 1 16,-2 2-2-16,-1-1 1 0,3 2-1 15,2-1 1-15,0 4-1 0,-1-4 0 0,1 2-1 16,-5-4 1-16,5 3 1 0,-1 0 0 16,-1 1 1-16,0-2 0 0,-1 3 2 15,2-2-1-15,2 3 1 0,-3-3-1 16,1 0 0-16,3 1-1 0,-3 1 0 15,0-3-1-15,3 2 0 0,-2 0 0 16,1 0 0-16,0-1 1 0,0 0 1 16,-1 0 1-16,4 3 0 0,-7-1 2 15,5 4 1-15,-3-2 0 0,3 1 0 16,-2 2-1-16,4-1 0 0,-2-1-1 0,2 1 0 16,-4-1-1-16,4-1 0 0,-3 1 0 15,-1-1 0-15,-2-1 1 0,-1-1-1 16,4-1 0-16,-2 1 0 0,-1-2 0 15,0-1 0-15,0 0-1 0,3-2 0 16,-2 2-1-16,-2-3-1 0,1 0 1 16,-1-2-1-16,0 2 2 0,-3-2 0 15,1-1 1-15,-4-3 2 0,2 4 1 16,-2-4 2-16,0 3 1 0,0-3 1 0,0 0 1 16,5 0-1-16,-5 0 1 0,0 0-2 15,0 0 1-15,0 0-2 0,0 0-1 16,0 0-1-16,0 0 0 0,0 0 0 15,0 0-1-15,0 0-1 0,0 0-1 16,0 0-1-16,0 0-1 0,0 0-1 16,0 0 0-16,0 0-1 0,0 0-1 15,0 0-1-15,0 0-4 0,0 0-5 16,-5 0-12-16,3 0-82 0,-4 0-84 16,-6 5-210-16</inkml:trace>
  <inkml:trace contextRef="#ctx0" brushRef="#br2" timeOffset="-48124.98">25596 15183 180 0,'0'4'43'0,"4"-1"1"16,-4 1-26-16,3 1-3 0,3 0 1 16,-4 0 2-16,3 2 2 0,0-1 1 15,0 1-1-15,-2 1 0 0,3 0-3 16,0 3-4-16,-1 0-3 0,-2 1-2 16,3 0-2-16,-2-2 0 0,-1 0 0 0,2 2 0 15,-3-3 0-15,3 1 0 0,-3 2 0 16,3 0 0-16,-1 0-2 0,-1 0 0 15,3 1-2-15,0 0 0 0,0 0-1 16,1-1 0-16,-1 2 0 0,1 0 0 16,1 1-1-16,-2 0 1 0,1 2 0 15,-1-3-1-15,1 1 1 0,-2-1-1 16,1 1 1-16,-4-2-1 0,4-1 1 16,0 0-1-16,0 0 1 0,-1-1-1 15,1 0 1-15,-3 0 0 0,3 1 0 0,2-1 1 16,-3 0-1-16,1-1 1 0,-1-1 0 15,-2 2-1-15,2-1 1 0,1 1 0 16,-3 1 0-16,2 0 0 0,-1-2 0 16,-1 3-1-16,2-1 0 0,-1-4 0 15,-1 0 0-15,3 0 0 0,-4-2 0 16,-2 0 0-16,6 1-1 0,-1-2 1 16,-5 3 1-16,5 1 0 0,-5-2 1 0,3 0 1 15,-3 2 2-15,5-1 0 0,-5 0 0 16,5-1 0-16,-5-2 0 0,3 2 0 15,-3-5-1-15,4 4-1 0,-4-3 1 16,0-3 0-16,2 6 1 0,-2-6 0 16,0 3-1-16,0-3 1 0,0 0 0 15,0 0 0-15,0 0-2 0,0 0 0 16,0 0-1-16,0 0 0 0,0 0-3 16,0 0-10-16,0 0-87 0,0-5-81 0,5-1-214 15</inkml:trace>
  <inkml:trace contextRef="#ctx0" brushRef="#br2" timeOffset="-46594.12">27938 13987 237 0,'0'0'62'0,"0"-3"3"0,0 3-29 15,0 0-8-15,0-4-3 0,-5 4-3 0,5 0-2 16,0 0-3-16,0 0-3 0,0-3-3 15,0 3-3-15,5 0-2 0,-5 0-1 16,6-5-2-16,-4 5 1 0,3 0-2 16,-3 0 1-16,4 0 0 0,0 0-1 15,0-2 1-15,2 2-1 0,1 0 0 16,-1 0 0-16,1 0 0 0,0 0 0 16,0 0 0-16,1 0 0 0,0 2-1 15,0-2 0-15,-1 5 0 0,-1-2 0 0,2 1 0 16,-2-1-1-16,0 2 1 0,-3 1-1 15,0 0 1-15,-3 1 0 0,-2-2 0 16,0 2 0-16,0 0 2 0,0 0-1 16,-6-1 1-16,0 1 0 0,-2 0-1 15,-1 1 1-15,0 0-1 0,-1-2 0 16,0 3 0-16,4-6 0 0,-1 3-1 16,0-1 1-16,5-2-1 0,2-3-1 15,-4 5-1-15,4-5 0 0,0 0 0 16,0 5 0-16,6-5-1 0,-1 0 1 0,-2 0 0 15,6 0 1-15,-2 0-1 0,0 0 1 16,2 0 0-16,1 0 0 0,-2 3-1 16,3-3 1-16,-4 4 0 0,0-4-1 15,0 7 0-15,0-7 1 0,-1 8-1 16,0-8 0-16,-1 5 0 0,-2 0 1 16,1-1-1-16,-4-1 1 0,3 4-1 15,-3-2 0-15,0 1 0 0,-6 2 0 16,4-3-2-16,-3 3 1 0,3-1-2 0,-3 1 1 15,0-1 0-15,0 0-1 0,0-2 2 16,-1 1 0-16,-1 0 2 0,-3-2 0 16,1 0 1-16,-2 1 2 0,2-2 1 15,-3 2 1-15,1 0 1 0,0-2 0 16,1 1 0-16,-2-4 0 0,3 3 0 16,-2-3-1-16,3 0-1 0,-4 0-1 15,5-5 0-15,1 5-1 0,0-5-4 16,3 0-8-16,-1 5-82 0,4-5-78 0,0 5-201 15</inkml:trace>
  <inkml:trace contextRef="#ctx0" brushRef="#br2" timeOffset="-44527.65">28874 14752 355 0,'0'0'78'0,"-5"0"2"15,5 0-56-15,-5 0-11 0,5 0-1 16,0 0-1-16,0 0 0 0,5 0 1 16,-5 0 0-16,6 0-1 0,-2 0-2 15,2 0-2-15,2 0-1 0,0 5-1 16,0-5-2-16,5 0 0 0,0 3-1 15,0-3-1-15,4 0 0 0,-1-3 1 0,2 3-1 16,0-6 0-16,1 3 0 0,-3 3-1 16,2-6 1-16,-4 6-4 15,-1-5-5-15,-2 5-18 0,-4 0-68 0,-5 0-77 16,-2 0-189-16</inkml:trace>
  <inkml:trace contextRef="#ctx0" brushRef="#br2" timeOffset="-44311.23">28849 14909 319 0,'0'0'68'0,"0"4"2"15,8-4-50-15,-2 0-10 0,1 0 0 16,3 0 1-16,0 0 0 0,2 0 0 15,2 0-1-15,-1 0-2 0,4 0-7 16,-2 0-36-16,2 0-43 0,0-5-63 0,4 1-154 16</inkml:trace>
  <inkml:trace contextRef="#ctx0" brushRef="#br2" timeOffset="-43595.53">29500 14987 405 0,'0'-3'85'0,"0"-1"1"0,0-2-71 0,6 0-9 16,-3-3-1-16,2 0-2 0,1-1 1 15,1 0-1-15,-1-2 1 0,1 1 0 16,-1-3-1-16,2 1-1 0,1 0 0 15,-2 1-1-15,0-2 0 0,2 0 0 16,0-1 0-16,-1 3-1 0,0-2 1 0,4 0-1 16,-4 0 1-16,-2 0-1 0,2-1 1 15,1 3 0-15,-2 0 1 0,-1 2 1 16,1 1 0-16,-1 2 1 0,-1 0 0 16,-1 2 1-16,1 2-1 0,-3 3 1 15,-2-3 0-15,0 3-1 0,0 0 0 16,0 0 0-16,0 0-1 0,0 0 0 15,0 3-1-15,0 0 0 0,0 3 0 16,5-2 0-16,-5 4 1 0,0 0 0 16,0 0 0-16,0 2 0 0,0-1 1 0,-5 3 0 15,5 2 0-15,0 0 0 16,-2 2 0-16,2 0-1 0,0 1 0 0,0 1 0 16,0 2 0-16,0-1 0 0,0 1-1 15,5-1 0-15,-2 2 1 0,2 1-1 16,-2-1 1-16,2 1-1 0,-1-1 0 15,-1-1 1-15,2-2-1 0,-2 0 0 16,-3-6 0-16,6 1 0 0,-6-2 0 16,5-3 0-16,-5 1 0 0,0-4 1 0,4 1-1 15,-4-2 1-15,0-4-1 0,0 5 0 16,0-5-1-16,0 5 0 0,0-5 0 16,0 4-2-16,0-4-5 0,0 0-4 15,0 0-7-15,0 4-6 0,0-4-23 16,0 0-67-16,5-8-81 0,-1 3-187 15</inkml:trace>
  <inkml:trace contextRef="#ctx0" brushRef="#br2" timeOffset="-42966.92">29928 14741 280 0,'0'-4'78'0,"0"1"6"0,0-1-10 16,0 4-38-16,0-3-6 0,0 3-2 0,0 0-5 15,2-4-2-15,-2 4-5 0,0 4-4 16,0-1-3-16,-3 3-3 0,3-1-2 16,-4 3 1-16,4 2-1 0,-5-1 0 15,5 2-1-15,-4-2-1 0,4 1 0 16,0 1 0-16,0-1-1 0,4-2 1 15,-4 1-1-15,9 1 0 0,-6-1 0 16,3-1 1-16,1 1-1 0,0-2 0 16,3 0 0-16,-2-3 0 0,2 3 0 15,-1-7 0-15,-1 3-1 0,-1-3 1 0,4 0 0 16,-3 0-1-16,-1 4 0 0,3-4 0 16,-2 0 1-16,0 4-1 0,-3-4 0 15,2 4 0-15,1 2 0 0,1-1 0 16,-2 1 0-16,-1 1 0 0,1 0 0 15,2 2 0-15,-3 0 1 0,-1-1-1 16,-5-1 0-16,7 2 0 0,-5 2 0 16,3-2 1-16,-5 3-1 0,5-1 0 0,-5 1 0 15,3-1 0-15,-3 0-1 0,0-1 1 16,0-4 0-16,0 2 0 0,0-1 0 16,-6 0 0-16,4 1 1 0,-3-1 0 15,-2-1 1-15,1 2 1 0,-1-1 0 16,0 0 2-16,-6-7 0 0,7 7 1 15,-1-3 1-15,0 0-1 0,-3-4 1 16,2 5 0-16,0-5 0 0,1 4 1 16,-4-4-1-16,3 0 1 0,1 0 0 15,-1-5-1-15,0 1-1 0,3 1 0 0,0-1-2 16,1 4-1-16,4-6-1 0,-8 2-1 16,8-1-1-16,0 5-4 0,0-4-5 15,0 1-6-15,0-3-7 0,6 1-10 16,-1-1-34-16,-2 0-56 0,2-5-82 15,0-1-183-15</inkml:trace>
  <inkml:trace contextRef="#ctx0" brushRef="#br2" timeOffset="-42626.87">29966 14754 319 0,'0'0'80'0,"0"-6"3"0,0 6-40 16,0-7-12-16,0 7-6 0,0-4-3 16,3 4-3-16,-3-7-1 0,6 7-2 15,-1-5-2-15,-2 5-1 0,2-5 0 16,0 2-1-16,1 3 0 0,0-5 1 15,3 5 0-15,-2-4 0 0,5 4-1 16,0-4-1-16,0 4-1 0,2 0-2 0,0-4-2 16,1 4-2-16,-2 0-1 0,-1 0-1 15,2 0-1-15,-2 0 0 0,-1 0 0 16,-2 0-2-16,-2 0-6 0,5 4-13 16,-5-4-97-16,0 4-96 0,-1-1-247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8.93323" units="1/cm"/>
          <inkml:channelProperty channel="Y" name="resolution" value="2115.36475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10-13T06:32:17.514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F0"/>
    </inkml:brush>
    <inkml:brush xml:id="br3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22155 5774 237 0,'0'-4'71'0,"-6"-1"2"0,3 5-13 0,-2-5-26 16,0 5-5-16,5-3-4 0,-3 3-5 16,-1 0-3-16,1 0-2 0,-3 0-1 15,-4 3-2-15,3 4-2 0,-5 1-1 16,1 3-1-16,-4 2-1 0,1-1 0 16,1 2-1-16,0 0 0 0,0 1-1 15,0 1 0-15,-2 0-1 0,2 1 0 16,0 4 0-16,1-1 0 0,1 2-1 15,0-1 1-15,0 1-1 0,2 2 1 16,0 2-1-16,0-1 1 0,-1 7 0 0,3-2 0 16,0 1-1-16,0 2 1 0,2 2-1 15,3-1 0-15,2 1 0 0,0-3-1 16,7 0 1-16,0 0-1 0,4-2 0 16,-2-4 0-16,3-2 1 0,1 1-1 15,-2-5 0-15,2-2 0 0,1 0 0 16,-1-2-1-16,1-4 1 0,0 0-1 15,-1-1 0-15,0-4 0 0,0 0-1 16,-2-1-1-16,1-6-6 0,-2 4-9 0,1-4-53 16,-3-8-40-16,-2 1-79 0,2-3-181 15</inkml:trace>
  <inkml:trace contextRef="#ctx0" brushRef="#br0" timeOffset="658.26">22305 5928 338 0,'-3'0'83'0,"3"0"-1"15,-5 0-16-15,5 4-61 0,0-4 1 16,0 7 2-16,0-1 1 0,2 1 2 16,-2 2 3-16,6 3 1 0,-6 0 1 15,5 3-1-15,-5-3-1 0,6 2-3 16,-4-2-2-16,3 0-1 0,0 0-3 15,-2-2-1-15,1 0-1 0,-1-2-1 0,1-2 0 16,-2-1 0-16,3-2-1 0,-5-3 1 16,2 0 1-16,-2 0-1 0,5-8 1 15,-5 1-1-15,0-3 0 0,6-2 0 16,-6 0-1-16,0-2-1 0,0-3 1 16,0 2-1-16,-6-2 0 0,6 0 0 15,0-1 1-15,0-2-2 0,0 3 1 16,7-3 0-16,-1 1 0 0,1 3 0 15,0 0-1-15,0 4 1 0,3 0 0 16,-2 3-1-16,-1 1 1 0,0 3 0 0,0 5-1 16,3-4 1-16,-3 4-1 0,2 7 1 15,2 0-1-15,-3-1 1 0,3 3 1 16,-3 2 0-16,-1 1 0 0,-1 2 0 16,1-1 1-16,-2 5 0 0,-3 0 0 15,3 0 1-15,-2-1 0 0,-3-3 0 16,4 1 0-16,-4-3 1 0,6-3-1 0,-6-4 0 15,6 0 0-15,-6 0-1 0,5-5 0 16,-5 3-1-16,3-3 1 0,-3 0-1 16,6 0 0-16,-1-3 0 0,3 3-2 15,-1-7-3-15,0 1-6 0,4 0-8 16,-2 0-10-16,0 1-85 0,-5-1-87 16,1 1-213-16</inkml:trace>
  <inkml:trace contextRef="#ctx0" brushRef="#br0" timeOffset="1107.2">22348 6520 330 0,'0'0'78'0,"2"4"3"0,-2-4-34 0,6 0-33 16,-1-4-1-16,-2 1 0 0,1-1 1 15,-2-2-2-15,4-1-2 0,-2-3 0 16,-1 1-1-16,4-1-1 0,-2-1 1 16,0-2-2-16,-2 3 0 0,3-2 0 15,-2 3-2-15,0 1 0 0,1-1-2 16,0 4 1-16,-5 1-1 0,6 4-1 0,-4 0 1 15,3 0 0-15,-3 0 1 16,-2 6 0-16,10 1 1 0,-7 1 0 0,1 3 1 16,-2 0 2-16,3 1-1 0,-3 2 1 15,-2-1 0-15,6 1 0 0,-6 0 1 16,0 1-1-16,0-1 0 0,0 2-1 16,0-1 0-16,-6 2-1 0,4-2-1 15,-3-3-1-15,5 3-1 0,-3-5-1 16,3 0-1-16,-4-1-2 0,4-3-3 15,0-1-3-15,-5-1-6 0,5-4-7 0,0 0-10 16,0 0-87-16,0-9-89 0,0 1-216 16</inkml:trace>
  <inkml:trace contextRef="#ctx0" brushRef="#br0" timeOffset="1640.12">22759 5891 236 0,'11'3'55'0,"-3"-3"4"0,1 0-33 16,0 0-5-16,-1 0 3 0,1 4 4 15,-2 0 1-15,-2-1 0 0,2 5-1 16,1 0-2-16,2 5-3 0,-4-2-3 16,1 1-3-16,1 0-3 0,-1 1-3 15,0 0-2-15,2 1-1 0,-3-4 0 16,1 4-1-16,-4 1 0 0,3 2 2 15,-2 2 0-15,-4-1 0 0,3 2 1 16,-3 3-1-16,0-2-1 0,0 2 0 16,0-2-2-16,0 3 0 0,0 1-1 0,0 1 1 15,-3 0-1-15,3-1 1 0,-5 2 0 16,5-1-1-16,-5-4 1 0,5 1-1 16,-2-5 0-16,2 0 0 0,-4 0-1 15,-3-4 1-15,5 1-1 0,-3 0 0 16,0-1 0-16,2-1 0 0,-2-1-1 15,-1-3-1-15,6 3 0 0,-7-7-1 16,7 0-2-16,-2 0-4 0,2-5-5 16,-4 0-7-16,4 0-8 0,0-7-12 0,0 2-84 15,4-5 2-15,-2-2-70 0,5 0-133 16</inkml:trace>
  <inkml:trace contextRef="#ctx0" brushRef="#br0" timeOffset="2024.06">23366 6170 395 0,'-3'4'86'0,"-3"-4"0"0,1 4-69 16,5-4-9-16,-2 0-1 0,2 0 0 15,0 0-1-15,0 0 0 0,0 0 2 16,0 0 3-16,2 4 1 0,-2-4 1 16,6 0 0-16,0 4 1 0,0-4-1 15,0 0-2-15,2 0-2 0,3 0-2 16,-2 0-1-16,2 0-1 0,-1-4-1 15,2 4-2-15,-1-5 0 0,1 5 0 16,-2 0-1-16,3-3 0 0,-3 3-1 16,-1 0-2-16,2 0-2 0,-5 0-3 0,0 0-5 15,-3 0-6-15,-3 0-10 0,5 3-80 16,-5-3-79-16,-5 8-199 0</inkml:trace>
  <inkml:trace contextRef="#ctx0" brushRef="#br0" timeOffset="2270.46">23307 6370 376 0,'0'0'81'0,"7"5"0"0,-1-5-54 15,5 0-27-15,-2 0 1 0,2-4 2 16,2 4 1-16,0-4 3 0,0 4 2 15,-1-4 2-15,0 4 1 0,-2-5 0 16,2 5 0-16,-4 0-3 0,5-4-1 16,-2 4-3-16,2 0-3 0,0 0-6 0,0 0-11 15,2 0-57-15,2 0-23 0,-2 0-67 16,3-4-150-16</inkml:trace>
  <inkml:trace contextRef="#ctx0" brushRef="#br0" timeOffset="2935.16">23951 6292 288 0,'5'0'75'0,"1"0"2"0,3 0-40 16,3 0-10-16,0 0 1 0,2 0-5 16,-1 0-4-16,4 0-1 0,-3 0-1 0,1 0-1 15,1 0 0-15,0 0-3 0,1 0 0 16,3-4-2-16,1 4-1 0,0-5-2 16,1 5-2-16,1-4 0 0,2 4-2 15,-3-4 0-15,2 4 0 0,-3 0-2 16,-1 0 1-16,-2 0-1 0,2-4 0 15,-1 4 0-15,-5 0 0 0,4 0 0 16,-4 0-1-16,3-5 1 0,-2 5 0 16,2-3-1-16,-2 3 0 0,0 0 1 0,3 0-1 15,2 0 0-15,0 0 0 0,2 0-1 16,-1 0 1-16,1 3 0 0,0-3-1 16,1 0 0-16,-3 0 1 0,0 0-1 15,-1 0 1-15,0 0-1 0,0 0 0 16,-1 0 0-16,-2 0 1 0,1 0-1 15,-2 5 0-15,2-5 0 0,-3 4 1 16,0-4-1-16,3 0 0 0,-3 0 0 16,1 0 1-16,2 0-1 0,2-4 0 0,0 4 0 15,-2-5 1-15,3 5-1 0,2-5 0 16,0 5 0-16,2 0 0 0,-2 0 1 16,3 0-1-16,2 0 0 0,2 0 1 15,-1 0 0-15,0 0 0 0,1 0 0 16,-2 0 0-16,-1 0 2 0,-3 5-1 15,2-5 1-15,1 0 1 0,-3 4 0 16,-2-4 0-16,0 0 0 0,-1-4 0 16,3 4-1-16,-4 0-1 0,0 0 0 0,1 0-1 15,-1 0 0-15,-2 0-1 16,0 0 1-16,-2 0-2 0,-3 0-2 0,-4 0-4 16,-2 0-6-16,-1 0-8 0,-5 0-41 15,0 0-52-15,-7 0-82 0,-4 0-186 16</inkml:trace>
  <inkml:trace contextRef="#ctx0" brushRef="#br0" timeOffset="3786.95">24537 5741 341 0,'0'0'82'0,"0"0"0"16,0 0-20-16,0 0-56 0,0 0 0 15,0 4 2-15,0-4 2 0,0 5 3 0,0-2 3 16,0 2 2-16,5 2 1 0,-5 3-1 16,0-1-2-16,0 3-2 0,0 3-3 15,6-1-1-15,-6 1-3 0,5 2 0 16,-5-3-2-16,4 3-1 0,-4 0-1 15,6-1 1-15,-6 0-1 0,6-2-1 16,-6-4 0-16,0 1 0 0,5-5 0 16,-5 1-1-16,0-3 1 0,0-1 0 15,0-3 0-15,0 4 2 0,0-4 0 0,0 0 0 16,-5 0-1-16,5-4 1 0,-6 0-1 16,6-2-1-16,-6-3-1 0,4 0 0 15,-3-1-1-15,5 0 1 16,-2-2-1-16,2 0 0 0,-4 0 1 0,4 0-1 15,0-1 0-15,0 1 0 0,4 0 0 16,-4 2 0-16,6 1 1 0,-4 1-1 16,4-1 0-16,-1 0 0 0,0 1 0 15,2 1 0-15,-3-3 0 0,5 3 0 0,0 2-1 16,-1 0 1-16,3 5 0 0,-4-5-1 16,5 5 1-16,-4 0-1 0,-2 0 1 15,0 0-1-15,0 0 0 0,0 0 1 16,2 10-1-16,-2-5 1 0,-1 3-1 15,2-2 1-15,-1 2-1 0,0 1 1 16,-3 0 0-16,-3-3 0 0,6 4 0 16,-1-3 0-16,-2 5 0 0,-3-2 0 15,0 0 0-15,0-1 0 0,5 2 1 16,-5-1-1-16,0 0 1 0,0-3 0 0,0 3-1 16,0-2 1-16,0 4-1 0,0-3 0 15,0 0 1-15,0-3-1 16,5 1 0-16,-3 0 0 0,3-2 1 0,-5-5-1 15,7 7 1-15,-1-2 0 0,-4-5-1 16,5 0 1-16,-1 5-1 0,0-5 1 16,1 3-1-16,0-3 0 0,2 0 0 15,-2 0-3-15,-1 0-5 0,1-3-6 0,-4-4-10 16,3 1-46-16,-1-3-46 0,0-3-81 16,-2-2-182-16</inkml:trace>
  <inkml:trace contextRef="#ctx0" brushRef="#br0" timeOffset="4210.42">25038 5346 309 0,'0'0'86'0,"0"0"2"0,0 0-27 15,0 4-21-15,0 0-16 0,-3 3-8 16,3 1-4-16,0 1-1 0,0 1 0 0,0 2 0 16,-4 0 0-16,4 1 1 0,0 3 0 15,0-4 1-15,0 5 1 0,0-5 0 16,0 2 0-16,-7 1-2 0,7-3-1 15,-3 2-3-15,3-2 0 0,-6 0-2 16,6 1-1-16,-5 1-1 0,5-4 0 16,0 2 0-16,-5-1 1 0,5 0-1 15,0-1 1-15,0 1 0 0,0-1-1 16,0 2 0-16,0-3-1 0,5 2 0 0,-5-2-2 16,0-2 0-16,2-1-1 0,-2-2-3 15,0-4-5-15,5 6-6 16,-5-6-6-16,0 0-8 0,0 5-9 0,0-5-85 15,0 6-86-15,0-6-208 0</inkml:trace>
  <inkml:trace contextRef="#ctx0" brushRef="#br0" timeOffset="4403.62">25036 5975 561 0,'-5'3'116'0,"3"-3"0"0,2 5-105 16,-6-5-7-16,6 0-1 0,0 4-4 15,0-4-3-15,0 0-5 0,0 0-10 0,-5 0-97 16,5-5-95-16,0-2-240 16</inkml:trace>
  <inkml:trace contextRef="#ctx0" brushRef="#br0" timeOffset="6222.28">24040 6820 272 0,'-4'3'68'0,"4"-3"4"0,-3 4-39 16,3-4-8-16,0 0 3 0,0 0 0 15,0 0-6-15,0-6-3 0,0 2-3 16,0-1-3-16,3-3-4 0,1 1-3 16,1-2-3-16,-2-2-1 0,4-1 0 15,0 0-1-15,3-3 0 0,-1 0-1 16,-1 0 1-16,2-1-1 0,-2 3 1 0,-1-1-1 16,3 3 0-16,-4 4 0 0,-2-2 1 15,1 4-1-15,1-4 0 0,-1 4 0 16,-2 1 0-16,-3 0 0 0,4 4 0 15,-4-4-1-15,0 4 1 0,3 0 0 16,-3 4 0-16,0-4 1 0,0 4 0 16,0 0 0-16,0 1 1 0,0 0-1 15,0 2 1-15,0 2 1 0,0 0-1 16,0 4 2-16,-2 2 0 0,2-3 0 0,-5 3 0 16,5-2 0-16,-2 2 0 0,2 0 0 15,-5 0-1-15,5 3 0 0,-3 0 0 16,3-4-1-16,0 6 1 0,-4-2-1 15,4 1 1-15,0-1 0 0,0-1 0 16,0-2 1-16,0 2 0 0,0-1 1 16,0-1 0-16,0-2 0 0,0-1 1 15,0 0-1-15,0 0 0 0,0-4-1 16,4 1 0-16,-4-2 0 0,0 1-1 16,3-2 0-16,-3-1-1 0,0-5 0 0,0 5 0 15,0-5 0-15,0 3-1 16,0-3 1-16,0 0-3 0,0 0-3 15,0 0-8-15,0 0-10 0,0-4-86 0,-6-3-88 16,6 0-217-16</inkml:trace>
  <inkml:trace contextRef="#ctx0" brushRef="#br0" timeOffset="6851.64">24427 6532 157 0,'0'0'49'16,"0"0"6"-16,5-4-3 0,-5 4-18 15,0 0 1-15,4-4 0 0,-4 4-2 0,0 0-3 16,0 0-6-16,0 0-4 0,0 0-5 15,0 0-2-15,0 0-2 0,3 0 0 16,-3 5-1-16,0-2-1 0,0 2 0 16,0-1 0-16,0 2-1 0,0 1 0 15,0 0 1-15,0 2-1 0,0-1 2 16,0 1-1-16,0 0 1 0,0 2-1 16,-3-2 1-16,3 1-1 0,0 0 0 15,-4 2-1-15,4-2 1 0,0 2-2 16,0 0 0-16,-5 2 0 0,5 0 0 0,0-3-1 15,0 0 0-15,-2-1-1 0,2 1 0 16,0-3 0-16,0 0-1 0,0 0 0 16,0 1-1-16,0 1-1 0,0-1 1 15,-6 1-1-15,6-2 1 0,0 1-1 16,0-2 0-16,-2 0 0 0,2 0-1 16,0-1 0-16,-4-1 0 0,4 1 0 15,0-2-1-15,0 1 1 0,-3 0-1 0,3-1-4 16,0 0-3-16,0 0-7 0,0 0-5 15,0 0-9-15,0 2-13 0,-4 0-74 16,4 0-82-16,-6 2-192 0</inkml:trace>
  <inkml:trace contextRef="#ctx0" brushRef="#br0" timeOffset="7208.58">24394 7161 404 0,'0'0'95'0,"0"5"0"0,0-5-49 0,0 0-30 16,0 0 0-16,0 0 3 0,0 0 1 16,0 0 5-16,0 0 4 0,0 0 4 15,0 0 2-15,-2 0-2 0,2 0-4 16,0 0-3-16,0 0-5 0,0 0-6 16,0 0-5-16,0 0-4 0,0 0-2 15,0 0-3-15,0 0-2 0,0 0-11 16,0 0-14-16,0 0-12 0,0 0-102 0,5-5-109 15,-5 5-263-15</inkml:trace>
  <inkml:trace contextRef="#ctx0" brushRef="#br0" timeOffset="8089.05">24764 6917 428 0,'0'5'94'0,"-6"0"0"0,6-5-57 16,-7 0-40-16,7 0-10 0,0 0-44 15,6 0-37-15,-6-5-70 0,0 0-158 0</inkml:trace>
  <inkml:trace contextRef="#ctx0" brushRef="#br0" timeOffset="8688.31">25178 6588 357 0,'0'0'80'0,"-6"0"0"0,6 0-56 15,0 0-13-15,0 0 0 0,-5 0-3 0,5 0 0 16,-5 0 1-16,3 4 2 0,-3-1 0 16,-2 1 0-16,0 1 0 0,1 1 0 15,-1 1-1-15,-1 2-2 0,-3 0-2 16,4 2-1-16,0 2 0 0,-1 2-1 16,1-2 1-16,-2 3 0 0,5 1 0 15,-2-2 0-15,0 4 2 0,1-1-1 16,2 2 0-16,3 1 0 0,-5 1-1 0,5 1 0 15,0-1 0-15,0 1-1 0,6-4 0 16,-3 2-1-16,3-1 0 0,4-4-1 16,-3 1 0-16,2-3 0 0,3-2-1 15,-1-1 0-15,-1-4 0 0,3 0 0 16,-2-2-1-16,1-3 0 0,-4-2-2 16,0 5-2-16,1-5-5 0,-1-5-6 15,0 3-10-15,-1-5-85 0,0-2-85 16,0-4-210-16</inkml:trace>
  <inkml:trace contextRef="#ctx0" brushRef="#br0" timeOffset="9333.12">25336 6714 311 0,'0'0'73'0,"0"0"1"0,0 0-18 0,2 4-54 16,-2-4-2-16,5 0 5 0,-5 4 5 16,5-4 4-16,-5 6 3 0,0-1 2 15,2 2 2-15,-2-1 0 0,0 2-4 16,0 4-3-16,5 0-5 0,-5 2-2 16,0 1-3-16,4-1-1 0,-4 2-1 15,0 0 0-15,4-1 0 0,-4 0-1 16,5-3 1-16,-5 0-1 0,2-2 1 0,-2 0-1 15,6-2 0-15,-6-3 0 16,0-2 0-16,0-3 1 0,4 5 0 16,-4-5 1-16,0 0 1 0,0-3-1 0,0-1 1 15,0-1-1-15,0-3 0 0,0 0-2 16,0-2 0-16,0-1-1 0,0 0 0 16,0-2 0-16,2 1 0 0,-2 1-1 15,6-5 0-15,-6 3 0 0,7-1 0 16,-2 1 0-16,-3 1 1 0,4-1-1 15,0 3 0-15,1 2 1 0,0 0-1 0,0 1 1 16,2-1 0-16,-2 3-1 0,1 1 1 16,-2 4-1-16,-1-4 1 0,-1 4-1 15,1 0 0-15,-1 0 0 0,0 0 0 16,0 6 0-16,-4-1 1 0,6-1-1 16,-6 2 1-16,2 1 0 0,-2 2 0 15,5-2 0-15,-5 3 1 0,0 2 0 16,0-2 1-16,2 2 1 0,-2 0 0 15,0 0 2-15,0 0 0 0,0-1 0 16,5-2 0-16,-5 1 0 0,5-2 0 16,-5 0-1-16,3 0-1 0,2 0-1 0,-3 0 0 15,3-2-1-15,-1 1 0 0,-1 0 0 16,1-2-1-16,-4 0 1 0,7-5 0 16,-7 6-1-16,3-6 0 0,2 3-1 15,-5-3-4-15,6 0-4 0,-4 0-5 16,4 0-8-16,1 0-29 0,-1-5-57 15,0-2-78-15,1 0-177 0</inkml:trace>
  <inkml:trace contextRef="#ctx0" brushRef="#br0" timeOffset="9630.4">25750 6829 376 0,'0'0'83'16,"0"0"0"-16,-4 0-48 16,4 5-30-16,4-5-2 0,-4 0 0 0,6 0 3 15,-2 5 3-15,2-5 3 0,-1 0 2 16,0 0 2-16,1 0 1 0,2 0-1 16,-1 0-1-16,1 0-3 0,-1 0-2 15,4 0-3-15,-3-5-2 0,-1 5-1 16,2-5-2-16,-1 5 0 0,-2-5-1 15,0 1 0-15,0 4 0 0,-3-5-1 16,4 5-2-16,-3-7-5 0,-1 7-7 0,2-5-11 16,-3 5-63-16,3-5-18 0,-1 2-70 15,3-1-144-15</inkml:trace>
  <inkml:trace contextRef="#ctx0" brushRef="#br0" timeOffset="10109.18">26034 6820 453 0,'5'-3'92'0,"-5"-4"-1"15,5 0-86-15,1-1-7 0,1-3-3 16,0-1-1-16,-1 1 1 0,0 2-1 15,-4-1 3-15,3 3 2 0,-5 0 3 16,5-1 1-16,-1-1 1 0,-4 2-1 0,6 0 0 16,-1 0 0-16,0 1-2 0,1 0 0 15,-2 0 0-15,6 4-1 0,-4 2 0 16,1-5 1-16,0 5 0 0,-1 0 0 16,-3 0 2-16,2 0 1 0,-5 0 0 15,2 0 1-15,-2 2 1 0,0 2 0 16,5 2-1-16,-5-1 0 0,0 4 0 15,4-1-1-15,-4 2 1 0,0-2-1 16,0 3 1-16,0-2 0 0,0 0 1 16,3 2 0-16,-3 2 0 0,0 1 0 15,0 1 0-15,0 1-1 0,0 1 0 0,0-2-1 16,4 2-1-16,-4-2-1 0,0 1 0 16,0-4 0-16,0 1-1 0,3-2 0 15,-3 0 0-15,0-4-1 0,0-2 1 16,0-5 0-16,0 6-1 0,0-6-1 15,0 0-3-15,0 0-4 0,0 0-10 16,5-3-27-16,-5 3-64 0,0-11-82 16,0 0-194-16</inkml:trace>
  <inkml:trace contextRef="#ctx0" brushRef="#br0" timeOffset="10564.92">26233 6584 261 0,'5'-4'58'16,"3"4"0"-16,0-5-29 0,2 5-29 16,0-4 0-16,2 4 0 0,-2 0 10 15,1 0 7-15,-1 0 6 0,-3 0 4 16,-2 0 3-16,3 0 1 0,0 4 0 15,-1 1-8-15,-1 0-8 0,5 2-4 16,-4 0-4-16,4 3-2 0,-3-3-1 16,-1 1 0-16,-2-1 1 0,2 2-1 0,-4 1 2 15,3 3 0-15,0-2 1 0,-4 1 0 16,-2 1 1-16,9 2 0 0,-9-1 0 16,0-2 0-16,0-3-1 0,0 3 0 15,0 1 0-15,0 1-1 0,0 1 0 16,-5-1-1-16,5-2 1 0,-5 5 0 15,5-4 0-15,-7-1-1 0,4-1 0 16,3-1-1-16,-6 2-1 0,2 0 0 16,1-1 0-16,3-2-1 0,-6 2-1 0,6-1 0 15,-5-2-1-15,5 0 1 0,0-2-1 16,-6 1-2-16,6-3-1 0,0-4-4 16,0 4-5-16,0-4-6 0,0 0-11 15,0-8-49-15,0 1-34 0,0 0-75 16,6-6-160-16</inkml:trace>
  <inkml:trace contextRef="#ctx0" brushRef="#br0" timeOffset="10981.21">26657 6481 222 0,'0'0'57'0,"0"0"9"15,0 0-19-15,0 0-19 0,0 0 3 16,0 0 2-16,0 4 0 0,0-1-3 16,0 1-7-16,0 2-5 0,0 0-2 15,6 2-3-15,-6 0-2 0,7 1-2 16,-2 1 0-16,-2 0 1 0,2 1 0 15,-1 0 1-15,-4 1 2 0,3 0-1 16,-3 0 1-16,5 2 0 0,-5 0 0 0,0-1-2 16,0 2 0-16,0 0-2 15,0-2-1-15,0 0-1 0,0 1 0 0,-5-2 0 16,5 0-1-16,0-1 0 0,0-2-1 16,-2 3 0-16,2-1-1 0,0 0-1 15,0-2-1-15,0 1-1 0,0-1-1 16,-4-1-5-16,4-3-4 0,0 2-7 15,0-2-5-15,0 1-9 0,0 0 5 16,-6 0-92-16,6-1-85 0,-4 1-206 16</inkml:trace>
  <inkml:trace contextRef="#ctx0" brushRef="#br0" timeOffset="11185.12">26703 7074 507 0,'0'0'110'0,"-7"0"-1"0,7 0-87 0,0 0-14 15,0 0-2-15,0 0-2 0,0 0-2 16,0 0 0-16,-2 0-1 0,2 0-3 16,0 0-9-16,0 0-32 0,-5-5-68 15,0 0-85-15,2 0-212 16</inkml:trace>
  <inkml:trace contextRef="#ctx0" brushRef="#br0" timeOffset="12714.79">25620 6321 253 0,'0'0'64'0,"0"0"0"16,0 0-15-16,3 0-37 0,-3 0-8 15,0 0-2-15,5 0 0 0,-3 0 0 16,3 0 2-16,0 0 0 0,-2 0 1 0,3 0 1 16,-1 0 1-16,0 0 1 0,-2 0-1 15,4 0 1-15,-1 0-1 0,-1 3 0 16,2-3-2-16,0 0-2 0,0 0 0 15,4 0 0-15,-2 0 0 0,4 0 0 16,-2 0 0-16,2 0 1 0,-1-3 0 16,-3 3 0-16,4-4-1 0,-2 4 0 0,-2-6 0 15,2 6-1-15,-3-4-1 16,-1 4 0-16,-1-4 0 0,1 4 1 0,-1 0 0 16,0 0 0-16,-1 0 1 0,0 0 0 15,-2 4 1-15,4-4-1 0,-2 0 0 16,1 0-1-16,0 0 0 0,1-4 0 15,2 4-1-15,-2 0 0 0,3 0 0 16,-1-4 0-16,1 4-1 0,-1 0 1 16,-3-4-1-16,2 4 1 0,1 0 0 15,-5-4 0-15,2 4 0 0,4 0 1 16,-3 0 0-16,0 0 0 0,1 0-1 0,3 0 1 16,-3 0-1-16,-1 0 0 0,4 0 0 15,-4 4-1-15,0-4 1 0,0 5 0 16,-3-1 1-16,4-4 0 0,0 5 1 15,2-2 0-15,0-3 1 0,2 0 0 16,-1 0-1-16,-1 4 0 0,3-4 0 16,-2 0 0-16,-3 0-1 0,3 0 1 15,-2 0 0-15,7 0 0 0,-6 0 0 0,3 0 0 16,0 0 0-16,0-4 0 0,0 4-1 16,-1 0 1-16,-1-3 0 0,-2 3 0 15,3 0 0-15,2 0 0 0,-3 0 1 16,-2 0-1-16,1 0 1 0,-2 0 0 15,-1 0-1-15,1 0 1 0,-3-5 0 16,1 5-1-16,0 0 1 0,0 0-1 16,1 0 0-16,-4 0-1 0,3 0 0 15,0 0 0-15,0 0-1 0,-1 0 0 16,1 0 0-16,-3 0 0 0,2-2-1 0,-1 2 1 16,-1 0 0-16,1 0-1 0,-1 0 1 15,2 0 0-15,-5 0-1 0,6 0 1 16,-4-5-1-16,3 5 0 0,-5 0 1 15,6 0-1-15,-6-2 0 0,2 2 1 16,-2 0-1-16,5 0 0 0,-5-4 1 16,5 4-1-16,-5 0 0 0,3 0 0 15,-3-6 1-15,7 6-1 0,-2-3 0 0,-1 3-1 16,-1 0 1-16,1 0 0 0,-1 0-2 16,2 0 0-16,-5 0-1 0,2 0-2 15,-2 0-1-15,6 0-3 0,-6 0-3 16,6 0-4-16,-6 0-6 0,6 0-23 15,-2 0-56-15,0 0-73 0,-4-5-171 16</inkml:trace>
  <inkml:trace contextRef="#ctx0" brushRef="#br0" timeOffset="13265.48">26917 6221 319 0,'0'0'74'0,"0"0"-1"0,0 0-24 16,0 0-45-16,0 0-4 0,0 0 2 15,0 0 5-15,0 0 4 0,4 0 3 16,-4 0 2-16,3 0 3 0,-3 0 0 0,7 0-1 16,-1 0-3-16,1 0-3 0,3 0-3 15,-1 0-2-15,3 0-2 0,-4 0 0 16,5 0-1-16,-1 0 0 0,0 0 0 15,1-4-1-15,-1 4 1 0,-2-3-2 16,6 3 0-16,-6-4 0 0,3 4-1 16,-3-3-2-16,-1-1-5 0,2 4-7 15,-3-3-43-15,-2-1-45 0,-2-1-75 16,-4 5-175-16</inkml:trace>
  <inkml:trace contextRef="#ctx0" brushRef="#br0" timeOffset="13501.39">26878 6357 447 0,'0'3'92'0,"6"-3"0"15,-4 6-80-15,7-6-11 0,-1 0-1 16,4 0 2-16,-2 0 1 0,2 0-1 15,2 0 1-15,2 0 0 0,-2 0-1 16,1 0 1-16,4 0-3 0,0 0-10 16,0-6-85-16,2 3-79 0,5-4-209 15</inkml:trace>
  <inkml:trace contextRef="#ctx0" brushRef="#br0" timeOffset="15296.97">27636 6253 132 0,'5'0'44'0,"1"0"6"16,0 0-4-16,0 0-14 0,5 0 1 16,-4 0-2-16,1 0-4 0,-1 0-6 15,-1 0-3-15,2 0-4 0,1 0-3 16,-2 0 0-16,0 4-1 0,5-4 1 16,-2 0 0-16,3 0 1 0,0 0-1 0,4 0 0 15,-4 0-1-15,3 0-1 0,-4 0-1 16,1 0-1-16,-1 0-1 0,0 0-1 15,2 0-2-15,-2 0 0 0,0 0 0 16,2 0-1-16,0-4 0 0,1 4-1 16,2-4 0-16,-2 1 0 0,1 3-1 15,-1-5 1-15,-1 5 0 0,0-4 0 16,2 4 0-16,-2 0 0 0,1 0 0 16,-2-3 1-16,5 3-1 0,2 0 1 15,-2 3-1-15,1-3 1 0,1 0-1 0,1 0 1 16,-1 0 0-16,0 0 1 0,-1 0 1 15,-1 0 0-15,-2 0 1 0,1-3 1 16,-3 3 0-16,-1 0 0 0,1 0 0 16,-1 0-1-16,-1 0 0 0,2 0 0 15,-2 0-1-15,6-6 0 0,-3 2 0 16,3 0 0-16,-4 0-1 0,4-2 0 16,2 1 0-16,-2 0 0 0,2 1-1 15,-5-1 0-15,4 5 0 0,1-5 0 16,-1 5 0-16,1 0 1 0,0-2-1 0,-1 2 1 15,2 0 0-15,2 0 0 16,-2 2-1-16,0-2 0 0,-1 5 0 0,2 1 0 16,-1-3-1-16,-1 1 0 0,-6-4 0 15,5 4 0-15,-1-4 0 0,-3 4 0 16,3-4-1-16,-3 0 1 0,2-5 0 16,2 5-1-16,-4-4 1 0,-1 1 0 15,4-4 0-15,-1 7 0 0,-1-4-1 0,1 4 1 16,-1 0 0-16,5 0 0 0,2 0 0 15,-2 0-1-15,3 4 1 0,-2-4 0 16,2 5-1-16,-2-5 1 0,1 6-1 16,-3-6 1-16,-2 6 0 0,-1-2-1 15,-1-4 0-15,-2 3 1 0,-1-3-1 16,0 0 0-16,-1 5 0 0,-3-5 0 16,2 0 1-16,-2 0-1 0,-2 0 0 15,3 0 0-15,-1 0 0 0,-2 0 0 16,3 0 0-16,0 0 0 0,1 0 1 0,0 0-1 15,-1 0 0-15,1 0 0 16,-3 0 0-16,4 0 0 0,-4 0 0 0,3 0 0 16,1 0 0-16,-2-2 1 0,2 2-1 15,1 0 0-15,4 0 0 0,-1 0 0 16,3 0 0-16,-1 0 0 0,2 0 0 16,1 0 0-16,2 0 1 0,-1 0-1 15,-2 0-1-15,-1 0 1 0,1 0 0 16,0 0 0-16,-2 2 0 0,0-2 0 0,-3 0 0 15,3 0 1-15,-3 0-1 0,5 0 0 16,0 0 0-16,-2-2 1 0,2 2-1 16,-1-7 0-16,-1 3 0 0,2 0 0 15,-2 4 0-15,-2-5 0 0,4 5 0 16,1 0 0-16,3-4 0 0,0 4 0 16,-1 0 1-16,1 0-1 0,2 0 0 15,-1 0 0-15,-3 4 0 0,1-4 1 0,-2 7-1 16,0-7 1-16,-1 5 0 0,-2-5 1 15,2 0-1-15,0 0 0 16,1 0 1-16,2 0-1 0,-3 0 1 0,-1 0-1 16,2-5 0-16,-2 5-1 0,-4 0 1 15,1-4 0-15,-4 4-1 0,-1 0 1 16,1 0-1-16,-2 0 0 0,-2 0-5 16,3-3-12-16,-6-1-94 0,-5-3-92 15,0 4-237-15</inkml:trace>
  <inkml:trace contextRef="#ctx0" brushRef="#br0" timeOffset="17667.62">27971 5538 254 0,'0'0'58'0,"0"-4"4"0,0 4-29 16,0-4-9-16,0 4 1 0,-2 0 2 15,2 0 1-15,0 0 0 0,-5 0-5 16,5 0-6-16,-5 0-6 0,2 0-5 15,-2 4-2-15,0-4-2 0,-2 8-1 0,0-4 0 16,1 1 1-16,-1 1-1 16,-2 0 1-16,-1 2 1 0,3-1 1 0,-1 1-1 15,-3 0 1-15,-1 1 1 0,3 0-1 16,-2 0 0-16,2 4 0 0,-1-1 0 16,2 5 0-16,1-2-1 0,1 2 1 15,1-1-2-15,5 1 1 0,-3 2-2 16,3-2 1-16,0-2 0 0,3 2-1 0,2 0 0 15,1-2 0-15,1 2 0 16,1-3 1-16,2 1-1 0,-1-3 0 0,3-1 0 16,-1 0 1-16,-2-4-1 0,3-1 1 15,-4-1-1-15,2-5-2 0,-1 0-2 16,-2 0-5-16,0 0-7 0,2-6-36 16,-1 1-46-16,-1-3-73 0,-1-2-165 15</inkml:trace>
  <inkml:trace contextRef="#ctx0" brushRef="#br0" timeOffset="18263.37">28075 5627 373 0,'0'0'77'16,"0"5"-1"-16,0-3-68 0,4 2-7 15,-4 2-1-15,3 2 2 0,-3 3 2 0,0 1 3 16,0 1 2-16,4 0 1 16,-4 2 2-16,0-2 0 0,0 1-1 0,0-2-3 15,3 3-1-15,-3-6-2 0,6 4-2 16,-2-1-1-16,-1 0-1 0,2-3 0 16,-3-1 0-16,3-2 0 0,-5 0 0 15,5-4 0-15,-5-2 1 0,0 0 1 16,0 0 0-16,0 0 0 0,2 0-1 15,-2-5 1-15,0-2-1 0,0 0-1 16,6-3-2-16,-6-2 0 0,2 0 0 16,-2-3-1-16,6 3 0 0,-2-2 0 15,1 0 0-15,-1 1 1 0,2-1 0 0,5-1 0 16,-3 2 0-16,2-1 1 0,0 2 0 16,0 0-1-16,-1 3 1 0,4 1-1 15,-2 0 1-15,-2 1-1 0,4 2 0 16,-1-1 1-16,0 3-1 0,-3 3 1 15,1-3-1-15,-1 3 1 0,-2 0-1 16,-1 0 1-16,1 3 1 0,-1 0-1 0,0 2 2 16,-2 0-1-16,-1 2 2 0,-3-2-1 15,5 2 1-15,-5 3 0 0,0 1 1 16,2 2-1-16,-2-1 1 0,0 2 1 16,0-2 0-16,5 3 1 0,-5-3 0 15,0 0 1-15,0-2-1 0,0 4 1 16,0-4-2-16,0 3 0 0,0-1-1 15,0-1-1-15,0-1 0 0,0 0-2 16,0-3 0-16,0-1 0 0,0-1-2 16,0-5-4-16,0 6-6 0,0-6-8 15,0 2-32-15,4-2-53 0,-4 0-75 0,4-2-172 16</inkml:trace>
  <inkml:trace contextRef="#ctx0" brushRef="#br0" timeOffset="18485.32">28522 5759 403 0,'0'0'94'16,"3"0"0"-16,-3 0-35 0,6 0-51 16,0 4-5-16,0-4 0 0,2 0 0 15,-1 0-1-15,2 0 0 0,-1-4-1 16,0 4 0-16,-1-4 0 0,-2 4 0 15,1 0-1-15,-1 0 0 0,2 0-5 16,0-3-10-16,0 3-82 0,1 0-79 16,3-7-206-16</inkml:trace>
  <inkml:trace contextRef="#ctx0" brushRef="#br0" timeOffset="18912.18">28835 5715 438 0,'0'-4'88'0,"2"-3"0"16,3-2-86-16,1 1-3 0,1-4-1 16,-1 3 0-16,1-1 1 0,-2 0 1 15,-2 2 3-15,2 2 2 0,-1-1 1 16,-4 2 1-16,5 0-1 0,0 0 0 15,-1 0-1-15,-1 5-2 0,2-5-1 16,-3 5-2-16,4 0 1 0,-6 0 1 0,5 0 1 16,-5 0 1-16,2 0 0 15,-2 6 1-15,5-2 1 0,-5 3-1 16,0 0 0-16,2 1 0 0,-2 2 0 0,0 2 0 16,0 3-1-16,5-1 1 0,-5 0 0 15,0 1 0-15,0 1 0 0,0-1 0 16,4 0 0-16,-4-1-1 0,0 3-1 15,0-3-1-15,3 1 0 0,-3 0-1 16,0-1 0-16,0-2-1 0,0 0 1 16,0-1-1-16,0-2 1 0,5-3-3 0,-5-1-3 15,0-5-3-15,0 3-4 0,0-3-10 16,0-3-49-16,0-2-36 0,0-3-74 16,0-2-163-16</inkml:trace>
  <inkml:trace contextRef="#ctx0" brushRef="#br0" timeOffset="19319.37">29032 5518 140 0,'0'0'32'0,"7"0"2"15,-2 5-16-15,0-5 4 0,1 4 10 16,0-4 8-16,2 6 6 0,-1-1 2 0,0-1 0 16,0-1-5-16,1 3-8 0,0 2-9 15,0-2-8-15,-1 0-5 0,1 5-4 16,-1-2-2-16,0 2-1 0,-1-1-1 16,0-1 1-16,2 4 0 0,-2-2 0 15,0 1 1-15,1-1 0 0,-1 1-1 16,-2 3 1-16,-4-3 0 0,3 2-1 15,-3 1 0-15,-6-3 0 0,3 3 0 16,-3-3 1-16,1 0 0 0,-1 0-1 16,0-2 0-16,-1 2 0 0,4-3-1 0,-1 0-2 15,4-1-1-15,-6-1 0 0,6 3-1 16,-3-4 0-16,3 0 0 0,-5-3-2 16,5 1-2-16,0-4-4 0,0 0-5 15,0 0-10-15,0 0-44 0,0-7-41 16,6-2-74-16,-6 1-165 0</inkml:trace>
  <inkml:trace contextRef="#ctx0" brushRef="#br0" timeOffset="19753.95">29441 5324 360 0,'0'-7'75'16,"-5"0"-1"-16,5 1-62 0,0 2-10 15,0-2-2-15,0 3 1 0,0 3 3 16,0-5 4-16,5 5 3 0,-5 0 2 0,0 0 3 16,0 5 1-16,0 0 0 0,0 2-3 15,0 2-3-15,2 1-3 0,-2 2-2 16,0 0-1-16,0 3-2 0,0 2 1 15,0-2 0-15,0 4 1 0,0-2 1 16,-2 4 1-16,2-4 1 0,0 0 0 16,-5 1 0-16,5-2 0 0,0 0-1 15,-7 1-1-15,7-1 0 0,-2 0-1 16,2 1-1-16,-5 0 0 0,5-2 0 0,-4 2 0 16,4 0 1-16,0-2 1 0,-3-1-1 15,3 0 0-15,0-3 0 0,0-3-1 16,0 0-1-16,0-3-1 0,0 1 0 15,0-3-1-15,0 2 0 0,0-1 0 16,0-4-2-16,0 5-2 0,0-5-5 16,0 6-7-16,0-6-11 0,0 5-88 15,0-5-89-15,0 4-222 0</inkml:trace>
  <inkml:trace contextRef="#ctx0" brushRef="#br0" timeOffset="19951.45">29429 5961 515 0,'-7'5'110'0,"7"-5"1"0,-4 0-85 16,4 0-26-16,0 0-9 0,4 0-6 15,-4 0-9-15,5 0-8 0,-5 0-57 16,0 0-19-16,0 0-66 0,0-6-137 15</inkml:trace>
  <inkml:trace contextRef="#ctx0" brushRef="#br0" timeOffset="21928.66">29637 5741 483 0,'-8'0'103'0,"-1"0"-2"0,0-3-80 16,9 3-32-16,0 3-14 0,0-3-78 0,0 0-81 15,6 0-201-15</inkml:trace>
  <inkml:trace contextRef="#ctx0" brushRef="#br0" timeOffset="22849.28">29982 5629 263 0,'0'0'62'16,"4"-3"4"-16,-4 3-31 0,0 0-14 0,0-4-1 15,0 4 3-15,0 0 1 0,0 4 1 16,0-4-1-16,0 8-1 0,0-1-5 15,-4 1-4-15,4 6-2 0,0 0-3 16,-4-1-2-16,4 4-1 0,0-3-1 16,-4 3-1-16,4-2-1 0,0 2 1 15,0-3-1-15,0-2 0 0,0 3-1 16,0-3 0-16,0-2 0 0,0-3-1 16,0-2 1-16,0-3 1 0,0-2 2 0,4 0 2 15,-4 0 0-15,0 0 0 0,0-7-1 16,0 1 1-16,0-3-2 0,4 0-3 15,-4-3-1-15,4 0-1 0,-4-1 1 16,7 1-1-16,-5-2 0 0,5 0 0 16,0 1 1-16,3-2-2 0,-2 0 1 15,3 0 0-15,-3 2 1 0,0 1-1 16,2 0 0-16,0 2 0 0,0 0 0 16,-2 3 0-16,5-1 1 0,-2 2-1 0,0 1 0 15,4 1 0-15,-4 1 1 0,5 3-1 16,-2-5 0-16,0 5 0 0,-2 0 0 15,0 0 1-15,-3 0-1 0,0 0 0 16,-6 5 0-16,2 1 1 0,-5-1 0 16,6 1 0-16,-6 3 0 0,0-2 1 15,0 1 0-15,0 2-1 0,0 0 1 16,0 2-1-16,0 1 1 0,0-1-1 0,-5 0 0 16,5 0 1-16,-4 1-1 0,4-1 0 15,0 0 0-15,0-4 0 0,0 1-1 16,0-1 1-16,0 1 0 0,4-3 0 15,-4 0 1-15,7 0 0 0,-3-2 1 16,1-4 1-16,0 3 1 0,5-3 0 16,-1-3-1-16,2-1 1 0,-1-2-1 15,2 1-1-15,-1-2 1 0,1-1 0 16,-4-1 0-16,-1 2 0 0,0-1 2 16,0 0-1-16,-2 2 0 0,-3 0 0 0,-2 1-1 15,6-1 0-15,-6 1-2 0,0 0-1 16,0 1-4-16,0-1-6 0,0 2-7 15,0-1-12-15,-3 4-94 0,-3-5-95 16,-5 5-236-16</inkml:trace>
  <inkml:trace contextRef="#ctx0" brushRef="#br0" timeOffset="25984.02">28017 6821 249 0,'0'0'69'16,"0"6"2"-16,0-6-6 0,0 0-39 16,0 0-11-16,0 0 0 0,0 0 0 15,5 0 2-15,-5 0-1 0,0-6 1 16,5 2-2-16,-5-1 0 0,6-2-2 15,-1-2-4-15,1-1-2 0,0-2-2 0,3 2-1 16,0-4-2-16,-1-1 0 0,3 0-1 16,-2-1 0-16,2 1-1 0,-3 1 1 15,5-1-1-15,0 1 1 0,0 2-1 16,0-1 1-16,0 1-1 0,0 0 0 16,0 3 0-16,0-1 1 0,-6 2-1 15,3-1 0-15,-2 6 0 0,-1-4 0 16,-1 2 0-16,-2 1 1 0,-1 4-1 15,1-5 0-15,-4 5 0 0,0-3 0 0,0 3 0 16,0 0 1-16,0 5 0 0,0-5 0 16,0 6 1-16,-5-2 1 15,0 0-1-15,3 3 1 0,-2 0-1 0,-3-2 0 16,4 3 0-16,-1 2-1 0,4-3 0 16,-3 5 1-16,3-2-2 0,-5 0 1 15,1 3 0-15,4 2 0 0,-7 0 0 16,0 2 0-16,4-2 0 0,-2 2 0 0,0 0 1 15,-1 2-1-15,0-4 1 16,2 1 0-16,0 0 0 0,-1 0 1 0,3-2-1 16,-3-1 0-16,5 1-1 0,-6-3 1 15,6-1 0-15,-3 0-1 0,3 2 2 16,0-2 0-16,-5 0 2 0,5-1 0 16,0-1 0-16,-5 0 0 0,5 0-1 15,0-2 0-15,-3 1-1 0,3-3-2 16,0-4 0-16,0 5-1 0,0-5-3 15,0 0-4-15,0 0-5 0,0 0-9 16,0 0-64-16,3-6-22 0,-3-2-72 0,11-1-152 16</inkml:trace>
  <inkml:trace contextRef="#ctx0" brushRef="#br0" timeOffset="26180.22">28453 6800 536 0,'-6'0'110'15,"6"0"0"-15,-7 0-102 0,7 0-15 16,-2 0-6-16,2 0-9 0,0 0-12 16,0 0-59-16,0-3-17 0,0 3-65 15,0-5-135-15</inkml:trace>
  <inkml:trace contextRef="#ctx0" brushRef="#br0" timeOffset="26902.6">29110 6541 277 0,'0'0'61'15,"-6"0"-1"-15,3 4-41 0,-3-4-13 16,0 6 2-16,-1-3 5 0,0 4 4 15,-3-1 3-15,3 1 3 0,-1 2 2 16,2 0 0-16,-1 2-4 0,0 0-4 16,0-1-3-16,1 2-4 0,-1 0-2 15,0 2-2-15,-1-1-2 0,4 2 0 0,-2-1 0 16,1 2-1-16,5-1 1 0,-7 2 1 16,7 0 0-16,-3 0 1 0,3 0 0 15,0 0 0-15,0 0 0 0,4 1 0 16,3-3-2-16,-1-1 0 0,0-2-2 15,4 1 0-15,-1-2 0 0,-2-1-1 16,0-2 0-16,3 1 0 0,-3-2 0 0,-1-1-1 16,0 1 1-16,-3-1-1 0,3-1 0 15,2-1-5-15,-2-4-5 0,0 4-12 16,1-4-79-16,-1-4-82 0,0-1-204 16</inkml:trace>
  <inkml:trace contextRef="#ctx0" brushRef="#br0" timeOffset="27538.07">29310 6682 273 0,'0'0'56'0,"0"0"-1"0,0 4-48 16,0 0 1-16,0 2 5 0,0 0 8 0,0 2 3 16,-6 0 3-16,6 2 2 0,-5-1 0 15,5 2-6-15,0-2-6 0,0 5-5 16,0 0-3-16,0-1-3 0,6 2-2 16,0 0 0-16,-4-1 0 0,4 2-1 15,-1-3 0-15,0-1 0 0,-3 0 0 16,3-3-1-16,-5 1 0 0,7-3-1 15,-7-1 0-15,2-3 2 0,-2-3 1 16,0 0 2-16,0 0 0 0,0 0-1 0,0-9 0 16,5 2 0-16,-5-3-1 0,0 1-2 15,0-4-2-15,3-1 0 16,-3-2 1-16,0 0-1 0,5 0 0 0,-1 3 0 16,-2-2-1-16,5 0 1 0,-1 2 0 15,0 2 0-15,1 3-1 0,-1 0 1 16,2-1 0-16,2 2 0 0,-2-1-1 15,3 3 1-15,-3-1 0 0,0-1 0 16,2 2 0-16,-2 1-1 0,0 4 1 16,-2-4-1-16,0 4 1 0,2 4-1 0,-2-4 1 15,0 8-1-15,0-3 1 0,-1 2 0 16,1 0 0-16,-3 0 0 0,1 1 1 16,-4-2 1-16,2 2 1 0,-2-1 1 15,0 1 0-15,5 2 1 0,-5 1 1 16,0 2-1-16,2-1 0 0,-2 2-1 15,6-2-1-15,-6 1 0 0,4 0-1 16,-4-2 0-16,3 1-1 0,-3-2 1 16,0 0-1-16,0-1 0 0,5-1 0 15,-5-2 0-15,0 0-1 0,0-2-2 0,0-4-5 16,0 5-7-16,0-5-9 0,0 0-82 16,2-3-82-16,-2-3-204 0</inkml:trace>
  <inkml:trace contextRef="#ctx0" brushRef="#br0" timeOffset="27782.35">29759 6788 473 0,'0'0'98'15,"0"0"0"-15,8 0-81 0,-1 0-16 16,0 0-2-16,5 0 1 0,1 0 1 15,-2 0 0-15,-1 0 0 0,1 0 1 16,-3 0 1-16,3 0 1 0,-3 0-1 16,2 0 1-16,-1 0 0 0,2 0-1 0,0 0-1 15,1 0-6-15,0 0-8 16,1 0-19-16,0 0-72 0,-1-3-80 0,0 3-198 16</inkml:trace>
  <inkml:trace contextRef="#ctx0" brushRef="#br0" timeOffset="28194.17">30112 6813 470 0,'5'-4'96'0,"-5"-1"-1"0,2-1-87 16,4 0-8-16,1 0-2 0,0 0 0 15,-1-3 0-15,-1 0 0 0,-2 1 2 16,1 0 2-16,-4 0 0 0,0-2 2 16,7 0 0-16,-3 1-1 0,3-1 0 15,-1 3-1-15,1 0 0 0,1 1-1 16,-2 2-1-16,0 4 0 0,0-4 0 0,-6 4 0 16,2 0 0-16,-2 0 0 0,6 0 0 15,-6 0 1-15,0 7 0 0,2-1 0 16,-2 1 1-16,0 1 0 0,0 3 0 15,0 0 1-15,5-2-1 0,-5 3 2 16,0-1 0-16,0 0-1 0,0 2 1 16,5 1 1-16,-5-1-2 0,5 0 0 0,-5 2-1 15,3-2 0-15,-3 0-1 0,5-3 0 16,-5-3-1-16,0 2-1 0,0-1-1 16,0-2-3-16,0-1-3 0,0-1-6 15,0-4-8-15,0 3-78 0,0-3-4 16,0-7-66-16,0-1-134 0</inkml:trace>
  <inkml:trace contextRef="#ctx0" brushRef="#br0" timeOffset="28627.98">30412 6553 196 0,'5'0'66'0,"-2"0"7"0,1 6-16 16,2-4-11-16,0 2-4 0,-2 2-4 16,2 0-8-16,2 0-9 0,-2 1-5 15,0 0-2-15,2 3-1 0,-1-2-1 16,-1 1-1-16,3 1-1 0,-2-2 0 15,-1 3 0-15,1-1-2 0,3 2-1 16,-3-1 0-16,-1 2 0 0,-3-1-1 16,3 2 1-16,-2-1 1 0,-4-1-1 15,3 0 1-15,-3 3-1 0,0-3 0 16,0 2-1-16,0-2 0 0,-5 1 0 0,5-1-1 16,-8 0 1-16,6-4-1 0,-3 0-1 15,-1-1 1-15,-1 0-1 0,4-1 0 16,-2-2-1-16,0 0-1 0,5-4-1 15,-3 6-2-15,3-6-3 0,0 0-4 16,0 0-6-16,0 0-6 0,0 0-9 16,0-4-26-16,0-2-58 0,0-1-76 15,3 0-179-15</inkml:trace>
  <inkml:trace contextRef="#ctx0" brushRef="#br0" timeOffset="29119.25">30781 6470 313 0,'0'0'69'16,"0"-5"-1"-16,2 5-46 0,-2-4-16 0,0 4-4 15,0 0 0-15,5 0 4 16,-5 0 2-16,0 0 3 0,0 0 4 0,0 0 2 16,0 0 2-16,0 5 1 0,0-1-2 15,0 0-3-15,0 1-2 0,4 2-3 16,-4 2-1-16,0-1-2 0,0 1 0 15,0 0-1-15,0 2 1 0,0-2-1 16,3 1 2-16,-3 0 0 0,0 2 1 16,0 0 0-16,0-1 0 0,5 2 0 15,-5-1 1-15,0 1-2 0,0 0 1 0,0-2-2 16,0 1 1-16,0 0-2 16,0 0 0-16,0-2-1 0,0 0-1 0,0-1 0 15,0-2-1-15,0 0-1 0,0-2-1 16,0-1 1-16,0 0-1 0,0-4-2 15,0 4-2-15,0-4-5 0,0 6-5 16,-5-6-5-16,5 5-7 0,0-1-10 16,0-1-79-16,-6 2-81 0,4 1-197 15</inkml:trace>
  <inkml:trace contextRef="#ctx0" brushRef="#br0" timeOffset="29346.66">30743 7028 432 0,'0'0'114'0,"-6"0"0"16,6 0-2-16,0 0-97 0,0 0-8 16,0 0 0-16,0 0-1 0,0 0 1 15,0 0 0-15,-5 0-1 0,5 0 0 16,0 0-4-16,0 4-10 0,-5-4 72 15,0 0-184-15,-2 0-111 0,1 0-309 16</inkml:trace>
  <inkml:trace contextRef="#ctx0" brushRef="#br1" timeOffset="32618.34">27835 6072 202 0,'0'0'53'0,"0"-2"6"0,6 2-28 15,1 0-2-15,0-7 1 0,0 3 2 16,4 0-1-16,1-1-5 0,0 1-4 16,2-3-4-16,1-3-2 0,5 1-2 15,5-4-3-15,8 1-1 0,6-5-2 0,6-3-2 16,8-2-1-16,6-1-1 0,4-1-1 15,3-3 0-15,5-2-1 0,1-1 1 16,5 1-1-16,6 0 0 0,-2 0 1 16,2-3 0-16,-3 2 0 0,8 1 0 15,-3 2 0-15,-4 3-1 0,-9-1 1 16,3 1 0-16,-3 0 0 0,-7-2 2 16,-4 1 0-16,-4 2 0 0,-3-2 1 15,-3 3 1-15,-1 0-1 0,-9 5-1 0,-1 5-1 16,-8 0 0-16,-9 4-1 0,-10 2-1 15,-4 1 1-15,-9 1-2 0,0 4-1 16,0 0-6-16,-7 0-10 0,-1 0-84 16,-3 0-85-16,-3 0-212 0</inkml:trace>
  <inkml:trace contextRef="#ctx0" brushRef="#br1" timeOffset="33398.94">29088 7129 203 0,'29'-9'59'16,"5"0"6"-16,9-2-24 0,0-3-5 15,3 5-3-15,1-4 1 0,0 1-5 0,-1-2-4 16,3-2-3-16,-2 0-3 0,6-3-3 16,6-1-3-16,3-1-4 15,-1 2-1-15,4-4-2 0,-1 4 0 0,1 0-1 16,-8-1 0-16,0 2 1 0,0-1 1 16,5 2 0-16,-1 2 1 0,-2-2 0 15,-1-1-1-15,1 4-1 0,-2-3 0 16,-6 1-1-16,-3 3 0 0,2-2-1 0,-4 2 1 15,-1 2 0-15,-5 4 0 0,-3-1 1 16,-4 2 1-16,-6 0-1 0,-5 1 0 16,-4 1-1-16,-5 0-2 0,-4 0-2 15,0 4-7-15,-6-7-10 0,-3 7-92 16,-12-2-89-16,-3 2-228 0</inkml:trace>
  <inkml:trace contextRef="#ctx0" brushRef="#br1" timeOffset="34359.61">31079 6196 270 0,'0'0'67'0,"0"0"3"16,0 0-25-16,3 0-24 0,-3 0-3 16,4 0 0-16,-2 0 1 0,3 0 0 15,0 0-2-15,3 0-2 0,-1-5-2 16,1 5-1-16,3-5-2 0,-3 5-2 16,4-4-1-16,1 4-1 0,1-5-1 15,2 5-2-15,1-5 0 0,2 5-2 16,-2-3 0-16,-1 3 0 0,1 0 0 0,-3-4-3 15,-6 4-5-15,3 0-9 0,-8 0-56 16,-3 0-21-16,0 0-66 0,-2 0-142 16</inkml:trace>
  <inkml:trace contextRef="#ctx0" brushRef="#br1" timeOffset="34614.98">31027 6343 207 0,'9'0'58'0,"2"0"5"16,-2 0-23-16,1-4-8 0,0 4-3 15,1 0 0-15,-3-3-4 0,4 3-5 16,-1 0-5-16,-2-3-3 0,4 3-4 15,-3 0-2-15,-1 0-3 0,5 0-2 16,2 0-8-16,0-5-50 0,-3 5-21 0,4-4-59 16,-3 0-132-16</inkml:trace>
  <inkml:trace contextRef="#ctx0" brushRef="#br1" timeOffset="35483.93">31720 6128 387 0,'0'0'79'0,"-2"0"1"15,2 0-73-15,2 0-4 0,-2 5 1 16,5-1 3-16,-5 0 3 0,0 0 1 16,0 0 3-16,0 1 0 0,-5 5 1 15,5 0-2-15,-2 2-3 0,2 2-2 16,0-1-2-16,0 1-1 0,0 1-2 15,0 3 0-15,0-1-1 0,5 1 1 16,-2-2 0-16,2 1 0 0,0 3 0 16,2-5 0-16,-4-1 0 0,3-2 0 0,0-2-1 15,-1-1-1-15,-3-3 0 16,4 0 0-16,-6-3 0 0,5-3 0 0,-5 4 0 16,0-4 2-16,0 0 2 0,0 0 0 15,0 0 1-15,0 0 1 0,0-4-1 16,2 1 0-16,-2-6-2 0,0 1-2 15,0-3 0-15,0 1-1 0,0-2-1 16,6-3 1-16,-6 3-1 0,4-2 1 0,-1 1-1 16,1 1 0-16,-2 0 0 0,5-1 0 15,-1 2 0-15,1 0 0 0,-1 1 0 16,6 2 0-16,-4-2 0 0,2 1 0 16,0-2 0-16,0 2 0 0,-1 0 0 15,0 3 0-15,-1-1 0 0,0 3 0 16,-1 0 0-16,0 4 0 0,-1-4 0 15,0 4 0-15,0 0 0 0,-1 0-1 16,-2 0 1-16,4 5 0 0,-2-2 0 0,0 2-1 16,-2 1 1-16,2 0 0 0,0 1 0 15,-3 2 0-15,4-2 0 16,-4 0 0-16,3 1 0 0,-5 2 0 0,6-2 0 16,-6 1 0-16,5 1 0 0,-5 2 0 15,2 1 0-15,-2 0 0 0,0 0 0 16,0 1 0-16,0 0 0 0,0 0 1 15,0-1-1-15,6-1 0 0,-6 1 0 0,0-1 1 16,5-3-1-16,-5 0 0 16,3-2 0-16,-3 0 1 0,5-3-1 0,-2-4 1 15,-3 2 0-15,5-2 0 0,1 0 1 16,1-2 1-16,-1-2 0 0,4-2 1 16,-1 0-1-16,-1-1 0 0,3-2 0 15,-4-1 0-15,1 2-2 0,-2-3 1 16,0 4-1-16,-1 0 0 0,-3-1 0 15,-2 3-1-15,6 0 0 0,-6 1-6 16,0 4-9-16,0-5-98 0,5 1-95 0,-5-2-243 16</inkml:trace>
  <inkml:trace contextRef="#ctx0" brushRef="#br1" timeOffset="44834.25">19418 9661 191 0,'28'0'45'15,"1"0"0"-15,4 4-29 0,-1-4-5 16,2 0-2-16,3 0-2 0,1 0 0 0,1 0 0 16,-1-4 1-16,-3-1 2 0,4-5 1 15,2 0 1-15,-5-2 1 0,2 0 2 16,1-3 3-16,1-1 1 16,0-1 2-16,-1-5-1 0,5-2 1 0,-4-3-2 15,0-2-1-15,-1-5-4 0,-2 0-3 16,-2-3-2-16,3-1-3 0,-2 2-2 15,0 2-1-15,1-1 0 0,-2 2-2 16,3-3 0-16,-5 0 0 0,1-3 0 16,1-4 0-16,-6 1 0 0,-4-4 1 0,0 0 1 15,-5-2 0-15,-4 3 1 0,-1 2 1 16,-6 4 2-16,-2-1 0 0,-2 2-1 16,-5-2 1-16,0-3 0 0,-5 2-2 15,-2-5-1-15,-2-2-2 0,-1 1 0 16,-4-2-1-16,0 0 0 0,-4 5-1 15,-2 3 0-15,1 3 0 0,-2 1 0 16,-4-5 0-16,-1 3 0 0,-2-3 0 16,-3 2 1-16,-1-3-1 0,3-1 0 0,-2 6 0 15,0 1 1-15,2 1-1 0,-2 3-1 16,0 0 1-16,-1 3-1 16,-4-2 1-16,-4-2-1 0,-2 0 0 0,-1-4 1 15,-5 1-1-15,2-2 1 0,-1 0-1 16,2 3 1-16,-1 2 0 0,3 5-1 15,-3 3 1-15,1 2 0 0,2 2 0 16,-2 5-1-16,0 0 1 0,-4 1 0 16,-2 2 0-16,4 2 0 0,0 1 0 0,1 5 0 15,-2-3 0-15,1 0 0 0,1 1-1 16,1-1 1-16,-3 1 0 0,-1 1 0 16,-4 0 0-16,5 5 0 0,-2 2-1 15,5 0 1-15,5 0 0 0,-1 0 0 16,3 7 0-16,1-2 0 0,-3 2-1 15,3-2 1-15,-2 2-1 0,-2 1-1 16,-1-2 0-16,-3 5 0 0,1 1 0 16,4 2 0-16,-3 2 0 0,3 1 1 0,6 0 0 15,1 3 0-15,3 0 1 0,3 3-1 16,0-3 1-16,-2 4 0 16,1-2 0-16,3 3 0 0,0 1 0 0,-1 0 0 15,2-2 0-15,-1 1 0 0,0-1 0 16,5 0-1-16,-5-1 1 0,3 2 0 15,1 0-1-15,1-1 1 0,3 5 0 16,0-3 0-16,3 3 0 0,5-1 0 0,-1 2 0 16,1 0 0-16,0 1 0 0,3 0 0 15,0 4 0-15,2-1 0 0,4 3 1 16,-6-2-1-16,6 2 0 0,-4-2 1 16,4-1-1-16,-3 1 0 0,3-2 0 15,-6 1 1-15,6 0-1 0,0 5 0 16,0 1 0-16,0 0 0 0,0 1 0 15,7 5 1-15,1-3-1 0,2-1 0 16,-2-3 1-16,3 1 0 0,0 1 0 0,0-4-1 16,0 1 1-16,2 0 0 0,1 4 0 15,2-1-1-15,1 0 0 0,3 0 0 16,0 1 1-16,4-4-1 16,-3 0 0-16,3-2 0 0,0-3 0 0,2-2 0 15,2-2 1-15,0-2-1 0,-2 0 0 16,2 1 0-16,2 2 1 0,-3-3-1 15,4 1 0-15,-2-4 1 0,2 1-1 16,1 1 0-16,1-1 1 0,4-1-1 0,-2-1 0 16,1-3 0-16,-1-1 0 0,2-1 0 15,-1-1 0-15,2-5 1 0,-1 0-1 16,-1-3 0-16,3 3 0 0,-1-4 1 16,2 1-1-16,-3 0 0 0,2-1 0 15,1 1 0-15,3-1 1 0,-1 2-1 16,1-2 0-16,-1 1 0 0,1-2 1 15,-3 0 0-15,-1-7-1 0,-1 3 1 16,-2-3 1-16,1-3-1 0,-3-3 0 16,-3 3 0-16,1 0 1 0,-1-2 0 0,-4 5 1 15,-3-4 1-15,-8 4 1 0,1 0 1 16,-6 0 1-16,-1 0-1 16,-4 0 0-16,-4 0-1 0,-2 0-1 0,0 0-1 15,5 0-1-15,-5 0-1 0,0 0-2 16,0 0-5-16,0 0-10 0,-5 0-86 15,-4 5-86-15,-5 0-218 0</inkml:trace>
  <inkml:trace contextRef="#ctx0" brushRef="#br1" timeOffset="49984.21">14532 2097 223 0,'0'0'63'16,"0"-5"2"-16,0 1-8 0,0 4-34 0,0-5-4 15,0 5 1-15,0 0-1 16,0-3-2-16,0 3 0 0,0 0-2 0,0 0-1 15,-3 0-4-15,3 4-3 0,-5-4-4 16,1 8 0-16,-1-3-2 0,-1 4 0 16,0-2 0-16,-3 3 0 0,0 2 0 15,-1-1 1-15,-2 2 0 0,2-1 0 16,-5 3 1-16,0 0 0 0,0-2 0 16,1 3 0-16,-4 1 0 0,2 1 0 15,-2 1-1-15,5-1 0 0,1 1-1 0,-2 3 1 16,4-2-1-16,1 1 0 0,0 1 0 15,2 0-1-15,3 0 1 0,-2-2 0 16,1 1 0-16,1 1-1 0,0-2 1 16,1 2 0-16,-1 3-1 0,4 0 1 15,-5 1-1-15,5 1 1 0,-4-2-1 16,4 1 1-16,0-1-1 0,0-1 0 16,0-1 1-16,0 4 0 0,0-2 0 15,3 1 0-15,1-1 0 0,1-1 1 0,-1-2-1 16,2 0 0-16,2-1 1 15,0-2-1-15,-1 1 0 0,3-2 1 0,-1-1 0 16,1 2 1-16,4-1 0 0,-2 1 0 16,-1 0 1-16,3 1-1 0,1 1 1 15,1 0 0-15,-2-2-1 0,2 1 1 16,2 0 1-16,-1-3 2 0,2 1 1 16,-3-4 0-16,-1 3 1 0,1-5 0 15,-1 1-1-15,-2-4-1 0,-3-2-2 16,1 3-1-16,-1-4-1 0,-2-2 0 0,0-4-4 15,0 3-5-15,-2-3-8 0,-1-3-47 16,0-5-46-16,1-4-79 0,2-4-185 16</inkml:trace>
  <inkml:trace contextRef="#ctx0" brushRef="#br1" timeOffset="51013.27">14944 2130 299 0,'0'0'75'0,"0"-4"3"0,0 4-46 16,-3 0-7-16,3 0-4 0,0 0-5 16,0 0-4-16,0 0-4 0,0 5 0 15,0 2-2-15,0 2 0 0,3-1 0 16,-3 4 2-16,3 6 0 0,-3 0-1 15,5 2-1-15,-5-1 0 0,3 3-1 16,-3 2 0-16,6-4-1 0,-3-1 0 0,0-2-1 16,3-1-1-16,-1 0 0 0,2-1 0 15,-1 0-1-15,0-3 0 0,0-2 0 16,-1 2 0-16,0-4-1 0,-1-1 1 16,-4-2 0-16,3-5 0 0,-3 4 0 15,6-4 2-15,-6 0-1 0,0 0 1 16,0 0 0-16,3-7 0 0,-3 2 0 15,0-2-1-15,0 0-1 0,0-3 0 0,0-2-1 16,0-1 1-16,0-1-1 0,0 1 0 16,0 0 0-16,4-2 0 0,-4-1 1 15,5 1-1-15,0 0 0 0,0 1 0 16,-1 2 0-16,0-1 0 0,1-1 0 16,1 0 0-16,1 2 0 0,0 3 0 15,-1-2 0-15,2 3-1 0,1 1 1 16,-2 1 0-16,-1 3 0 0,1 3-1 15,-1 0 0-15,1 0 0 0,-1 3 1 16,-3 1-1-16,0 3 0 0,-3 1 0 0,5 4 0 16,-5 0 1-16,5 2-1 0,-5 3 1 15,0 0 0-15,3-1 0 0,-3 0 0 16,0-1 0-16,5 0 0 0,-5-2 0 16,5-2 0-16,-2-2 1 0,1 0-1 15,-1-2 1-15,1 0-1 0,-1-4 1 16,3 0 1-16,-6-3-1 0,5 0 2 0,0 0 0 15,0 0 0-15,0 0 0 0,4-5 0 16,-2 0 0-16,2-2 0 0,1-2-2 16,0-2-4-16,3 2-7 0,0-3-7 15,0-1-84-15,-2-1-82 0,7 0-207 16</inkml:trace>
  <inkml:trace contextRef="#ctx0" brushRef="#br1" timeOffset="52325.06">14939 3188 302 0,'0'3'74'16,"0"-3"2"-16,0 0-34 0,4 4-20 15,0-4-4-15,0 0 1 0,-2 0 1 16,6 0-1-16,-2-4 0 0,0-2-2 16,4 0-1-16,-2-2-4 0,-1-1-2 15,4-2-3-15,-1-2-2 0,0 0-1 16,-1-2-2-16,-1 3-1 0,1-2 0 15,-1 1 0-15,0 0 0 0,0 0-1 0,0-1 1 16,-1 1-1-16,-1-1 0 0,1-1 0 16,-1 1-1-16,-2-1 0 0,2-2 0 15,0 0 0-15,-2 0-1 0,0 1 1 16,-4 3 0-16,0 1 0 0,0 0 0 16,0 3 1-16,0 1 0 0,-8 1 0 15,5 0 0-15,0 3 0 0,-1 0 0 16,0 4-1-16,4 0-1 0,-6 0 0 15,6 0 1-15,-5 6-1 0,5-2 0 16,-7 2 0-16,3 2 1 0,0-2 0 16,0 1 0-16,1 1 1 0,-1-1-1 0,1 1 1 15,3 0 0-15,-7 2-1 0,7-2 1 16,0 3-1-16,-5-1 1 0,5 1 0 16,0 0 0-16,0 2 0 0,0-2 0 15,0 1 0-15,0-2 0 0,5 2 0 16,-5 0 1-16,0 0-1 0,6-2 0 15,-6 2 0-15,4 0 0 0,-4 0 0 16,4 1 0-16,-4 0 1 0,3 3-1 0,-3 0 0 16,4 0 1-16,-4 1-1 0,5 1 0 15,-5-1 1-15,5 0-1 0,-5-3 0 16,6-1 0-16,-2 2 1 0,-4-3-1 16,6 1 0-16,-6-3 0 0,5 2 0 15,-2-2 1-15,-3-3-1 0,4 0 0 16,-4-2 0-16,0 1 1 0,3-6-1 15,-3 5 0-15,0-5 1 0,0 0-1 16,0 0 1-16,0 0 0 0,5 0 0 16,-5-5 0-16,0-2 0 0,0-1 0 0,4-1-1 15,-4-4 0-15,4 0 0 0,0-3-1 16,1 1 0-16,1-1-1 0,1 0 0 16,1-4 0-16,1 0-1 0,0-1 0 15,0 0 0-15,2 0 0 0,-1 0 1 16,3-2 0-16,-2 4 1 0,1 2 0 15,-2 2 0-15,2 0 1 0,-1 3 0 16,-2 1-1-16,1 1 2 0,0 3-1 16,-3 2 0-16,-1 1 1 0,0 4 0 0,0 0-1 15,1 0 1-15,-3 0 0 0,1 0-1 16,-1 4 1-16,-1 1 0 0,-3 0 0 16,3 2 0-16,-3 2 0 0,-4 0 1 15,-2 1-1-15,-3 1 0 0,-4 1 0 16,0 0 0-16,-2 2-1 0,1-1 1 15,-2 0-1-15,3 2 1 0,-1 0-1 16,1 0 0-16,-2-2-1 0,0-2-1 16,0 1-2-16,-1-2-2 0,-1-3-2 0,2-2-1 15,1 1-2-15,1-6 0 0,1 4 1 16,3-4 1-16,1 4 1 0,4-4 0 16,4 0 0-16,0 0-1 0,0 0 1 15,0 4 0-15,2-4 2 0,4 0 0 16,0 3 4-16,2-3 4 0,3 5 4 15,-1-5 1-15,3 7 3 0,-2-4 1 16,4 3 1-16,-2 1 1 0,0-1-1 16,0 1-1-16,-2 1-1 0,4 1 0 0,-4 1-2 15,4-1 0-15,-5-2-2 0,2-1-1 16,1-1-1-16,-3 0-1 0,2-5-1 16,-1 5 0-16,1-5-1 0,0 0-1 15,0 0-4-15,-2-9-11 0,6 1-82 16,-5-6-79-16,4-3-206 0</inkml:trace>
  <inkml:trace contextRef="#ctx0" brushRef="#br1" timeOffset="53048.64">15683 2138 232 0,'0'0'53'0,"0"4"5"0,0-4-32 16,0 8-6-16,0-3 4 0,0 0 3 15,7 2 1-15,-7 0-2 0,6 0-2 16,-2 2-5-16,1-1-2 0,0 2-3 15,-1-1-2-15,1 2-2 0,1 2 0 16,1 0-2-16,-2-1 0 0,3 5-2 0,0-3-1 16,0 1 0-16,2 1-2 0,-2 0 0 15,0-1 0-15,3 1-1 0,1 0 0 16,-3-1 0-16,0 0 0 0,2 2-1 16,-2 0 0-16,-1-1 0 0,0 1 0 15,-2 0 0-15,2 1 0 0,-4 3-1 16,-4-2 1-16,5 2-1 0,-5-3 1 15,0 4-1-15,0 0 1 0,0 0-1 16,2 1 1-16,-2-3-1 0,0 3 1 16,0 1 0-16,0-1-1 0,0 1 1 0,0-2 0 15,-2 3 0-15,2-4 0 0,0 2-1 16,-3-3 1-16,3-2 0 0,0 0 0 16,-6 0 0-16,6-4-1 0,-3 1 1 15,3 2 0-15,-5-2 0 0,-1 1 0 16,0-1 1-16,-2 1 0 0,1 0 1 15,-1 0 0-15,-3-1 1 0,4 2 1 16,0 0 0-16,2-3 1 0,-2-2 0 0,2 0 0 16,1-4 0-16,-2-1-1 0,1-2 0 15,-1 1-1-15,-2-6-1 0,2 6-1 16,1-1-1-16,3-2-2 0,-1-3-6 16,3 0-12-16,0 0-87 0,0-8-87 15,5 1-222-15</inkml:trace>
  <inkml:trace contextRef="#ctx0" brushRef="#br1" timeOffset="53556.28">16362 2741 177 0,'4'0'55'0,"3"0"6"0,2 0-16 16,1 0-6-16,3 0-1 0,3-6-2 15,-2 6-5-15,2-7-6 0,2 4-4 16,0-1-3-16,-2 4-5 0,-1 0-2 16,1 0-2-16,0 0-2 0,-2 0-1 15,-1 4-2-15,1-1 0 0,-1-3-1 0,-1 0-1 16,1 0-1-16,-3 0-2 16,-1 0-5-16,-1 0-10 0,-3 0-44 0,-2 0-27 15,-3 5-62-15,-3-5-138 0</inkml:trace>
  <inkml:trace contextRef="#ctx0" brushRef="#br1" timeOffset="53855.48">16293 2930 268 0,'8'0'74'0,"-2"0"3"0,5-3-32 0,2-1-13 16,0 4-2-16,1-4-2 0,6 4-5 16,-1 0-5-16,2 0-2 0,0 0-2 15,0 0-3-15,2 0-2 0,-3 0-3 16,-1 0-2-16,1 0-2 0,-2 0-1 15,-1 0-6-15,0 0-9 0,-2 0-80 16,-1-3-78-16,0 3-201 0</inkml:trace>
  <inkml:trace contextRef="#ctx0" brushRef="#br1" timeOffset="55296.11">17390 2734 173 0,'9'0'51'0,"4"0"4"16,0 0-19-16,-1-4-1 0,2 4 0 15,-1 0-2-15,5 0-5 0,1 0-3 16,-4 0-2-16,3 0-4 0,0 0-4 16,3 4-3-16,-2-4-2 0,-2 0-2 15,3 0 0-15,-1 0 0 0,1 4-1 0,-2-4 0 16,2 0 0-16,-2 3 1 0,0-3-2 16,1 0 1-16,-3 0-1 0,3 0 0 15,0 0-1-15,3 0 0 0,-1 0 0 16,1 0 0-16,2 0-1 0,2 0 1 15,1 4-1-15,-1-4 1 0,-1 0-1 16,2 3 0-16,1-3 0 0,-2 0-1 16,2 0 1-16,-2 0-1 0,0 0 0 0,-3 0 0 15,1 0-1-15,-3 0 1 16,-2 0 0-16,0 0-1 0,1 0 1 0,-3-3-1 16,7 3 0-16,1-4 0 0,1 4 0 15,3 0-1-15,-1-3 1 0,1 3-1 16,1-4-1-16,-7 4 1 0,3 0 0 15,-4-4 0-15,1 4 0 0,-3 0-1 16,3 0 1-16,-2 0 0 0,3 0 0 16,-3 0 0-16,1 4 0 0,0-4 0 15,-2 0 0-15,0 0 0 0,1 0 0 0,-2-4 0 16,3 4 0-16,1-5 0 16,0 1 0-16,0 4 0 0,7 0 0 0,-2 0 1 15,1 0-1-15,-1 0 0 0,0 0 0 16,1 0 0-16,0 0 0 0,-6 0 0 15,3 0 0-15,-3 0 0 0,3 0-1 16,-5 0 1-16,3-3-1 0,-4 3 1 16,0-5 0-16,0 5-1 0,-1-7 1 15,1 4-1-15,4 3 1 0,-1-7-1 0,3 7 0 16,2 0 1-16,0-4-1 0,-1 4 1 16,-1 0-1-16,2 0 0 0,-3 0 0 15,0 0 1-15,3 4-1 0,-2-4 0 16,-2 0 0-16,2 0 1 0,-1 0-1 15,1-4 0-15,-5-1 1 0,3-2-1 16,-2 2 0-16,4 0 0 0,-3-2 0 16,1 3 0-16,0 0 0 0,1 4 0 15,1 0 0-15,-1 0 1 0,0 0-1 16,1 0 0-16,0 4 0 0,-3-4 0 16,3 4 0-16,-2-4 0 0,2 0 1 0,-5 5-1 15,1-5 0-15,-5 0 0 16,2 0 0-16,-5 0 0 0,4-5 0 0,-5 2 0 15,2 3 0-15,1-4 0 0,-6 0 0 16,4 4 0-16,4-4 0 0,-2 4 0 16,-1 0 0-16,3 0 0 0,0 0 0 15,6 4 0-15,-3-4 0 0,1 7 0 16,0-3 0-16,0 1 0 0,0-1 0 16,-1-1 1-16,4 2-1 0,-4-2 0 0,2-3 0 15,-1 6 0-15,2-6 0 0,-2 3 0 16,-1-3 0-16,1 3 1 0,0-3 0 15,-3 0 0-15,3 0 1 0,2 0 0 16,2 0 1-16,-1-3 0 0,0 3 1 16,3 0-1-16,-2 0 0 0,2 3 0 15,-4-3-2-15,0 0 1 0,-4 0-1 16,-1 0-2-16,-4 0-6 0,-2-3-7 16,-6 0-5-16,-1-6-94 0,-6 0-92 0,-12 1-227 15</inkml:trace>
  <inkml:trace contextRef="#ctx0" brushRef="#br1" timeOffset="56474.94">18587 2008 318 0,'0'0'66'0,"0"5"2"0,0-5-52 16,0 7-9-16,0 0 4 0,2 0 2 15,-2 2 4-15,6-1 1 0,-6 4 1 16,0 1-1-16,5 0-2 0,-5 4-3 16,3 0-3-16,2 0-3 0,-2 2-2 15,1-1-1-15,1-5-2 0,0 2-1 0,-1-6 1 16,1 0-1-16,-5-2 0 0,5-4 0 15,-5-3 0-15,0 5 2 0,3-5 0 16,-3 0 0-16,0-4 1 0,0 0-1 16,0-1 0-16,4-3-1 0,-4 0 0 15,0 0-1-15,2-4 0 0,-2-1-1 16,0-3 0-16,7 3 1 0,-3-1-1 0,0-1 0 16,1 0 0-16,1 1 0 0,2 2 0 15,2 2 0-15,-2 2 0 0,-1-3 0 16,4 4-1-16,-3 0 1 0,-1 1 0 15,1-1 0-15,2 3 0 0,-2-1-1 16,2 1 1-16,-1 1 0 0,0 3-1 16,0-4 1-16,-1 4 0 0,3 0-1 15,-3 0 1-15,-1 0 0 0,2 4-1 16,-4 0 1-16,1 3 0 0,-1-2-1 0,-2 3 1 16,1-1 0-16,2 2 1 0,-4 1-1 15,-2-2 1-15,6 2 0 16,-6 2 0-16,4-1 0 0,-4 2 0 0,0 4 0 15,0-4 0-15,4 3 1 0,-4-2-1 16,0-1 0-16,3 1 0 0,-3-1-1 16,6-5 1-16,1 1 0 0,-1-3 0 15,0-1 1-15,1-1 0 0,2-4 3 16,-2 0 1-16,5 0 2 0,1-4 0 16,1-3 0-16,3 0 1 0,0-2-2 0,3 0-1 15,-3-2-2-15,2-2-1 0,-3-1-1 16,-3 2-1-16,-1 3-1 0,-3-2-3 15,-2 2-5-15,-3 2-11 0,0 2-87 16,-4-2-87-16,-4 7-220 0</inkml:trace>
  <inkml:trace contextRef="#ctx0" brushRef="#br1" timeOffset="57017.02">19299 1605 294 0,'0'-4'71'0,"-2"4"0"0,2-3-41 16,0 3-13-16,0 0-2 0,0 3 1 15,0 1-1-15,0 1 1 0,0 2 1 16,-4 3 2-16,4 1-1 0,0 1-5 0,0 2-1 15,0-1-3-15,0 2 0 16,0 0-1-16,0-1 0 0,0 3 0 0,0 0 0 16,0 3-1-16,0-1 1 0,0 1 0 15,0 1 0-15,0-1 0 0,0 0-1 16,0 1-1-16,0-3 1 0,0 1-2 16,4-3 0-16,-4-1 0 0,0-2-1 15,2 0-1-15,-2-1 0 0,5-1 0 16,-5-2-1-16,0 3-1 0,3-5 1 0,-3 0-1 15,0-3 0-15,4 2 0 0,-4-4 0 16,0-2 0-16,0 5 0 0,0 0-2 16,0-5-5-16,0 6-4 0,4-2-7 15,-4-1-10-15,0 5-83 0,0-2-87 16,0 3-207-16</inkml:trace>
  <inkml:trace contextRef="#ctx0" brushRef="#br1" timeOffset="57229.47">19340 2411 443 0,'-3'0'107'0,"-2"0"2"15,3 0-52-15,-3 0-39 0,5 0-4 0,0 0-3 16,-2-5-4-16,2 5-4 0,0 0-4 15,0 0-8-15,0 0 24 0,0 0-126 16,0-4-94-16,-5-1-253 0</inkml:trace>
  <inkml:trace contextRef="#ctx0" brushRef="#br1" timeOffset="58928.28">17644 3425 241 0,'0'0'70'0,"6"5"4"16,-1-5-15-16,1 0-26 0,1 0-4 15,2 0-3-15,0-5-6 0,3-2-3 0,-1 1-4 16,0-5-1-16,0 1-3 15,2-4-2-15,-1-1-3 0,-1-2 0 0,-1-3-2 16,4-1 0-16,-4 1-1 0,2-4-1 16,-3 1 0-16,4-2-1 0,-2 1 0 15,-3 1 0-15,0 0-1 0,-2 3 1 16,2 2 0-16,-2 1 0 0,-6 3 2 16,3 2-1-16,-3 1 2 0,0 2 0 15,0 2 1-15,-6 1 0 0,1 1 0 0,-1 1 1 16,3 4-1-16,-4 0-1 0,2 0 0 15,0 0-2-15,-1 4 0 0,3 3 0 16,-3-2-1-16,1 3 1 0,-1-1 0 16,3 3-1-16,-2-1 1 0,0 2 0 15,3 3 1-15,-3 2 0 0,2 1 0 16,-1 3 2-16,4 0-1 0,-6 1 1 16,6 1 1-16,-6-1-1 0,6 2-1 15,0-2 1-15,0 3-1 0,0 0 0 16,0-1-1-16,0 1 0 0,5-3 0 0,-5 0 0 15,6-3 0-15,-1 1 0 16,-2-1 0-16,2-2 1 0,-5-1-1 0,6-1 0 16,-6 0 0-16,4-2 1 0,-4-2-1 15,4 1 0-15,-4-3 1 0,0 0-1 16,3-1 0-16,-3-2-1 0,0 0 1 16,0-5 0-16,0 4 0 0,0-4 0 15,0 0 2-15,0 0 2 0,0 0 2 16,0 0 0-16,0 0 0 0,4-7-1 0,-4 0 0 15,0-1-1-15,0-3-3 0,0-1-2 16,0 0 1-16,4-3-1 0,-4 0 0 16,5-2 0-16,-1-2 0 0,1 2 0 15,-1-3 0-15,5 0 0 0,0 2-1 16,2-2 1-16,1 3 0 0,1-1 0 16,2 4 0-16,-1 1 0 0,2 0 0 15,-2 1 0-15,-2 1 0 0,0 5 0 16,1-1 0-16,-3 0 0 0,-1 3-1 15,-2 4 1-15,2-3 0 0,-3 3-1 16,-2 0 0-16,1 0 0 0,-5 0 0 0,5 7 0 16,-5-1 0-16,0 0 0 0,3 2 1 15,-3 3 0-15,0 1 0 0,0 2 0 16,-4-2 1-16,0 1-1 0,-3 0 0 16,0-1 1-16,-1 2-1 0,-1-2 0 15,-4-1 0-15,0 1-1 0,-3-3-2 16,2 2-1-16,-2-2-1 0,0-1-1 15,-3-1-1-15,0 0-1 0,8-1 1 0,-3-1-1 16,0-5 0-16,4 5 1 0,3-5 0 16,-2 0 1-16,5 0 1 0,1 0 1 15,3 0 1-15,0 0 0 0,0 0 1 16,0 0 0-16,0 0 0 0,5 4 0 16,-1-4 1-16,5 0 1 0,-2 0 0 15,3 4 2-15,2-4-1 0,-1 2 2 16,1-2-1-16,2 6 1 0,0-2 0 15,0 2 1-15,0-1 1 0,-2 1 0 16,2-2 1-16,-3 3 0 0,3-1 1 0,-2-2-1 16,0 1 0-16,-4-1-2 0,3 0 0 15,-2 0-1-15,-1 0-1 0,0-4-1 16,-3 4 1-16,2-4-2 0,1 0-4 16,-3 0-8-16,4-3-31 0,0-1-58 15,-1-4-78-15,2 0-187 0</inkml:trace>
  <inkml:trace contextRef="#ctx0" brushRef="#br1" timeOffset="59359.75">18344 3018 362 0,'0'3'76'0,"0"-3"-1"0,0 8-62 16,0-2-7-16,4 0 1 0,-4 0 4 15,0 2 3-15,5-1 2 0,-5 2 3 16,0 0 0-16,0 0-1 0,0 2-2 15,0-1-1-15,0 5-1 0,0 1-3 0,0-1 0 16,0 2-2-16,0 1 1 0,0-4-1 16,0 2-1-16,0-3 0 0,0 1-1 15,0 1 0-15,0-3 0 0,0 1-1 16,0 0-1-16,0 0 0 0,0-2-1 16,0-1 0-16,0 0-1 0,0-2-1 15,0 0 0-15,0-2 0 0,0 1-1 16,0 0-2-16,0-3-4 0,3 2-6 15,2-1-6-15,0-3-9 0,1 3-18 16,1 0-71-16,-2-1-82 0,3 0-189 0</inkml:trace>
  <inkml:trace contextRef="#ctx0" brushRef="#br1" timeOffset="59531.18">18407 3562 451 0,'-7'0'102'0,"3"4"-1"0,0-4-68 16,-1 0-23-16,5 0-2 0,0 0 1 16,0 0-4-16,0 0-2 0,0 0 0 15,-5 0-2-15,5 0-5 0,0 0-11 16,-3 0-88-16,3-10-88 0,0 10-222 16</inkml:trace>
  <inkml:trace contextRef="#ctx0" brushRef="#br1" timeOffset="59980.47">18771 3391 494 0,'-7'0'101'0,"2"0"-3"0,2 0-94 0,3 0-15 15,0 0-11-15,3 0-62 0,-3 0-18 16,6-6-67-16,0 2-140 0</inkml:trace>
  <inkml:trace contextRef="#ctx0" brushRef="#br1" timeOffset="60464.03">19258 3053 359 0,'-5'0'78'16,"5"0"0"-16,-6 4-58 0,4-4-13 0,-2 5-1 16,1-5 1-16,-2 7 2 0,-2-2 2 15,0 2 1-15,-2 1 2 0,1 1 0 16,-1 1 0-16,-2 0-2 0,4 2-2 16,-4 2-2-16,3 1-2 0,0-1-2 15,1 1-1-15,0-1 0 0,1 1-1 16,1 2 0-16,1-3 0 0,4 4 0 15,0 0-1-15,0 0 2 0,0 1-1 16,4-2 0-16,1 2 0 0,0-2 1 16,3 0 0-16,0-2 0 0,2 2 0 0,2-3 0 15,-1 1 1-15,5-3 0 0,-2-1 0 16,0-1-1-16,0 0 0 0,-2-5-1 16,0 2 0-16,-3-2 0 0,-1-1-1 15,0-4 0-15,-2 4-2 0,-2-4-3 16,1 0-5-16,-2 0-7 0,1-7-31 15,0 1-59-15,-4-2-77 0,5-4-185 16</inkml:trace>
  <inkml:trace contextRef="#ctx0" brushRef="#br1" timeOffset="61072.88">19364 3258 367 0,'0'2'76'16,"0"4"0"-16,0-1-64 0,0 2-6 16,0 2 1-16,0 2 0 0,0 0 3 0,0 1 1 15,0 0 2-15,0-2 0 0,0 2-1 16,0-1-1-16,5 0-1 0,-2 0-1 16,1 1-3-16,-4 0-1 0,7-1-2 15,-2-2-1-15,-3 0 0 0,3-1-1 16,-3-1 1-16,-2-3-2 0,6 2 1 15,-6-6 0-15,0 5 1 0,0-5 0 16,4 0 1-16,-4 0-1 0,0 0 1 16,0-4 0-16,0-3-1 0,0 2-1 0,0-4 0 15,0-1-1-15,2-1 0 0,-2-2 0 16,9-1 0-16,-6 3-1 0,-1-2 1 16,4 1-1-16,-1 0 1 0,1 0-1 15,1 2 0-15,1 0 0 0,0 1 0 16,3-4 0-16,-2 2 0 0,2 1 0 15,3 1 1-15,-2-1-1 0,0 2 0 16,0-1 1-16,-3 4 0 0,4 0-1 16,-5 2 1-16,-3 3-1 0,-1 0 0 0,-2 0 0 15,-2 0 0-15,5 0 0 0,-5 0 1 16,0 5 0-16,3-5 1 0,-3 8 0 16,5-1 0-16,-5 0 0 0,4 3 1 15,-4-1 0-15,3 1 0 0,-3 2 1 16,6 3 0-16,-2-3 1 0,-4 1 0 15,6-1 0-15,-6 2 1 0,7-1-1 16,-7 1 1-16,5-3-1 0,-5 4 1 16,4-4 0-16,-4 1 1 0,6-1-1 0,-6-2 0 15,5 1 0-15,-5-3-2 0,2 1 1 16,-2-1-2-16,6 1 0 0,-6-4-1 16,5 1-2-16,-5 0-3 0,3-2-4 15,2-3-5-15,-1 0-7 0,1 0-26 16,4 0-62-16,-1-8-78 0,-1 2-182 15</inkml:trace>
  <inkml:trace contextRef="#ctx0" brushRef="#br1" timeOffset="61331.33">19830 3367 382 0,'0'0'79'0,"0"0"1"15,4 0-66-15,1 0-6 0,0 0 2 16,0 0 3-16,0 0 4 0,-1 0 2 0,3 0 3 16,0 0 1-16,1 0-3 0,2 0-1 15,2 0-4-15,1 0-2 0,2-3-5 16,2 3-1-16,-1 0-3 0,3 0-1 16,-1-4-2-16,0 4 0 0,0-5-2 15,0 2-5-15,0-1-6 0,0-2-8 16,-3-1-35-16,1 1-53 0,-2-2-80 15,-4 0-180-15</inkml:trace>
  <inkml:trace contextRef="#ctx0" brushRef="#br1" timeOffset="62322.64">20301 3244 418 0,'5'0'86'0,"-3"0"0"0,4 0-75 16,2 0-9-16,4 0 1 0,-1-4 2 0,-3 4 2 16,5-6 2-16,-3 1 3 0,-1-2 2 15,-2-1 0-15,3 1 0 0,-1-4-2 16,4-1-2-16,0-3-2 0,4 5-4 16,-1-3-1-16,1 0-3 0,-3 0 0 15,-1 3-2-15,-1-2 0 0,-3 3-2 16,0-2 1-16,-1 0-1 0,-5 2 0 15,3 1 2-15,-6-1 0 0,6 3 0 16,-6-1 2-16,-7 0-1 0,1 2 1 16,0 1-1-16,0 1 1 0,-1 3-1 15,-1-7 0-15,1 7 0 0,-3 0 1 0,2 0-1 16,0 0 0-16,-1 3 0 0,1-3 1 16,1 5-1-16,-1-5 1 0,2 8-1 15,0-8 1-15,-2 8 0 0,-1 0 0 16,0-1 0-16,2 2 1 0,-1 3 0 15,2 0 1-15,0 2 0 0,1 1 0 16,-1 0 1-16,6 5-1 0,0-2 1 16,-4 1 0-16,-1 1 0 0,5-1 0 15,0 4 0-15,0-2-1 0,0-1 1 0,0 0 0 16,0 0 0-16,8 0-1 0,-5-1 1 16,-3-2-1-16,0-2 1 0,6 1-1 15,-6-1 0-15,5 0 0 0,0-2 0 16,-1-2 0-16,-1-2-1 0,4 2 0 15,-2-3 0-15,-3-4 0 0,3 1 0 16,-5-5 0-16,3 4 1 0,-3-4 1 16,0 0 1-16,0-5 0 0,0 1-1 15,-4-4 1-15,4 1-1 0,-4-2-1 0,4-2-2 16,0 0 1-16,-3-4-1 0,3 2 0 16,0-1-1-16,3-2 0 0,3 1-1 15,-1-2 0-15,2 0-1 0,1 2 1 16,3-4-1-16,1 4 0 0,1 0 0 15,-2-1 1-15,5 1 0 0,-2 3 1 16,2 0 0-16,0 5 1 0,-2 0-1 16,-2 2 1-16,0 5 0 0,-4-4-1 0,-1 4 0 15,-2 0 1-15,0 4-1 0,-2-4 0 16,2 8 0-16,-5-2 1 0,2 2-1 16,-2 1 1-16,0 2 0 0,0 1 0 15,-2 2 1-15,-3 0-1 0,-1 0 0 16,1 0 1-16,-3 1-1 0,-1-2 0 15,-5-1 1-15,2-1-1 0,-2-1 0 16,3-1-1-16,-1-2 0 0,3-2 0 16,-1-1-2-16,4-4-1 0,-2 0-1 15,4 0 1-15,0 0-1 0,0-4 1 0,1 4 0 16,3-5 1-16,0 5 0 0,0 0 1 16,0 0 0-16,0 0 1 0,0 5-1 15,6-1 1-15,-3 1 0 0,1 0 0 16,0 2 2-16,2 1 0 0,0-2 1 15,0 2 2-15,4-2 1 0,0 1 2 16,2 0 1-16,2-2 0 0,-1 1 2 16,4-1-1-16,-3-1-1 0,0 0-2 15,-1 1 1-15,2-1-2 0,0 0-1 0,-4 2-1 16,4-2-1-16,-4 3-1 0,4-3 0 16,-5 0-2-16,0-4-6 15,-1 6-5-15,-2-6-8 0,-2 0-62 0,-1-5-31 16,-4 0-79-16,0-3-169 0</inkml:trace>
  <inkml:trace contextRef="#ctx0" brushRef="#br1" timeOffset="62798.74">20771 3023 234 0,'5'0'52'15,"2"0"1"-15,1 0-33 0,1 0-1 16,-1 0 4-16,1 0 3 0,-1 0 4 15,-1 6 2-15,1-2 1 0,-2 1-2 16,0-1-7-16,0 4-4 0,0-1-4 16,2 2-3-16,-2-1-3 0,2 2-2 15,-1 0-1-15,2 1-2 0,0 1 0 0,-2 1 0 16,0 3 0-16,1-2 1 0,-2 2 0 16,-2-1 1-16,-2-1 0 0,-2 3 0 15,0-1 0-15,0 2-1 0,-2 0 0 16,-2 0-1-16,1 2 0 0,-2-1 1 15,-1 0-1-15,4 1 0 0,-3-3 1 16,5-1 0-16,-6-2-1 0,6-1 0 16,-6 0-1-16,6-3 0 0,-2-1-1 15,2-3-2-15,-5-1 1 0,5-5-1 0,0 3-2 16,0-3-2-16,0 0-8 0,0 0-9 16,0-5-24-16,0-3-68 0,0-2-86 15,6-4-199-15</inkml:trace>
  <inkml:trace contextRef="#ctx0" brushRef="#br1" timeOffset="63365.25">21118 2989 277 0,'0'0'78'15,"0"0"2"-15,3 5-26 0,-3-5-19 16,0 7-9-16,4-3-8 0,-4 1-4 16,2 0-1-16,-2 1-1 0,0-2 1 15,0 1 0-15,5 0 0 0,-5 1 1 0,0 0-1 16,0 2 0-16,0 1-2 0,0 1 0 16,0 0-2-16,-5 2 0 0,5 0-1 15,0 1 0-15,0 1-1 0,-2 0 0 16,2 1 0-16,-4-1 1 0,4-1-1 15,0-2 1-15,0-1-1 0,-3 1 1 16,3 0-1-16,0-1 1 0,0 0-1 16,-4 2 1-16,4-1-1 0,0 0-1 15,0-1 0-15,0 1 0 0,0-3-1 16,0 0-1-16,0 0-1 0,0-3-1 0,0 0 0 16,0 1-1-16,0-3 0 0,0 0 0 15,0 2-1-15,0-5 1 0,0 4-3 16,0-4-4-16,0 6-4 15,0-6-4-15,4 4-6 0,-4-4-6 0,3 4-6 16,-3-1-8-16,5 1-55 0,-5 2-20 16,0-6-69-16,0 7-148 0</inkml:trace>
  <inkml:trace contextRef="#ctx0" brushRef="#br1" timeOffset="63629.51">21151 3575 456 0,'-6'0'107'0,"1"5"3"0,2-5-71 0,3 0-10 15,-5 0 0-15,5 0-2 0,-5 0 0 16,5 0 0-16,0 0 1 0,0 0-2 15,0 0-4-15,0 0-4 0,0 0-4 16,0 0-6-16,0 0-10 0,0 0-16 16,0 0-19-16,0-5-103 0,0 5-109 15,-6-8-272-15</inkml:trace>
  <inkml:trace contextRef="#ctx0" brushRef="#br1" timeOffset="81158.82">3532 13022 230 0,'0'-3'73'15,"0"3"5"-15,-3-5-5 0,3 5-35 16,-5 0-8-16,5-5-7 0,-3 5-6 16,3 0-5-16,-6 0-4 0,6 7-2 0,-6-2-1 15,0 2-2-15,0 1 0 0,0 2 0 16,-1 2 0-16,0 2 1 0,-5-2 0 15,3 3 0-15,-4 1 1 0,1-1-1 16,0 2 0-16,-2 0 0 0,3-2-1 16,3 2 0-16,-4 4 0 0,5-1 0 15,-1-1 0-15,1 1 0 0,2 1 1 16,1 2-1-16,1 0 1 0,3 2-1 0,0 1 0 16,0-1 0-16,0 6-1 15,3-4-1-15,1 1 1 0,2-1-1 0,1-2 0 16,-1-2 0-16,1-2 0 0,-1-1 1 15,2-3 0-15,-1-2 0 0,1-3 0 16,1 1 1-16,-2-2-1 0,0-3 0 16,-1 1 1-16,1-2-1 15,-2 1 0-15,2-3-2 0,-3 2-5 0,1-3-7 16,1 1-51-16,-1-5-37 0,4 0-76 16,1-5-171-16</inkml:trace>
  <inkml:trace contextRef="#ctx0" brushRef="#br1" timeOffset="81871.25">3817 13046 356 0,'0'-3'75'0,"0"-4"1"16,0 2-63-16,0 2-6 0,5 3-3 16,-5-4 4-16,0 4 3 0,6 5 2 0,-6 0 3 15,3 5 0-15,-3 1 2 0,4 3-2 16,2 0-2-16,-6 0-4 0,6 2-2 15,-4-2-1-15,3-1-2 0,0 1-2 16,-3-2 0-16,4 1 0 0,0 1-1 16,-4-4 0-16,4 1 0 0,-1 0 0 15,-1-3 0-15,-1 0 0 0,-3-2 0 16,6 0 0-16,-6-3-1 0,0-3 2 16,0 3 2-16,0-3 1 0,0 0 0 0,0-5 0 15,0 0-1-15,0-2 1 0,0-1-2 16,0-1-2-16,6-4-1 0,-6 1-1 15,3-4 1-15,-3 2-1 0,5-1 0 16,0 0 1-16,-1 1-1 0,0-1 0 16,3-1 0-16,-1 0 0 0,1 0 1 15,-1-1-1-15,1 0 0 0,2 2 0 16,-4 1-1-16,3-1 1 0,-2 5 0 16,-2 1 0-16,3 0 0 0,-1 5 0 0,0-2 0 15,-1 6-1-15,-2 0 1 0,-3-3-1 16,9 6 0-16,-6 4 0 0,2 1 0 15,-3 5 0-15,3 0 1 0,-3 4 0 16,3 2 0-16,-5 0 1 0,6 0 0 16,-6-2-1-16,0 0 1 0,0 0 0 15,0-3 0-15,0-2 0 0,0 0 0 16,0-1 0-16,0 1 0 0,2-3 0 16,-2 1 1-16,0-2-2 0,5-2 1 0,-5-1 0 15,4-2 0-15,-1-3 1 0,3 5-1 16,1-5 1-16,0-5 0 0,0 5 0 15,5-8-1-15,1 3-2 0,0-1-6 16,1-1-6-16,-2 1-9 0,1 2-48 16,-3 0-40-16,-4 4-77 0,-6 0-167 15</inkml:trace>
  <inkml:trace contextRef="#ctx0" brushRef="#br1" timeOffset="82512.43">3802 13738 297 0,'0'0'79'0,"-6"-5"0"0,6-2-5 16,0 2-56-16,0-3-7 0,0-1-1 16,6 2 0-16,-6 0 1 0,6-3 2 15,1 2-1-15,-5 0 1 0,3 2-2 16,1-2-2-16,1-1-1 0,1 1-2 16,2 2-1-16,-2 0-1 0,2 1-1 15,4-2-1-15,-5 5 1 0,4-2-1 0,2 4 0 16,1 0-1-16,-3 0 1 0,1 0-1 15,-2 4 0-15,-2-4 0 0,1 5 0 16,-5-5 0-16,0 8 0 0,-1-2 0 16,1-3 0-16,-6 3 0 0,4-1 1 15,-4 1 0-15,0 0-1 0,-2 0 1 16,-4 1 0-16,-1 0-1 0,0 1 1 16,-5 1-1-16,0 1 0 0,-2-2 0 15,1 1 0-15,-1 2-1 0,-2 1 0 16,2 1 1-16,0-1-1 0,1 0 0 0,3 0 1 15,0-2-1-15,2 1 0 0,0-2 1 16,2 0-1-16,2-2 0 0,4 1 0 16,-6-1-1-16,6 0 1 0,0-2 0 15,0 0-1-15,0 2 1 0,6-2-1 16,-2 0 1-16,0-3 0 0,4 2 0 16,1-4-1-16,-1 4 1 0,5-4 0 15,-1 4 0-15,5-4 0 0,-1 3 1 0,2-3-1 16,-3 0 1-16,4 4 0 0,-1-4 0 15,-3 0-1-15,1 0 1 0,-1 0 0 16,-1 0 0-16,-1 0 0 0,0-4-1 16,0 4-3-16,-1-7-6 0,1 2-11 15,-1 0-82-15,-4-6-84 0,6 0-211 16</inkml:trace>
  <inkml:trace contextRef="#ctx0" brushRef="#br1" timeOffset="83076.16">4369 12918 357 0,'0'-6'78'16,"-2"-1"0"-16,2 2-58 0,0-1-10 15,0 2-5-15,2 0 0 0,-2 4 0 16,5-4 3-16,-5 4 2 0,4 4 2 16,-4 1 2-16,9 0-1 0,-3 4-1 15,1 3-1-15,0 1-3 0,5 1-1 16,-3 1-3-16,3 3 0 0,0-1-1 0,-3 1-1 15,2-1 2-15,1 2-1 0,-4-2 1 16,1 1 0-16,1-1 1 0,-3 1-1 16,-1-2 1-16,0 2 0 0,-6 0-1 15,6 2 1-15,-6 2-1 0,0-1 1 16,0 2-1-16,0-2 0 0,-5-1 0 16,5 4-1-16,-4-1-1 0,4 0 1 15,-4 0-1-15,-1 1-1 0,5 0 1 0,-6 3-1 16,6-2 1-16,-7-2 0 0,5 1 1 15,2-3 0-15,-8 1 0 0,4-2 0 16,-2-1 1-16,0-3-1 0,-4-1 0 16,2-2 0-16,0-1 0 0,-2 0 0 15,1-3 1-15,2 1 1 0,-1-2 0 16,-3-1 0-16,4-2 0 0,1 2 0 16,-1-5-1-16,1 3-1 0,4 0-1 15,-3-5-4-15,5 2-7 0,-2-2-8 16,2 5-11-16,0-5-89 0,0 0-92 0,0 0-226 15</inkml:trace>
  <inkml:trace contextRef="#ctx0" brushRef="#br1" timeOffset="83651.34">5006 13443 309 0,'0'0'75'0,"-6"0"3"15,6 0-42-15,0 0-11 0,-4 0-4 16,4 0-2-16,0 0-2 0,0 0-1 16,0 0-2-16,0 0-1 0,4 0-2 15,-4 0 0-15,7 0-2 0,-1 0 1 16,1 0-1-16,4 0 1 0,-3 4-1 16,1-4 0-16,4 0-1 0,-3 0-1 15,3 0 0-15,1 0-1 0,-1 0-1 0,4 0 0 16,-4 0-2-16,2 0 0 0,0-4 0 15,1 4-1-15,-5 0-1 0,2 0 0 16,-3 0 0-16,-1 0 1 0,0 0-1 16,-6 0-1-16,2 0-1 0,-5 0-5 15,3 0-6-15,-3 0-8 0,0 0-7 16,0 4-81-16,-6-4-84 0,1 4-198 16</inkml:trace>
  <inkml:trace contextRef="#ctx0" brushRef="#br1" timeOffset="83978.08">4942 13653 264 0,'0'0'70'15,"0"0"4"-15,0 0-6 0,5 0-42 0,-2 5-7 16,1-5 0-16,2 0 2 0,1 0 1 16,0 0-1-16,2 0-3 0,1 0-1 15,2-5-3-15,-2 5-2 0,1 0-1 16,2 0-2-16,-2 0-1 0,0 0-1 16,-1 0-1-16,2 0 0 0,-1 0-1 15,-2 0-1-15,4 0-1 0,-5 0-1 16,1 5 0-16,0-5-1 0,-1 0 1 15,3 0-5-15,-5 0-6 0,1 2 8 0,0-2-104 16,-1 4-87-16,1-4-229 0</inkml:trace>
  <inkml:trace contextRef="#ctx0" brushRef="#br1" timeOffset="93692.6">5864 13584 151 0,'0'0'51'0,"4"0"5"15,-4 0-13-15,4 0-3 0,2 0-1 16,-6 0-3-16,6 0-6 0,-3 0-7 16,1 0-3-16,2 4-5 0,2-4-4 15,1 0-2-15,1 0-2 0,4 0-1 16,2-4-1-16,-1 4 0 0,-1-6 0 15,4 3 0-15,-4-3 0 0,0 3-1 0,-2 3 0 16,0-6 0-16,0 6 0 0,-4-6 0 16,1 6 0-16,1-3-1 0,-2 3 0 15,1 0-1-15,2-4 0 0,0 4-1 16,1 0 0-16,-1 0 0 0,2 0-1 16,1 0 1-16,0 0-1 0,0 0 0 15,-2 0 1-15,-1 0-1 0,2 4 1 16,-3-4-1-16,0 6 1 0,0-6-1 15,-1 6 0-15,1-6 1 0,2 3-1 0,-3-3 0 16,2 0 1-16,2 5-1 0,-1-5 0 16,0 0 1-16,0 0-1 0,-1 0 0 15,2 0 1-15,0 0-1 0,0 0 0 16,0 0 0-16,1 0 0 0,1 0 1 16,0 0-1-16,-2 0 0 0,-1 0 0 15,0 0 0-15,0 0 0 0,-2 0 0 16,3 0 0-16,-3 0 0 0,0 0 0 0,2 4 0 15,-4-4 1-15,4 0-1 0,-4 0 0 16,4 3 0-16,0-3 0 0,-3 0 0 16,3 5 0-16,2-5 0 0,0 0 0 15,0 4 0-15,-2-4 0 16,2 0 0-16,-3 3 1 0,1-3-1 0,2 0 0 16,-3 0 0-16,3 5 0 0,-1-5 1 15,1 0-1-15,-1-5 0 0,-1 5 1 16,2-5 0-16,-2 5 0 0,1-5 0 15,-3 5 1-15,0-4 0 0,3 4 1 0,-1-4-1 16,2 0 1-16,-1 4 0 0,3-5 0 16,-1 5 0-16,-2-7 0 0,1 3 0 15,-2 1 0-15,1-1 0 0,-5 0-1 16,1 4-1-16,1-4 1 0,-3 4-1 16,-1-4 0-16,3 4-1 0,-1-4 1 15,1 4-1-15,-2 0 0 0,2-4 1 16,1 4-1-16,-1 0 0 0,0 0 1 15,0 0-1-15,0-3 0 0,0 3 0 0,1 0 0 16,0 0 0-16,3 0 1 0,0 0-1 16,-1 0 0-16,-1 0 0 0,0 0 0 15,3 0 0-15,0 0 0 0,-2 0 0 16,2 0 1-16,-1 0-1 0,4 3 0 16,-5-3 0-16,2 0 1 0,-2 0-1 15,0 5 0-15,-1-5 0 0,0 0 0 16,0 4 0-16,3-4 0 0,-1 5 0 15,3-2 1-15,-1-3-1 0,0 0 0 0,-3 0 0 16,3 0 0-16,0 0 0 0,0 0 1 16,-2 0-1-16,0 0 0 0,-2 0 0 15,2 0 0-15,0 0 0 0,0 0 0 16,2-5 0-16,-2 5 0 0,1 0 0 16,-1-3 0-16,1 3 0 0,4 0 1 15,-5-4-1-15,2 4 0 0,3 0 0 16,-2 0 0-16,2 0 0 0,-1 0 1 0,-2 0-1 15,2 0 0-15,-2 0 0 0,-2 0 0 16,1 0 0-16,-2-4 0 0,4 4 0 16,-1 0 0-16,0 0 0 0,1 0 0 15,0 0 0-15,2 0 0 0,-3 0 0 16,1 0 0-16,0 0 0 0,-3 0 1 16,0-4-1-16,0 4 0 0,-1 0 1 15,2 0-1-15,-4 0 0 0,3-2 1 16,-1 2-1-16,-1 0 1 0,3 0-1 15,-3-7 1-15,4 7-1 0,-1 0 1 0,0-4-1 16,2 4 1-16,-2 0-1 0,-1 0 1 16,2-4-1-16,1 4 0 0,-2 0 1 15,2 7-1-15,0-7 0 0,-3 3 0 16,4-3 1-16,-2 0-1 0,-5 6 0 16,1-6 1-16,0 0-1 0,-4 4 1 15,1-4-1-15,1 4 0 0,0-4 1 16,4 0-1-16,-6 0 1 0,5 0-1 15,0 0 1-15,0 0-1 0,-2 0 0 16,3-4 1-16,-1 4-1 0,2 0 1 0,-4 0-1 16,-1 0 0-16,5 0 1 0,-5 0-1 15,0 0 1-15,-1 0-1 0,1 0 0 16,0 0 1-16,-1 0-1 0,-1-4 0 16,4 4 0-16,-3 0 0 0,5 0 0 15,-1 0 0-15,1 0 1 0,0 0-1 16,1 0 0-16,-1 0 0 0,0 0 0 15,1-6 0-15,0 6 1 0,2 0-1 0,-3 0 0 16,-1 0 0-16,0 0 0 0,0 5 0 16,-1-5 0-16,1 0 0 0,-1 0 0 15,-2 0 1-15,0 0-1 0,0 0 0 16,-1 0 0-16,0 0 0 0,1 0 0 16,1 0 0-16,1 0 0 0,-3 0 0 15,5 0 0-15,-1 0 0 0,1 0 0 16,0 0 1-16,-2 0-1 0,0 0 0 0,0 0 0 15,-1 0 0-15,0 0 0 0,-1 0 0 16,-2 0 0-16,0-5 0 0,0 5 0 16,-3 0 0-16,2 0 0 0,-1 0 0 15,-2 0 0-15,-3 0 0 0,4 0 0 16,-4 0 0-16,6 0 0 0,-6 0 0 16,0 0 0-16,0 0 1 0,0 0-1 15,2 5-3-15,-2-5-9 0,0 5-86 16,0-5-83-16,0 0-215 0</inkml:trace>
  <inkml:trace contextRef="#ctx0" brushRef="#br1" timeOffset="103690.12">7055 12869 257 0,'0'0'70'16,"0"-5"5"-16,0 5-23 0,0-5-23 16,0 5-7-16,0 0-3 0,0 0-3 15,0 7-4-15,0-2-3 0,0 3-2 16,0 0 0-16,0 1 1 0,0 3 0 15,0 1 0-15,0 0-2 0,0 2 1 16,0 1-1-16,0 2 1 0,0 0-1 0,6 2 0 16,-6 2-1-16,2-3 1 0,-2-1-1 15,5-1-1-15,-5 0 0 0,2-4-1 16,-2-2 0-16,5-2-1 0,-5-2 0 16,0-2 0-16,0-5 1 0,5 3 3 15,-5-3 2-15,0 0 3 0,0 0 0 16,0 0-1-16,0-5 1 0,0-1-2 15,2 0-3-15,-2-5-3 0,0 0-2 16,5-4 0-16,-5 1 0 0,4-3-1 0,-4-1 1 16,4 0-1-16,-4-2 0 0,6 0 0 15,0 1 1-15,0 1-1 16,1 0 0-16,0 4 0 0,0-1 0 0,2 3 0 16,1 1 0-16,-3 3-1 0,0 1 1 15,1 0 0-15,2 2 0 0,-3 0 0 16,2 0-1-16,2 0 1 0,-1 3 0 15,-1 2 0-15,3-5 0 0,-4 5-1 16,-2 0 1-16,1 6 0 0,0 0-1 0,-2-1 1 16,-1 3-1-16,-1 1 1 0,-3-1-1 15,6 3 1-15,-6 3 0 0,0-1 0 16,0 1 0-16,0 4 0 0,-6 1 0 16,6 2 0-16,-5-2 0 0,5 1 0 15,-4-1 1-15,4-2-1 0,0-2 0 16,0-2 0-16,0-2 0 0,6-1 0 15,-3-1 0-15,1-4-1 0,1 0 1 16,-1 1 0-16,3-6 1 0,-1 4-1 0,1-4 1 16,2-4 0-16,2 0 0 0,-2 0 1 15,0-2-1-15,2 0 1 0,-1-1-1 16,-1-1 1-16,1 1-1 0,-1-2 0 16,-2 1-3-16,2-2-3 0,-1 4-8 15,-2-3-12-15,-1 2-84 0,-3-5-88 16,-2 2-216-16</inkml:trace>
  <inkml:trace contextRef="#ctx0" brushRef="#br1" timeOffset="105204.01">7635 12627 199 0,'0'0'49'0,"0"0"1"16,0 0-27-16,0-2-10 0,0 2-4 0,0 0-2 16,0 0-1-16,0 0 5 0,0 0 4 15,0 0 2-15,0 4 2 0,0-4 2 16,0 4 0-16,0 0-1 0,0-4-4 15,0 5-5-15,0-1-1 0,0 0-2 16,0 0 0-16,0-1-1 0,0 2 0 16,0-1 0-16,0 1 0 0,0 0 0 15,-4-1 0-15,4 3 0 0,0-2-1 0,-3 0-1 16,3 2 1-16,0-2-1 16,0 0 0-16,0 2 0 0,-4-2-1 0,4 2 1 15,0 0-1-15,0-1 0 0,0 3 0 16,0-2 0-16,-3-1 0 0,3 1 0 15,0 1 0-15,0-4 0 0,0 3 0 16,0-4 0-16,-5 4-1 0,5-3-1 16,0 1 0-16,0 0 0 0,0 2 0 15,0-2 0-15,0 3 0 0,0 1 0 0,0-2 0 16,0 1 1-16,0 1 0 0,0-1 0 16,0-1 0-16,0 0 0 0,0 0-1 15,0-2 1-15,0 0-1 0,0 2-1 16,0-2 1-16,0-1 0 0,0 3-1 15,0-3 0-15,0 3 1 0,0-1-1 16,0 1 1-16,0 0-1 0,0 0 1 16,0 0-1-16,0 0 0 0,5 0 0 0,-5-2 0 15,0 2 0-15,3-2-1 0,-3 0 1 16,0-2 0-16,0 1 0 0,4-4 0 16,-4 7-1-16,0-7 1 0,0 0-1 15,3 4-3-15,-3-4-3 0,0 4-6 16,5-4 2-16,-5 4-94 0,5-4-86 15,-1 0-214-15</inkml:trace>
  <inkml:trace contextRef="#ctx0" brushRef="#br1" timeOffset="105456.82">7635 13268 396 0,'-4'7'96'0,"4"-2"2"15,-3-5-18-15,3 0-60 0,0 0 3 16,0 0 3-16,0 0 4 16,0 0 0-16,0 0-1 0,0 0-4 0,0 0-8 15,0 0-7-15,0 0-13 0,3 0-15 16,4-4 8-16,-1 4-117 0,0 0-104 15,-2-4-260-15</inkml:trace>
  <inkml:trace contextRef="#ctx0" brushRef="#br1" timeOffset="119057.14">6306 13951 201 0,'-6'0'60'0,"-3"0"6"0,6 0-22 15,-4-4-4-15,4 0-4 0,0 1-4 16,-2-2-6-16,5 1-6 0,-3 0-5 0,3 0-4 15,3 0-3-15,2 0-2 0,0-2-2 16,-1 4-1-16,3-3 0 0,2-1 0 16,-2-1 0-16,1 1 0 0,3-4-1 15,-2 2 0-15,2 0-1 0,1 0 0 16,-3 0 0-16,3 1 0 0,-3 3-1 16,2 1 1-16,0 3 0 0,-3 0 0 15,4 0-1-15,-5 0 2 0,0 0-1 16,1 7 0-16,-3 1 1 0,0 2-1 15,-5 2 0-15,2-1 1 0,-2 2-1 0,0-1 1 16,0 2-1-16,0-2 0 16,0 1 1-16,-6 0-1 0,2 1 1 0,-3 0 1 15,-2 4-1-15,1-1 0 0,-5 1 0 16,2 1 0-16,0-1 0 0,-2 0-1 16,-2-1 0-16,1-2 0 0,1-1 0 15,-1-1-1-15,-1-1 1 0,-1-3-1 16,2 3 1-16,2-2-1 0,-2-3 1 15,2 0-1-15,3 0 0 0,1-3 1 0,3 0-1 16,0-4 0-16,0 4 0 0,5-4-1 16,0 0 1-16,0 0 0 0,6 0-1 15,0 0 1-15,-1 3 0 0,2-3 0 16,1 0 0-16,1 0 1 0,0 0-1 16,2 0 2-16,-2 0-1 0,3 3 2 15,1-3 0-15,-2 0 1 0,2 0 0 16,-2 0 1-16,3 0 0 0,-2 0 1 15,1 5-1-15,2-5 0 0,-2 0 0 0,0 0-1 16,-2 0 0-16,2 0-1 16,0 0 0-16,-1 0 0 0,-3 0-1 0,2 4-1 15,-2-4 1-15,0 0 0 0,-1 0-1 16,-2 0 0-16,0 0-2 0,0 0-4 16,-2 0-7-16,-1-5-12 0,4 5-76 15,-7-7-2-15,6 1-66 0,-2 1-129 16</inkml:trace>
  <inkml:trace contextRef="#ctx0" brushRef="#br1" timeOffset="119572.82">6829 13754 276 0,'0'0'62'0,"0"0"4"15,0 0-41-15,0 0-8 0,0 0-2 16,0 0 1-16,0 0 1 0,0 0-1 0,5 0-1 15,-5 0-2-15,0 4-1 0,5-4-1 16,-5 6 2-16,2-1-1 0,-2 2 0 16,6-2 0-16,-6 2 0 0,0 1 0 15,0-2-1-15,0 2 0 0,0 3-1 16,0 0-1-16,0 1 0 0,0 1-2 16,-6 1 1-16,6-1-1 0,-2 0 0 15,-3 2 0-15,2-1 1 0,3-2-2 16,-6 1 1-16,6 0-1 0,-3 1-2 0,3-1 1 15,0 0-2-15,0-1 0 0,0-1 0 16,0-1-1-16,0 0 0 0,0-2 0 16,0-1 0-16,0 0 1 0,0-1-1 15,0-2 1-15,0 2-1 0,-4-1 1 16,4 1-1-16,0-2 0 0,-5 1-1 16,5-1 0-16,-5 0-1 0,5 1-6 15,0-1-6-15,0-1-10 0,0 1-38 16,0-4-53-16,5 7-83 0,-5-2-187 15</inkml:trace>
  <inkml:trace contextRef="#ctx0" brushRef="#br1" timeOffset="119784.54">6789 14304 443 0,'-7'5'95'0,"3"-5"3"16,1 0-75-16,3 4-6 0,-5-4 0 16,5 0 0-16,0 0-2 0,0 0-1 0,0 0-1 15,0 0-4-15,0 0-8 0,0 0-10 16,0 3-7-16,0-3-94 0,0 0-89 16,5 0-229-16</inkml:trace>
  <inkml:trace contextRef="#ctx0" brushRef="#br1" timeOffset="120417.21">7232 14064 458 0,'-4'0'104'0,"-3"0"1"0,4 5-79 16,-3-5-10-16,6 0-3 0,0 0-4 15,0 0-4-15,0 0-4 0,0 0-6 16,0 0-7-16,9 6-51 0,-5-6-42 16,2 0-80-16,-1-3-182 0</inkml:trace>
  <inkml:trace contextRef="#ctx0" brushRef="#br1" timeOffset="122353.95">7673 13721 186 0,'-5'0'44'0,"5"0"3"0,-4 0-28 16,4 0-5-16,-4 0 0 0,4 0-1 0,-3 0 0 16,3 2-1-16,-4-2 0 0,4 0 1 15,-5 7 0-15,5-4 0 0,-7 2 1 16,2 2 0-16,0-2-1 0,1 3 0 15,-2 0-2-15,0 0 0 0,1 0-2 16,0 0 0-16,-2-2-1 0,1 1-1 16,0-1-1-16,2 1 0 0,-2-1-2 15,-1 2 0-15,2 2-1 0,1 1 1 0,0 1-1 16,-1-2 1-16,3 2-1 0,-3 0 1 16,-1 0 1-16,4 0-1 0,2-1 0 15,-6 3 0-15,1-5 0 0,5 4-1 16,-4 1 0-16,4-2-1 0,-3 0 0 15,3 3-1-15,0-3 1 0,0 1 0 16,0-1 0-16,0 0 1 0,5-1 0 16,-5 1 0-16,6 0 1 0,-2-1 0 15,0 0 0-15,3-1 0 0,-1 1 1 0,0 1-1 16,1-2 1-16,-1 0-1 0,1-3 0 16,0 1-1-16,-1-1 1 0,0-2-1 15,1-1 1-15,0-4-2 0,-2 4 1 16,2-4-1-16,-3 0 0 0,0 0 0 15,3 0-3-15,-1 0-6 0,2-3-10 16,-1-1-79-16,-1-4-80 0,2 3-200 16</inkml:trace>
  <inkml:trace contextRef="#ctx0" brushRef="#br1" timeOffset="122963.23">7863 13915 237 0,'0'8'55'15,"0"-2"2"-15,0 4-35 0,0-2-3 16,0 0 1-16,0 4 2 0,0 1 3 15,5 1-1-15,-5 1 1 0,0-1-3 16,0 3-2-16,0-3-5 0,3 1-2 16,-3-3-4-16,0 0-3 0,4 0-1 0,-4-4-2 15,8 1-1-15,-8-3 0 0,5-1-1 16,-5-5 1-16,0 4 2 0,0-4 0 16,3 0 1-16,-3-7-1 0,0 2 0 15,0 0 0-15,0-7 0 0,0 2-3 16,4 0 0-16,-4-4 0 0,3-1 0 15,-3 1-1-15,3-3 1 0,2 4-1 16,-2-4 0-16,3-1 0 0,-1 2 0 16,2 2 0-16,2 2 0 0,2 1 0 15,-2 3 0-15,1 1 0 0,0 2 0 0,0 5 0 16,-4-4 0-16,2 4 0 0,1 0 1 16,-1 0 0-16,-3 4 0 0,1 1 0 15,-1 0 2-15,0 4-1 0,1-3 1 16,-6 3 1-16,4 3 0 0,-1-1 1 15,2 3 0-15,-5-2 0 0,5 2 0 16,-5 0 0-16,3 1 1 0,-3-1 0 16,0-2 0-16,0 2 0 0,0-2 0 15,0-1 0-15,0 1-1 0,0-2 0 0,0 0-1 16,0-1 0-16,-7-2-1 0,7 0-1 16,-6 1 0-16,2-4 0 0,4 1-1 15,-4-1-2-15,4 1-3 0,-5-2-7 16,5-3-7-16,0 4-28 0,0-4-61 15,6 0-81-15,1-4-186 0</inkml:trace>
  <inkml:trace contextRef="#ctx0" brushRef="#br1" timeOffset="123297.11">8188 14057 316 0,'0'2'79'16,"0"-2"1"-16,3 0-16 0,-3 0-48 15,4 0-4-15,1 0 1 0,-2 0 1 16,1 0 1-16,3 0 0 0,-1 0 0 0,4 0-1 16,0 5-2-16,3-5-2 0,-1 0-1 15,3 0-1-15,0 0-1 0,-1 3-1 16,0-3 0-16,0 5 0 15,-1-5-1-15,1 0 0 0,-3 0-1 0,-3 0 0 16,1 0-1-16,-1 0 0 0,0-5-1 16,-4 5 0-16,0-3 0 0,1 3-1 15,2-5 0-15,-1 5 1 0,-2-5-3 16,0 5-3-16,1 0-6 0,-2-4-11 16,-3 4-57-16,5 0-30 0,-5-4-75 0,0 4-163 15</inkml:trace>
  <inkml:trace contextRef="#ctx0" brushRef="#br1" timeOffset="123865.07">8453 13904 346 0,'0'-4'76'16,"5"-1"0"-16,-2-2-54 0,3-1-9 15,1 1 0-15,-1 0 1 0,2 1 1 16,1 0 0-16,0 1 0 0,2 1-1 16,-1 0-4-16,2 4-1 0,1 0-2 0,0 0-2 15,0 0-1-15,-3 0 0 0,2 0-1 16,-1 5 0-16,-1 0 1 0,0-2-1 15,2 2 0-15,-3 0 0 0,1 2 0 16,-2-2-1-16,1 2-1 0,-1-2 0 16,-4 2 0-16,0-2 0 0,3 2 1 15,-7-2-1-15,3 3 1 0,-3 1-1 16,0 1 1-16,0 1-1 0,-6 1 1 0,1 3-1 16,-1 0 1-16,-1 2-1 0,-1-1-1 15,-2 2 1-15,2-2 0 0,-3 0-1 16,4 0 1-16,-4-2-1 0,2-2 1 15,2-1-1-15,-2-2 0 0,2 1 1 16,1-3-1-16,2 2 0 0,4-4 0 16,-6 2 0-16,6-2 0 0,0-1 0 15,0 0 0-15,4-4 1 0,1 5-1 16,-1-5 0-16,3 4 1 0,3-4-1 0,0 0 0 16,1 0 1-16,2 0 0 0,-2 0-1 15,1 0 2-15,0 0-1 0,2-4 1 16,-2 4-1-16,0 0 0 0,2 0 1 15,0 0-1-15,-3-3-1 0,2 3-2 16,-3 0-6-16,0 0-9 0,1 0-86 16,-6-6-85-16,0 6-214 0</inkml:trace>
  <inkml:trace contextRef="#ctx0" brushRef="#br1" timeOffset="124377.06">8920 13704 287 0,'0'0'67'16,"4"0"4"-16,-4 0-44 0,6 0-3 15,-1 0 0-15,-2 4 1 0,2-4-2 16,1 8-1-16,0-3-4 0,0-1-4 16,1 4-3-16,0-2-2 0,-1 2-2 15,1 2-1-15,-1-1-1 0,2 1 0 16,1-1 0-16,-1-3-1 0,-1 4 1 16,0-3 0-16,0 1-1 0,-3 1 0 0,2 0 0 15,-1 6 0-15,-1-1-1 0,0-2-1 16,-1 2 1-16,-3 0 0 0,4 0 0 15,-4-2 1-15,0 2-1 0,0 1 1 16,-5-1 1-16,-1 1-1 0,2-1 0 16,-4 1 1-16,1-1-1 0,1 2 0 15,-5-4 0-15,2-1 0 0,0-1 0 16,-2 1 0-16,1-3 0 0,1-1 0 0,-1 1 0 16,1-1-1-16,2-2 0 0,1 2 0 15,-1-2-2-15,4-2 1 0,-1 1-1 16,4 0-1-16,-5-1 1 0,5 0-1 15,0-3 1-15,-2 7-1 0,2-7 0 16,0 5-2-16,0-5-4 0,0 4-7 16,0-4-9-16,0 0-89 0,0 0-88 15,6 0-222-15</inkml:trace>
  <inkml:trace contextRef="#ctx0" brushRef="#br1" timeOffset="124886.6">9216 13706 272 0,'0'0'70'16,"0"0"2"-16,-5 0-23 0,5 4-22 0,0-4-5 15,0 6-1-15,-3-1 1 0,3 1-2 16,0 2-3-16,-5 3-2 15,5-2-3-15,0 1-2 0,-3-1-1 0,3 2-1 16,0-3-1-16,-4 0 1 0,4-1 0 16,-5-1 1-16,5 2 0 0,-2 4 0 15,-5 0 1-15,4 2-1 0,-1-1 1 16,-1 2-1-16,1 0 0 0,1-1-1 16,-3 0-1-16,3 1-1 0,-1-2 0 15,4 5-1-15,0-5 0 0,-5 1-1 0,5-2 0 16,0 2-1-16,0-2 0 0,0-2-1 15,-2-3 0-15,2 1 0 0,0-1 0 16,0-4 0-16,0 3-2 0,0-3-3 16,0 1-6-16,2-4-10 0,-2 6-8 15,5-6-88-15,2 9-91 0,-3-6-219 16</inkml:trace>
  <inkml:trace contextRef="#ctx0" brushRef="#br1" timeOffset="125379.24">9128 14330 285 0,'0'0'80'15,"0"0"5"-15,0 0-35 0,0 0-10 16,0 0-1-16,0 0-6 0,0 0-7 16,0-4-5-16,0 4-6 0,0 0-3 15,0 0-2-15,0-4-3 0,0 4-2 0,0 0 0 16,0 0-2-16,0 0 0 0,0 0 0 15,0 0-1-15,0 0 0 0,0 4-1 16,0-4 0-16,0 0 0 16,-3 4 1-16,3-4-1 0,0 0 1 0,0 3 1 15,0-3 0-15,0 0 1 0,0 0 0 16,0 0 1-16,0 0 0 0,0 0 1 16,0 0 0-16,0 0 0 0,0 0 0 0,0 0-1 15,0 0 2-15,0 0 0 0,0 0 0 16,0 0 1-16,0 0 0 0,0 0-1 15,0 0-1-15,0 0-1 0,0 0-1 16,0 0-2-16,0-3-7 0,0 3-11 16,0 0 35-16,0-4-140 0,3 4-104 15,0-6-275-15</inkml:trace>
  <inkml:trace contextRef="#ctx0" brushRef="#br1" timeOffset="126171.83">9568 13459 256 0,'0'-2'71'0,"0"2"5"15,0 0-30-15,-2 0-9 0,2-5-5 16,0 5-6-16,0 0-6 0,0 0-5 16,2 0-3-16,3 0-4 0,-2 0 0 15,2 5-1-15,3-5 1 0,-1 0 0 0,2 2 1 16,2-2-1-16,1 0 1 0,0 5-1 15,2-5 1-15,1 0-1 0,0 0-1 16,4 0 0-16,-6 0-1 0,2 0-2 16,3 0 0-16,-2 0-1 0,0 0 0 15,1 0-2-15,-1 0 1 0,1 0 0 16,-2 0-1-16,-2 0-3 0,-3 0-7 16,-1 0-12-16,-2-6-82 0,-3 2-84 15,-4 0-212-15</inkml:trace>
  <inkml:trace contextRef="#ctx0" brushRef="#br1" timeOffset="126414.4">9664 13616 349 0,'0'0'82'0,"3"0"4"0,-3 0-44 16,8 0-22-16,-3 0-4 0,0 0 0 16,3 0-1-16,3 0-3 0,-2 0-3 15,1 0-2-15,6 0-2 0,0 0-4 16,4 0-8-16,4 0-59 0,-1 0-29 16,1 0-70-16,2 0-162 0</inkml:trace>
  <inkml:trace contextRef="#ctx0" brushRef="#br1" timeOffset="128535.79">10751 13510 210 0,'4'0'58'0,"3"0"3"0,2-5-16 15,-2 0-23-15,4 1-4 0,1 4-1 16,2 0-2-16,-2 0-2 0,2 0 1 15,-2 0-1-15,3 0 1 0,1 0 0 0,1 0-2 16,0 0-2-16,2 0-2 0,1 0-1 16,3 0-2-16,-5 4-1 0,2-4-2 15,-3 0 1-15,-1 0-1 0,1 0 1 16,-2 0 0-16,-2 0 0 0,1 0 1 16,2 3 0-16,-6-3 0 0,5 0 0 15,1 0-1-15,-3 0 1 0,1 0-2 16,1 0 1-16,0 0-1 0,4 0-1 0,-3 0 1 15,0 0-1-15,1 0 1 0,2 5 0 16,0-1 0-16,1-4 0 16,-5 6 1-16,2-6 0 0,-1 7-1 0,0-7 0 15,-3 3 0-15,4-3 0 0,0 4-1 16,-2-4 0-16,2 0-1 0,0 0 1 16,-1 2-1-16,0-2 1 0,-2 0-1 15,0 5 1-15,-2-5-1 0,0 6 0 16,1 0 1-16,0-6-1 0,-1 3 0 15,0-3 1-15,2 0-1 0,3 0 1 0,-3 0 0 16,5-7-1-16,-1 4 1 0,2-2-1 16,1 0 1-16,1 1 0 0,-2 0 0 15,2 4-1-15,-3-4 1 0,1 4 0 16,0 0 0-16,-4-5 0 0,3 5 1 16,-3 0-1-16,4 0 0 0,0 0 1 15,-1 0-1-15,1 4 1 0,3-4-1 16,-2 0 0-16,0 0 0 0,-1 0 0 0,-2-4-1 15,2 4 1-15,0-5-1 0,-3 1 0 16,3 1 1-16,0-1-1 16,0 0 0-16,1 0 0 0,-2 4 0 0,0-5 1 15,1 5-1-15,-3 0 1 0,2 0-1 16,-2 0 1-16,1 0-1 0,-1 0 1 16,-1 3-1-16,1-3 0 0,-1 0 1 15,3 0-1-15,-4 0 0 0,3 3 1 16,1-3-1-16,-3 0 0 0,2 6 0 15,0-6 0-15,-2 0 0 0,0 0 1 0,-2 3-1 16,-1-3 0-16,3 0 1 0,-3 0-1 16,3 0 1-16,-3 0-1 0,1-3 0 15,1 3 1-15,-1 0-1 0,2-4 0 16,-2 4 0-16,2-5 1 0,0 3-1 16,0 2 0-16,0 0 0 0,-2 0 1 15,2 0 0-15,-1 0-1 0,-1 0 1 16,-1 0 0-16,1 0 0 0,1 0-1 15,-1 0 1-15,1-5 0 0,-2 5-1 0,0 0 1 16,0 0-1-16,3 0 1 16,-2 0-1-16,2 0 1 0,-3 0-1 0,1 0 1 15,0 0-1-15,0 0 1 0,-2 0-1 16,-1 0 0-16,2 0 0 0,-1 0 0 16,-1 0 1-16,1 5-1 0,-2-5 0 15,4 0 0-15,-2 0 0 0,0 0 0 16,2 0 0-16,-1 0 1 0,1 0-1 0,1 0 0 15,2 0 0-15,-2-6 0 0,2 6 0 16,-4 0 0-16,3 0 0 0,-2 0 0 16,2 0 0-16,-3 0 1 0,3 0-1 15,0 0 0-15,0 0 1 0,2 0-1 16,-2 0 1-16,4 0-1 0,-2-4 1 16,1 4-1-16,1-3 0 0,-3 3 0 15,2 0 1-15,-2-4-1 0,-1 4 0 16,0 0 0-16,0-3 1 0,-3 3-1 15,0 0 0-15,0 0 0 0,1 0 1 0,1 0-1 16,0 0 1-16,0-4-1 16,1 4 0-16,0 0 1 0,1-3-1 0,-1 3 0 15,1-5 1-15,-2 5-1 0,1 0 0 16,-2 0 0-16,2 0 0 0,-3 0 1 16,4 0-1-16,-2 0 0 0,1 0 0 15,-1 0 0-15,3 0 0 0,-1 0 0 16,-2 0 0-16,1 0 0 0,1 0 0 15,0 0 0-15,0 0 0 0,-2 0 0 0,1 2 1 16,-1-2-1-16,-2 0 0 0,2 0 0 16,-2 0 0-16,0 0 0 0,-3 0 1 15,2 0-1-15,-1 0 0 0,1 0 0 16,1 0 0-16,0 0 0 0,0 0 0 16,1 0 0-16,-1-2 1 0,3 2-1 15,0 0 0-15,-2-6 0 0,4 6 0 16,-2 0 0-16,-1 0 0 0,0 0 0 15,0 0 1-15,0 0-1 0,-2 0 0 16,1 0 0-16,0 0 0 0,1 0 0 16,1 0 0-16,-1 0 0 0,-1 0 0 15,3 0 0-15,-2 0 0 0,1 0 0 0,-2 0 1 16,0 0-1-16,0 0 0 0,0 0 0 16,-2 0 0-16,-1 0 0 0,1 0 0 15,-2 0 0-15,0 0 0 0,2-4 0 16,-2 4 0-16,1 0 0 0,4 0 0 15,-2 0 0-15,-1-2 0 0,2 2 0 16,2 0 0-16,-1-6 0 0,1 6 0 16,-1-4 0-16,0 4 0 0,0 0 0 0,2-2 1 15,-2 2-1-15,3 0 0 0,-3 0 0 16,4 0 0-16,-2-5 0 0,-1 5 0 16,3 0 0-16,-3 0 0 0,1-3 0 15,-2 3 0-15,2 0 0 0,-2 0 0 16,0 0 0-16,-2 0 0 0,1 0 0 15,-2 0 0-15,1 0 0 0,-4 0 0 16,1 0 0-16,0 0 0 0,-5 0 0 16,3 0 1-16,-4 0-1 0,-1 0 0 0,-3 0 0 15,4 0 1-15,-4 0-1 0,0 3-2 16,0-3-8-16,0 5-91 0,-2-5-85 16,-3 5-223-16</inkml:trace>
  <inkml:trace contextRef="#ctx0" brushRef="#br2" timeOffset="132502.81">7774 14372 243 0,'0'0'63'0,"0"0"0"0,0 0-31 15,0 0-14-15,0 0-5 0,3 0-4 16,-3 3-3-16,7-3-4 0,0 4-12 16,-1-4-22-16,3 6-32 0,0-6-49 15,-1 0-117-15</inkml:trace>
  <inkml:trace contextRef="#ctx0" brushRef="#br2" timeOffset="132630.47">7907 14366 160 0,'0'5'35'0,"0"-5"1"16,7 3-30-16,-4-3-19 0,1 0-20 15,2 0-29-15,0-3-67 0</inkml:trace>
  <inkml:trace contextRef="#ctx0" brushRef="#br2" timeOffset="132772.09">8064 14371 179 0,'0'3'50'16,"3"-3"2"-16,-3 3-18 0,4-3-11 15,-4 5-11-15,6-5-20 0,-3 0-40 16,0 0-44-16,3 0-110 0</inkml:trace>
  <inkml:trace contextRef="#ctx0" brushRef="#br2" timeOffset="132899.67">8200 14389 173 0,'0'0'48'0,"4"4"1"15,-4-4-22-15,0 0-12 0,3 0-21 16,-3 0-34-16,7-5-42 0,-1 1-102 0</inkml:trace>
  <inkml:trace contextRef="#ctx0" brushRef="#br2" timeOffset="133050.31">8390 14393 198 0,'0'5'54'15,"0"0"3"-15,6-5-17 0,-6 0-17 16,0 2-9-16,0-2-4 0,4 0-5 16,-4 0-16-16,3 0-45 0,2-4-49 0,-3-1-124 15</inkml:trace>
  <inkml:trace contextRef="#ctx0" brushRef="#br2" timeOffset="133344.04">8542 14393 280 0,'0'0'73'16,"0"3"5"-16,0-3-37 0,0 0-16 16,0 0-4-16,0 0 0 0,5 0-6 0,-5 0-7 15,6 0-8-15,-1 0-9 0,2 0-13 16,-1 0-10-16,1 0-8 15,0 0-5-15,-1 4-2 0,1-4 1 0,-1 0 6 16,1 0 12-16,-1 0 10 0,0 0 7 16,0 0 4-16,0 0 5 0,-1 0 6 15,-1 4 6-15,1-4 7 0,-2 0 6 16,1 0 5-16,-4 4 7 0,3-4 4 16,-3 0-2-16,3 2-3 0,-3-2-5 15,4 5-5-15,-4-5-6 0,6 0-6 0,-2 5-4 16,1-5-5-16,1 0-11 0,2 0-32 15,0 0-36-15,3 0-61 0,1 0-138 16</inkml:trace>
  <inkml:trace contextRef="#ctx0" brushRef="#br2" timeOffset="133475.69">8844 14413 318 0,'0'0'82'0,"0"0"2"0,0 0-28 0,0 0-35 16,0 0-9-16,3 0-5 0,-3 0-9 15,5 0-38-15,1 0-44 0,-1-5-65 16,2 5-156-16</inkml:trace>
  <inkml:trace contextRef="#ctx0" brushRef="#br2" timeOffset="133586.07">8954 14404 366 0,'0'0'73'0,"-5"0"-24"0,5 0-110 15,-6 0-71-15,6-4-163 0</inkml:trace>
  <inkml:trace contextRef="#ctx0" brushRef="#br2" timeOffset="138425.44">11210 12784 229 0,'0'0'60'0,"0"0"3"15,-4 0-32-15,4 0-5 0,0 0-3 16,-5 0-2-16,5 5-5 0,-3-5-2 0,-1 0-2 16,4 3-2-16,-6-3 0 0,1 5-2 15,5-1 1-15,-8-4 0 0,4 6-1 16,-3-6 1-16,2 6 0 0,-1-1 0 16,0-2 0-16,-2 3-1 0,2-1-1 15,1 0 0-15,-2 2 0 0,2 0-2 16,1 1 0-16,-3-1-1 0,2 3 0 15,1-2-1-15,-2 2-1 0,3-1 1 16,-1-2-1-16,1 2 0 0,3-1-1 0,-4 2 1 16,1-2 0-16,0 0 0 0,3 1 0 15,-6 2-1-15,6 0 1 16,0 2 0-16,-2-1 0 0,2 1-1 0,0 2 1 16,2-1-1-16,-2-2 0 0,0 0 0 15,6 0 0-15,-6 0 0 0,7-2 0 16,-1 2 0-16,-2-1 0 0,5 0 0 15,-2 1 0-15,0-1 1 0,2-1-1 16,4 2 1-16,-4-4-1 0,1 1 1 16,0-2-1-16,-1-1 0 0,1-2 0 0,-3-4 0 15,-1 5 0-15,-1-5 0 0,0 0 1 16,-5 0-1-16,4 0-4 0,1 0-9 16,-2 0-52-16,2 0-35 0,1-2-73 15,0-2-168-15</inkml:trace>
  <inkml:trace contextRef="#ctx0" brushRef="#br2" timeOffset="139219.34">11341 12971 225 0,'-5'0'51'0,"2"-7"4"0,-1 7-24 0,-1-6-11 16,5 6 0-16,0 0 2 0,0 0 2 16,-3 0 1-16,3 0-2 0,0 0-4 15,0 4-3-15,-4-4-3 0,4 7-1 16,0-1-2-16,0 1-1 0,0 0-1 15,0 1-1-15,4 4-2 0,-4 0-1 16,6 3-1-16,-2 0-1 0,1-2 0 16,2 3-1-16,-3-1 0 0,3-2 1 15,-2-2-1-15,-5 0 0 0,6-4 0 0,-6 1 0 16,5-3 0-16,-5-1 0 16,0-4 1-16,3 5-1 0,-3-5 1 0,0 0 2 15,0 0 1-15,0 0 0 0,3 0 0 16,-3-4-1-16,0 0 1 0,0 0-2 15,6 0-1-15,-6-1-1 0,4-1 0 16,-4-3 0-16,6 1 0 0,-6-3-1 16,5 2 1-16,-5-2-1 0,5-2 1 0,-5-3-1 15,0 4 0-15,3-3 1 0,-3-1-1 16,0 1 0-16,3 1 0 0,-3 0 0 16,6 2 1-16,-6 1-1 0,4 2 0 15,-4 1 0-15,4 1 0 0,-4 2 0 16,6 0 0-16,-6 1-1 0,7 4 1 15,-7-6 0-15,6 6 0 0,-2-6 0 16,1 6-1-16,-1-3 1 0,3 3 0 16,-1 0 0-16,0 0 0 0,0 0-1 15,1 0 1-15,0 0 0 0,0 0 0 0,1 0 0 16,-1 5 0-16,1-5 0 16,-2 7 0-16,1-4 0 0,1 1 0 0,0 2 0 15,-2-2 0-15,3 1 0 0,-2 2 1 16,1-2-1-16,-2 2 0 0,0 1 0 15,-2-1 0-15,1 1 0 0,-5 3 0 16,6-2 1-16,-6 2-1 0,5 1 1 16,-5 0 0-16,3 0 0 0,-3 2 0 15,0-2 1-15,0 1-1 0,0-1 2 0,0 1-1 16,4-4 1-16,-4 1-1 0,0-2 1 16,0 0-1-16,-4-1 0 0,4-2 0 15,0 0 0-15,-3 1-1 0,3-2 1 16,0-2-2-16,0 3-2 0,0-5-4 15,3 5-11-15,1-5-82 0,-1 0-82 16,3 4-206-16</inkml:trace>
  <inkml:trace contextRef="#ctx0" brushRef="#br2" timeOffset="139579.6">11800 13062 284 0,'0'0'65'0,"0"0"2"15,0 0-40-15,0 0-8 0,5 0 2 16,-1 0 1-16,1 0 0 0,1 0 0 15,0-4-2-15,3 4-2 0,0 0-4 16,0 4-2-16,2-4-1 0,-1 3-1 16,3-3-1-16,0 0-1 0,-1 0-1 15,-1 0-1-15,1 0 0 0,2 0-1 16,-2 0-1-16,1 0 0 0,1 0-2 0,-1-3 1 16,2 3-1-16,-1 0-1 0,-1-5 0 15,-3 5-3-15,1-5-4 0,-3 5-7 16,-2 0-20-16,1-4-66 0,-7 4-78 15,4-5-185-15</inkml:trace>
  <inkml:trace contextRef="#ctx0" brushRef="#br2" timeOffset="140230">12143 12915 332 0,'0'-3'81'0,"-5"3"1"0,5-5-46 0,0 5-14 15,0-4-6-15,0 4-5 0,0-5-3 16,5 5-1-16,-5-4-1 0,7 4-1 16,-3-3-1-16,3 3 1 0,-1 0-1 15,0 0 0-15,1 0 0 0,2 0-1 0,-2 0 0 16,2 0 0-16,0 3-1 0,3-3 0 16,-3 6 0-16,3-6 0 0,-2 7 0 15,-2-4-1-15,0 2 0 0,2 1 0 16,-4 0 0-16,1 1 0 0,-1 0-1 15,0 1 1-15,0-1 0 0,-1 2-1 16,1-1 1-16,-2 1-1 0,-4-1 1 16,3 2 0-16,-3-1 0 0,0 3-1 15,-6-2 1-15,2 2 0 0,-2-2 0 0,-2 1 0 16,-1 0 0-16,1-2-1 16,1 1 1-16,-3-1-1 0,3-3 1 0,1 3-1 15,-1-2 0-15,0-2 1 0,1 2-1 16,0-1 0-16,3-2 0 0,-1 0 0 15,4 2 0-15,-5-4 0 0,5-2 0 16,0 7 0-16,0-7 0 0,0 6 0 16,5-6 0-16,-1 6 0 0,1-3 0 15,1-3 0-15,-2 5 1 0,4-5-1 16,1 5 0-16,0-5 0 0,1 3 1 16,0-3-1-16,2 0 0 0,0 4 0 0,-1-4 0 15,-1 0 0-15,3 0 0 0,-5 0 1 16,4 0-1-16,-4 0 0 0,3-4 1 15,-2 4-3-15,2-3-4 0,-2 0-9 16,-1 3-81-16,-1-9-78 0,-1 6-202 16</inkml:trace>
  <inkml:trace contextRef="#ctx0" brushRef="#br2" timeOffset="140815.56">12496 12799 200 0,'5'0'58'16,"-1"2"4"-16,1-2-25 0,0 7-2 15,0-7-1-15,2 8-6 0,0-3-4 0,5 1-4 16,-4 1-3-16,-2 1-4 0,1 0-2 15,2 1-3-15,1 2-2 0,-3-2-1 16,-1 1-1-16,0-1 1 0,1 1 0 16,6 3 1-16,-7-5-1 0,0 2 0 15,2-2 0-15,-2 2-1 0,-2 1 0 16,2 1-1-16,-6-4-1 0,6 4 0 16,-3 2 0-16,-3-4 0 0,5 2-1 0,-5 0 0 15,5-1 0-15,-5 1 1 0,0-1 1 16,0-2 0-16,3 4 1 0,-3-4 0 15,-5-1 2-15,-2-3-1 0,4 3-1 16,-1-2 0-16,-2 1 0 0,2 0-2 16,-1 1-1-16,1-3 1 0,4 6-1 15,-10-5 0-15,6 3-1 0,-2-4 1 16,0 2-1-16,2 1 1 0,-2-1-1 16,2-1 1-16,4 0-1 0,-4-1-3 15,4 0-6-15,0-5-8 0,4 5-78 0,2-5-77 16,-2 0-196-16</inkml:trace>
  <inkml:trace contextRef="#ctx0" brushRef="#br2" timeOffset="141492.44">12898 12736 192 0,'0'0'58'0,"0"4"6"0,0-4-9 0,0 0-18 15,0 4-5-15,0-4 0 0,0 7-3 16,0-3-4-16,0 1-3 0,0 2-5 15,-3 1-1-15,3-2-3 0,0 2-1 16,0-2-1-16,-3 0-2 0,3 0 0 16,0 0-2-16,-4-1 0 0,4 0 0 15,0 2-1-15,0 1 0 0,0 1-1 16,-4-2 0-16,4 3-1 0,0-2 0 16,0 2 0-16,-5-1-1 0,5-4 0 15,-3 4 1-15,3-4-1 0,0 2 1 0,-4 1 0 16,4-1 0-16,0 0 0 0,-4 1 1 15,4 1-1-15,0 1 1 0,0-1 0 16,0-1 0-16,-4 2 1 0,4-2-1 16,0 0 1-16,0 2 0 0,-4-3-1 15,4-1 0-15,0 2-1 0,0-4 0 16,0 2-1-16,0-3-1 0,0 1-1 0,0-1 0 16,0 1 0-16,0 0 0 0,4-4 0 15,-4 7 0-15,0-7 0 0,0 4 0 16,0-4 0-16,4 4-1 0,-4-4 0 15,0 4-2-15,0-4-6 0,4 7-7 16,-4-2-9-16,4-1-43 0,-4-1-47 16,5 0-81-16,-1 3-176 0</inkml:trace>
  <inkml:trace contextRef="#ctx0" brushRef="#br2" timeOffset="142131.7">12869 13269 107 0,'0'0'26'0,"0"4"5"15,-3-4-10-15,3 0-1 0,0 4 3 16,0-4 4-16,0 0 4 0,0 0 1 16,0 0-1-16,0 0-2 0,0 0-4 15,0 3-2-15,0-3-3 0,-4 4-2 16,4-4-1-16,0 0-2 0,0 5 0 16,0-5-2-16,0 0-2 0,-3 6 0 15,3-6-1-15,0 0-2 0,0 2 0 16,0-2-1-16,0 0 3 0,0 0 1 0,0 0 1 15,0 0 0-15,0 0 0 0,0 0 0 16,0-4-2-16,0 4-1 0,0-4-2 16,0 4-1-16,0-5-1 0,3 5 1 15,-3-4 1-15,0 4 0 0,0-3 2 16,0 3 1-16,0 0 2 0,0 0-1 16,0 0 1-16,0 0 0 0,0 0-1 15,0 0-2-15,0 0 1 0,0 0-1 0,-3 0 0 16,3 0 1-16,0 0-1 0,-6 3-2 15,6-3 0-15,0 0-2 0,0 0-1 16,0 0-2-16,0 4-3 0,0-4-9 16,0 4-15-16,0-4-98 0,6 4-101 15,-2-4-256-15</inkml:trace>
  <inkml:trace contextRef="#ctx0" brushRef="#br2" timeOffset="143048.88">13243 13099 436 0,'0'0'96'0,"0"4"4"15,0-4-71-15,0 3-2 0,0-3 4 16,0 0 0-16,0 0 0 0,0 0 1 16,-4 0-2-16,4 0-6 0,0 0-6 15,0 0-4-15,0 0-4 0,0 0-3 16,0 0-4-16,0 0-10 0,0 0-14 16,6 0-17-16,0 0-94 0,3-5-103 15,0 0-251-15</inkml:trace>
  <inkml:trace contextRef="#ctx0" brushRef="#br2" timeOffset="145679.62">13237 13157 216 0,'0'0'54'15,"0"0"2"-15,0 0-15 0,0-5-18 16,0 5-1-16,0 0 1 0,0 0 3 15,0 0-1-15,0 0 0 0,0 0-1 16,0 0-6-16,0 0-5 0,0 0-2 0,0-2-1 16,0 2-2-16,0 0 0 0,0 0-2 15,-4 0 1-15,4 0-1 0,0 0-1 16,0 0-1-16,0 0-1 0,0 0 0 16,0 0-1-16,0 0-1 0,0 2 1 15,0-2-1-15,0 0 1 0,0 0 0 16,0 0 1-16,0 0 1 0,0 0 1 15,0 0 1-15,0 0 0 0,0 0 1 16,0 0-1-16,0 0-1 0,-5 0-1 16,5 0-1-16,0-2-2 0,0 2 1 15,-4 0-1-15,4-4 0 0,0 4 0 0,0-4 0 16,0 4-1-16,0-4 1 0,-3 4 0 16,3-4 0-16,0 4 0 0,0 0 0 15,0 0 1-15,0 0-1 0,0 0 0 16,0 0-1-16,0 0 1 0,0 0-1 15,0 0 0-15,0 4 0 0,0-4 0 16,0 0 1-16,0 0-1 0,0 4 0 0,0-4 0 16,0 0 0-16,0 0 1 0,0 0-1 15,0 0 0-15,0 4 1 0,0-4 0 16,0 0-1-16,0 4-2 0,0-4-9 16,3 4-49-16,-3-4-42 0,6 0-79 15,0 0-180-15</inkml:trace>
  <inkml:trace contextRef="#ctx0" brushRef="#br2" timeOffset="156431.79">24099 12933 399 0,'0'0'88'0,"0"0"0"15,-5 0-59-15,5 0-24 0,0 0-1 0,0 0 0 16,0 0-2-16,0 0-1 0,5 0-2 16,-3 6-9-16,-2-6-77 0,6 0-1 15,0 0-63-15,0 0-132 0</inkml:trace>
  <inkml:trace contextRef="#ctx0" brushRef="#br2" timeOffset="160079.09">26957 13002 443 0,'-6'0'100'0,"6"0"1"0,-6 0-59 16,6 0-34-16,-3 0-4 0,3 0-1 0,0-2-5 15,-5 2-8-15,5 0-11 0,0 0-80 16,0 0-81-16,6 0-203 15</inkml:trace>
  <inkml:trace contextRef="#ctx0" brushRef="#br0" timeOffset="188101.69">13581 12812 196 0,'0'0'62'0,"0"-5"6"16,-4 5-20-16,4-3-5 0,-5 3-3 0,5-4-6 15,-4 4-7-15,4 0-6 0,-3 0-4 16,3 0-4-16,0 0-3 0,-5 0-3 16,5 0-1-16,-4 0-1 0,-1 0-2 15,0 0 0-15,-1 4 1 0,-1 0 0 16,0-4 1-16,-2 8 0 0,2-3 0 16,-2 4 0-16,2-2-1 0,-1 3 0 15,0 1-1-15,2 1 0 0,-1 0-1 16,0 0 0-16,1 2-1 0,1-1 0 15,-1-1 1-15,0 0-1 0,-1 1 1 0,4 2 0 16,-1 0-1-16,4-1 1 0,0 3 0 16,0-2-1-16,0 3 1 0,6-2-1 15,-2 0 0-15,3-1-1 0,0-1 1 16,0-1 0-16,1-1-1 0,0 0 1 16,-1-3 0-16,1-1 0 0,1 1 0 15,2-2 0-15,-4 1 0 0,3-3 0 16,2 1 0-16,-2-1-1 0,0-2-4 15,1-3-6-15,0 0-12 0,3 0-75 0,-4-3-78 16,2-1-195-16</inkml:trace>
  <inkml:trace contextRef="#ctx0" brushRef="#br0" timeOffset="188743.37">13740 12907 250 0,'0'0'58'15,"0"0"-1"-15,0 0-16 0,0 3-31 16,0-3 1-16,0 7 4 0,0-2 4 16,0 0 2-16,0 5 1 0,0-2-1 15,4 3-4-15,-4-2-6 0,6 4-2 16,-3 1-2-16,-3-1-2 0,6 2-1 0,-2-1-1 15,0 0 0-15,-1 2-1 0,-3-4 0 16,5-1 0-16,-5 1 0 16,5-3-1-16,-5-1 1 0,0-3-1 0,0 1 1 15,3-3-1-15,-3 1 0 0,0-4 1 16,0 0 0-16,0 0 1 0,0 4 0 16,0-4-1-16,0-4 1 0,0 4 0 15,0-6-1-15,0-1 0 0,4 2-1 16,-4-4 0-16,0-1 0 0,0 0 0 15,0 2-1-15,0-4 1 0,3-2-1 16,-3 1 0-16,5 1 1 0,-5-2-1 0,5 1 0 16,-5 0 0-16,7 3-1 0,-4 3 1 15,3 2 0-15,0-2 0 0,1 2 0 16,0 1 0-16,2-1 0 0,-2-1 0 16,2 4-1-16,0-5 1 0,-1 7 0 15,0-5 0-15,-2 5-1 0,0 0 1 16,0 0 0-16,-1 0 0 0,-1 0 0 15,-1 0 0-15,2 5 0 0,-5-1 0 16,6-1 1-16,-6 2 0 0,6 2 0 0,-3 0 0 16,0 1 1-16,-3-1 0 15,6 4 0-15,-1 0 0 0,-2 1 1 0,1 2 0 16,-4-2 0-16,5 0 1 0,-5 4 0 16,3-3 0-16,-3-2 0 0,6-2 0 15,-6 2 0-15,0-5 0 0,3 3-1 16,-3-6-1-16,0 3 0 0,0-3 0 15,0 2 0-15,0-5-1 0,0 4 1 16,0-4-3-16,0 0-4 0,7 0-10 0,-3 0-83 16,2 0-82-16,-2 0-209 0</inkml:trace>
  <inkml:trace contextRef="#ctx0" brushRef="#br0" timeOffset="189037.08">14130 13067 289 0,'0'0'71'0,"0"0"4"0,0 0-18 15,5 0-33-15,-5 4-5 0,6-4 2 16,-2 0 1-16,2 0-1 0,1 0-2 15,2 0-5-15,1 0-3 0,-1 0-3 16,3 0-2-16,0 0-1 0,2 0-2 0,-2 0 1 16,1 0-2-16,2 0 1 0,-4-6-2 15,2 6 1-15,-3-5-2 0,0 5-7 16,2 0-11-16,-3-3-79 0,0-1-80 16,0 1-201-16</inkml:trace>
  <inkml:trace contextRef="#ctx0" brushRef="#br0" timeOffset="189462.99">14459 13084 314 0,'0'-4'78'16,"3"-1"3"-16,-3-3-46 0,5-1-8 15,-1-3-4-15,-4 2-2 0,5-2-5 16,-2-3-4-16,1 2-3 0,1-1-2 0,-1 0-3 16,1 2-1-16,1 0 0 0,-1 1-2 15,1 3 0-15,-2 1 0 0,2 1 0 16,-2 1-1-16,-1 1 1 0,-3 4-1 16,5-3 0-16,-5 3 0 0,0 0 0 15,0 0 1-15,4 0 1 0,-4 0 0 16,0 5 1-16,0-2 0 0,0 2 1 15,0 1 0-15,0 1 0 0,0 1-1 0,0 3-1 16,0-2 1-16,0 5-1 16,4-2 1-16,-4 4-1 0,0 0 1 0,0 1-1 15,0 0 1-15,0 0 0 0,3 0 0 16,-3-2-1-16,0-1 0 0,0-2 0 16,0 1-1-16,0-2 1 0,0-4-1 15,0 3 0-15,3-5 0 0,-3 2-3 16,5-3-3-16,-5-1-6 0,6 0-11 15,-3-3-79-15,-3 0-80 0,6 0-199 16</inkml:trace>
  <inkml:trace contextRef="#ctx0" brushRef="#br0" timeOffset="189975.09">14718 12821 155 0,'3'0'47'0,"2"0"7"0,-5 0-19 16,5 0 3-16,-1 4 3 0,1-4-1 0,-2 5-4 16,1-5-6-16,1 5-6 0,0 0-6 15,0 2-4-15,-1 1-2 0,3-1-2 16,-3 3-2-16,4-1 0 0,-2 1-1 16,0-1-2-16,0-1 0 0,0 1-1 15,-1 0-1-15,1 2 0 0,-2-1 0 16,0 2-1-16,1 0 2 0,-5 2-1 15,4 1 1-15,-4-1 0 0,4 1 1 16,-4 2 0-16,3-1 0 0,-3-2-1 16,4-1 0-16,-4 2 0 0,0-4-1 0,4-1 0 15,-4-1-1-15,0 0 0 0,0-2-1 16,-4 1 1-16,4-2 0 0,-6 1 0 16,1 1 1-16,-1-3-1 0,-1 4 1 15,1-2 0-15,0 0 0 0,1-1-1 16,-1 1 0-16,-1-2-1 0,2-1-4 15,1 0-7-15,-2 0-52 0,3-4-35 16,3 4-73-16,0-4-168 0</inkml:trace>
  <inkml:trace contextRef="#ctx0" brushRef="#br0" timeOffset="212974.22">26235 13058 205 0,'0'0'59'0,"0"0"3"0,5 0-7 15,-5 0-25-15,0 0-5 0,0 4 1 16,5-4 0-16,-5 0-3 0,0 0 0 15,3 0-2-15,-3 0-1 0,0 0-4 0,0 0-1 16,0 0-3-16,0 0-1 0,0 0-1 16,0 0-1-16,0 0-1 0,0 0 0 15,0 0-1-15,0 0 0 0,0 0 0 16,0 0-1-16,0 0-1 0,0 0 0 16,0 0-1-16,0 0 2 0,0 0-1 15,0 0 2-15,0 0-2 0,0 0 1 16,0 0-2-16,0 0 0 0,0 0-2 15,0 0-7-15,0 0-10 0,0 0-92 0,0 0-88 16,-3 0-227-16</inkml:trace>
  <inkml:trace contextRef="#ctx0" brushRef="#br0" timeOffset="-200765.87">29174 15054 474 0,'-5'0'103'0,"5"-5"0"15,-2 5-82-15,2 0-10 0,0 0-5 0,2 5-2 16,-2-1-1-16,6 1 0 0,-1 6 0 15,0 1 1-15,-1 0 0 0,2 2 0 16,-1 3 0-16,0 0-2 0,-2 2 0 16,-3-1 0-16,4 0-1 0,-4 2 0 15,0 0 0-15,0-2 0 0,0-1-1 16,0 0 1-16,0-5-1 0,0 1 1 16,2-4-1-16,-2-3 1 0,6-2-1 0,-6-4 1 15,5 5 0-15,-5-5 1 0,6-5-1 16,-3 0 0-16,2-2 1 0,1-5-1 15,1 0-1-15,1-1 1 0,-1-1-1 16,5-1 0-16,-4 1 1 0,4-1-1 16,0 1 0-16,-1 2 0 0,-2 0 0 15,4 1 0-15,-2 0 0 0,1 2 0 16,-2 1 1-16,2 1-1 0,1 2 0 16,-1 0 0-16,-3 5 0 0,4-4 0 15,-1 4 0-15,-1 0 0 0,-2 0 0 0,2 0 0 16,-3 0 0-16,3 3-1 0,-4-3 1 15,-1 8 0-15,0-4-1 0,-3 3 1 16,3 0-1-16,-6 0 1 0,3 2-1 16,-3 0 1-16,0 0 0 0,0 1 0 15,-4 1 0-15,4-2 1 0,-5 2-1 16,5-5 1-16,0 2-1 0,0 0 0 16,0 1 1-16,0-2-1 0,0 1 1 15,0-2 0-15,5 1-1 0,-5-1 0 16,2 1 1-16,3-3-2 0,-5 1-4 0,6-5-5 15,-1 6-8-15,1-6-31 0,-1 0-61 16,1 0-84-16,3-3-193 0</inkml:trace>
  <inkml:trace contextRef="#ctx0" brushRef="#br0" timeOffset="-200508.44">29735 15236 366 0,'0'0'84'16,"0"0"1"-16,6 0-43 0,-2 0-26 15,-1 0-3-15,4 4 3 0,3-4 2 16,-1 0 2-16,3 0-2 0,1 0 0 16,-1 3-2-16,1-3-3 0,2 0-2 15,-2 0-3-15,1 0-1 0,1 0-3 0,-1 4 0 16,-1-4-2-16,0 0-1 15,-4 0-1-15,2 3-3 0,-2-3-6 0,-2 0-6 16,2 0-12-16,-2 0-82 0,0 0-86 16,-4 0-209-16</inkml:trace>
  <inkml:trace contextRef="#ctx0" brushRef="#br0" timeOffset="-200074.98">30041 15190 270 0,'0'-4'69'0,"6"-1"6"0,-2-1-23 15,-1-1-20-15,2 2-6 0,0 0 2 16,-1 2 0-16,2-2-2 0,0 1-5 16,-1 4-4-16,2-5-4 0,1 5-3 15,0-5-3-15,2 5-1 0,-3 0-1 0,5 0-2 16,-4 0 0-16,0 5-1 15,4-2-1-15,-2 0 1 0,-1 3-1 0,2-1 0 16,-3 2 0-16,2 0 0 0,-2 2-1 16,-5 0 0-16,-3-2 0 0,0 1-1 15,0 0 1-15,-2 3 0 0,-7-2 1 16,-1-1-1-16,-2 3 1 0,-2-1 0 16,2 1 0-16,-2-1 1 0,2 0-1 15,5 2 0-15,-2-2-1 0,2-2 1 0,2-1 0 16,0-1-1-16,5 0 1 0,0 0 0 15,0-3 0-15,0 4-1 0,6-2 1 16,5 5 0-16,-2-4 0 0,-2 1 0 16,5-3 0-16,2-4 0 0,-2 5 0 15,2-5 0-15,-2 0-1 0,1 0 0 16,5 0-3-16,-3 0-4 0,0 0-7 16,-1-4-40-16,0-1-49 0,-2-1-77 15,-2 0-179-15</inkml:trace>
  <inkml:trace contextRef="#ctx0" brushRef="#br0" timeOffset="-199772.75">30480 15079 274 0,'8'8'76'0,"0"-2"2"0,-1 1-35 16,-1 4-8-16,0-3-5 0,1 3-8 15,-1 0-5-15,-3-1-4 0,-3 2-2 16,4 2-1-16,-4 2 0 0,0-1-2 16,0 1 0-16,0 1 1 0,-2 3-1 15,-2-2-1-15,1 3-1 0,-7 2 0 16,5 1-1-16,-3 2-1 0,2 1-3 0,-6 3-6 15,1 2-12-15,-6-1-81 16,-2-1-80-16,-7 2-205 0</inkml:trace>
  <inkml:trace contextRef="#ctx0" brushRef="#br0" timeOffset="-199109.03">29045 14965 329 0,'0'0'75'0,"0"0"3"0,0 0-48 16,-4 3-15-16,4-3 0 0,-3 4 2 0,-3-1 0 15,4 4-2-15,-3-2-1 16,-1 4-2-16,0 3-3 0,-1 0-1 0,-1 1-3 16,1 2 0-16,-3-1-1 0,2 2 1 15,0-1 0-15,1 0 1 0,-3 0 0 16,2 0 1-16,-3 1 1 0,4-2-1 16,0 2 0-16,-1-1-1 0,1 2 1 15,2-3-1-15,-1 4-1 0,6-1 1 16,-2 0 0-16,2-1-1 0,0 1-1 15,6 1 0-15,1-1-1 0,1 1 0 0,5 0-1 16,-1-2-1-16,3 1 0 0,2 1 0 16,2-5-5-16,-4 0-6 0,5-1-12 15,0-1-86-15,-1-4-89 0,1-3-221 16</inkml:trace>
  <inkml:trace contextRef="#ctx0" brushRef="#br0" timeOffset="-198402.26">30722 14921 343 0,'0'0'83'0,"2"0"1"16,-2 0-47-16,0 0-16 0,0 0-7 16,0 0-4-16,5 0-1 0,-5 0 0 15,0 5 1-15,3-1 1 0,-3 0 1 16,0 3 0-16,5 0 0 0,-5 3-1 16,0 1-2-16,6 2-1 0,-6 0 0 15,4 3-1-15,-4-2 0 0,0 1 0 16,3 2 1-16,-3-3 0 0,0 1 1 0,0-1 1 15,5-2 0-15,-5 1 0 16,0 0 0-16,0-1-1 0,0-1 0 0,0-2-1 16,0 3 0-16,-5-2 0 0,5-1-2 15,0 1 1-15,0 0-2 0,0-1 0 16,0-2-1-16,0-1 0 0,0 1-2 16,5-4 1-16,-5 1-2 0,0-4 1 15,0 5-1-15,3-5-3 0,-3 0-3 16,0 0-7-16,0 0-9 0,0 0-10 0,0 0-20 15,0 0-74-15,0 0-87 0,0 6-200 16</inkml:trace>
  <inkml:trace contextRef="#ctx0" brushRef="#br0" timeOffset="-198176.87">30762 15533 564 0,'0'0'131'0,"0"0"5"0,-4 0-79 15,4 0-26-15,0 0-5 0,-3 0-2 16,3 0-3-16,0 0-4 0,0-4-3 16,0 4-5-16,0 0-5 0,0 0-13 15,0 0-20-15,0-4-18 0,0 4-102 16,0-9-114-16,0 3-274 0</inkml:trace>
  <inkml:trace contextRef="#ctx0" brushRef="#br0" timeOffset="-196563.09">31108 15162 254 0,'0'0'71'0,"0"0"2"0,0 0-17 0,0 0-29 15,0 0-6-15,0 0-3 0,0 0-4 16,0-4-3-16,0 4-2 0,0-5-1 16,4 5 0-16,-4-4 0 0,0 4 1 15,0-4 0-15,0 4-1 0,0 0 1 16,0 0 0-16,-4 0-1 0,4 0-1 15,-3 0-2-15,3 0-1 0,-4 0-1 16,4 4 0-16,-7 0-1 0,7 1 1 16,-4-2-1-16,4 2 0 0,-3 1 1 15,3 0-1-15,-5 2 1 0,5-1 0 0,-6 0-1 16,3 2 1-16,-3 0 0 0,1-1 1 16,2 2-1-16,-2 2 1 0,0 1 0 15,-1-1 0-15,4 0 0 0,2 1-1 16,-7 1 1-16,7-1-1 0,0 3-1 15,0-2 1-15,0 0-1 0,0 3 0 0,0-3 0 16,7 1 0-16,-1-1 0 16,1-2-1-16,-1 1 1 0,1-1-2 0,1-1 1 15,-1-1 0-15,-1 0 0 0,0-2-1 16,-1-1 1-16,1-1-1 0,-3-3 1 16,3-3-4-16,-1 4-6 0,-3-4-8 15,4-5-89-15,-6-2-85 0,7-4-219 16</inkml:trace>
  <inkml:trace contextRef="#ctx0" brushRef="#br0" timeOffset="-196046.87">31249 15305 231 0,'0'10'65'0,"0"-2"4"0,0 1-17 16,0 1-19-16,0-1-9 0,0 3-5 15,0-1-1-15,0 1-3 0,3-3-3 0,-3 1-1 16,0-3-2-16,6-1-2 0,-6-2 0 16,0 0 1-16,4-4 2 0,-4 0 2 15,6 0-1-15,-6-6 1 0,7 2-1 16,-5-5 0-16,5 0-3 0,-2-3-3 15,-2-1-3-15,1 2 0 0,1-2 0 16,-1 1 0-16,0 0-1 0,3 0 0 16,0 2 0-16,-1-2 0 0,0 1-1 15,5 1 1-15,-4 2-1 0,1 0 1 16,-1 2-1-16,4 3 0 0,-3 3 0 0,-1 0 1 16,4-4-1-16,-3 4 0 0,-1 0 1 15,-1 4-1-15,0 1 1 0,1-2 0 16,-2 3 0-16,-1 2-1 0,0 0 2 15,1 1-1-15,-3 1 0 0,-2-1 1 16,6-1 1-16,-6 1 0 0,0-2 1 16,0 2 0-16,0-1 1 0,0 2 1 15,0 2-1-15,0-2 1 0,0 1-1 0,-6 0 0 16,6 2-1-16,-3-2 0 0,3 0-2 16,-5-1 1-16,5 0-2 0,-5-1 0 15,5-1-4-15,0 0-7 0,0 0-12 16,0-3-85-16,0-5-86 0,0 0-218 15</inkml:trace>
  <inkml:trace contextRef="#ctx0" brushRef="#br0" timeOffset="-195816.65">31582 15387 261 0,'6'0'79'15,"-1"0"4"-15,-2 0-1 0,3 0-45 16,0 0-11-16,1 0-3 0,0 0-4 16,3 0-5-16,-1-4-3 0,0 4-3 0,0 0-1 15,-2 0-3-15,0 5 0 16,1-1-2-16,-2-4-1 0,4 6-4 0,-1-2-8 16,0-4-61-16,1 4-22 0,-3-4-70 15,4 0-153-15</inkml:trace>
  <inkml:trace contextRef="#ctx0" brushRef="#br0" timeOffset="-195391.18">31882 15354 287 0,'4'-5'80'16,"-2"-1"5"-16,5 0-22 0,-1 1-27 0,-1 0-8 15,-3 1-4-15,4-1-3 0,2 0-4 16,-2-3-4-16,2 3-2 0,0-2-1 16,0 0 0-16,0 0-1 0,-1 1 1 15,-1 1-1-15,0 5-1 0,1-6-1 16,-3 6 0-16,-4 0-2 0,3 0-2 15,-3 0 0-15,0 6-1 0,0 0 0 16,0 2-1-16,0 1 1 0,4 4 0 16,-4-2 0-16,0-1 1 0,-4 2-1 15,4 2 1-15,0 1 0 0,-3-1 0 16,-2-2 0-16,5 4 0 0,-6 0 0 0,0-2 0 16,6 2-1-16,-3-1 0 0,3-2 0 15,0 0 0-15,0 0-1 0,0-3-1 16,0 0 1-16,0-5-2 0,0 0-4 15,0-5-7-15,0 0-6 0,0 0-9 16,3-5-87-16,-3-3-87 0,6-1-214 16</inkml:trace>
  <inkml:trace contextRef="#ctx0" brushRef="#br0" timeOffset="-195027.72">32088 15194 266 0,'0'0'64'0,"6"0"4"0,-4-4-27 15,4 4-21-15,-2 0 0 0,2 4 1 0,0-4 2 16,2 5-2-16,1 0-3 0,2 1-3 16,-3 0-3-16,-1 2-2 0,1 1-1 15,-2-1-1-15,0 4 0 0,0 0-1 16,-6-2 0-16,7 3 0 0,-2 0 0 15,1-1-1-15,0 3 1 0,-1 0 0 16,-1 1 0-16,2 0 1 0,-6 0 0 16,3 2 1-16,-6 2 0 0,-3-4 0 15,0 0 0-15,3 0-1 0,-3 0 0 0,0-2-1 16,1-2 0-16,-2-1-1 0,3-1-1 16,0-2 0-16,-1 0-1 0,0-2-1 15,2-1-1-15,-2 0-1 0,1-1 0 16,4-1-5-16,-4-3-5 0,4 4-7 15,-4-4-13-15,4 4-84 0,0-4-88 16,0-5-215-16</inkml:trace>
  <inkml:trace contextRef="#ctx0" brushRef="#br0" timeOffset="-194295.66">32422 15304 356 0,'0'0'89'0,"0"0"3"0,0 0-36 0,0 0-33 15,0 0-7-15,0 4-3 0,0-4-2 16,0 5-2-16,0 0-2 0,0 2-1 15,0-1-1-15,0 0 1 0,0 5-2 16,-2 0 1-16,2 0 0 0,0 2 1 16,0-1 0-16,-4 1-1 0,4 1 1 15,0-1 0-15,0-2-2 0,0 1 1 16,0 0-2-16,0 0-1 0,0-3 0 0,0-2 0 16,0-1-1-16,4-1 1 0,-4-5-1 15,0 4 1-15,4-4-1 0,-4 0 1 16,4-6 0-16,-4 0 0 0,5-2-1 15,-5-2 1-15,7 0-1 0,-7-2 0 16,6 1 0-16,-6-1-1 0,6 0 1 0,-4-2-1 16,4 2 0-16,-1 2 0 15,2-1 1-15,0 2-1 0,0 1 0 16,0 0 0-16,1 2 0 0,2 1 0 0,-2-1 0 16,0 3 0-16,0 3 0 0,0-4 0 15,-1 4 0-15,-1-5 0 0,2 5 0 16,-1 0 1-16,0 0-1 0,1 0 0 15,0 0 0-15,1 5 0 0,-2-5 0 16,-1 6 1-16,0-6-1 0,-4 7 0 16,3-2 0-16,-2 2 0 0,-3 1 0 15,0 0-1-15,0 1 1 0,0 1 0 16,0 0 0-16,0-1 0 0,0 1 1 0,0 0-1 16,-3-1 0-16,3 3 1 0,0-1-1 15,0-2 0-15,0 2 0 0,3-1 0 16,-3-2 1-16,5 1-1 0,-5-1 1 15,4-1-1-15,-4-1 1 0,0-2 1 16,4 0 0-16,-4 0 0 0,5-4 2 16,0 4 0-16,-3-4 1 0,4 0 1 15,0 0 0-15,-1 0 0 0,1-4-1 0,-3 0 1 16,-3 4-1-16,6-7-2 0,-6 7 0 16,5-4-1-16,-5 4-1 0,0-3-2 15,3 3-6-15,-3 0-8 0,0-4-12 16,0 4-93-16,0-6-96 0,5 2-237 15</inkml:trace>
  <inkml:trace contextRef="#ctx0" brushRef="#br1" timeOffset="-165729.15">28333 15262 347 0,'0'0'88'0,"0"0"0"16,0 0-15-16,0 0-60 0,3 0-5 16,-3 0 0-16,10 0 0 0,-3 0 0 15,1 0 2-15,3 0 2 0,2 0 0 0,3 0 1 16,1 0-3-16,3-5-1 0,-1 5-1 15,2-4-3-15,0 4-2 0,-2-3-1 16,5 3 0-16,-3 0-2 0,-2-5 1 16,-4 5-4-16,2 0-5 0,-4 0-8 15,-1 0-37-15,-2 0-51 0,-5 0-78 16,-1 5-180-16</inkml:trace>
  <inkml:trace contextRef="#ctx0" brushRef="#br1" timeOffset="-165533.92">28382 15412 337 0,'5'0'76'0,"2"0"1"0,1 0-41 15,3-4-30-15,-4 4-3 0,7-3-1 0,-1 3 0 16,6-7-3-16,-2 1-55 0,2 0-20 15,2-2-60-15,0 0-134 0</inkml:trace>
  <inkml:trace contextRef="#ctx0" brushRef="#br1" timeOffset="-164097.06">15049 13091 397 0,'0'0'91'0,"0"0"1"0,-6 0-62 0,6 4-15 16,-5-4-3-16,5 0-3 0,0 4-3 16,0-4-2-16,0 4-2 0,-5-4 0 15,5 3-6-15,0-3-23 0,0 3-67 16,0-3-77-16,-3 5-193 0</inkml:trace>
  <inkml:trace contextRef="#ctx0" brushRef="#br1" timeOffset="-163253.08">15172 12977 322 0,'0'0'76'0,"0"0"1"0,0 0-48 15,0 0-11-15,0 0-2 0,0 0-2 16,0 0-1-16,0 3-1 0,0 1 1 15,3 0 0-15,-3 2-1 0,0 2-1 0,7 4-1 16,-7 2-2-16,3-1 0 0,-3 1-1 16,3 2 0-16,-3 0-2 0,7-2 0 15,-3 0 0-15,-1-2-1 0,1-2-1 16,2 0 1-16,-3-2-2 0,-3-1 1 16,10-2-1-16,-10-1 0 0,5-4 1 15,-5 4 0-15,4-4 0 0,-4 0 0 16,6-5 0-16,-6-1 0 0,5 1-1 15,-1-2 0-15,0 1-1 0,0-2 0 0,0 0 0 16,0-1-1-16,0-1 1 0,2-1-1 16,-2-2 1-16,4 2-1 0,1-2 0 15,0 0 1-15,-2-5-1 0,6 5 0 16,0-1 0-16,1 2 0 0,-2 1 1 16,2 0-1-16,-2 4 0 0,1 2 0 15,-2 0 0-15,-4 2 0 0,4-1 0 16,-1 4 0-16,-1 0 0 0,-1 0 0 15,0 0 0-15,2 0 0 0,-5 4 0 16,3 2-1-16,-4 1 1 0,0 0-1 16,-4-1 1-16,4 5 0 0,-4 1 0 0,0 2 0 15,0 0 0-15,0 1 0 0,0-1 0 16,0 1 0-16,0-3 0 0,0 0 1 16,0 0-1-16,5-2 0 0,-5-1 1 15,4-2-1-15,-4 1 1 0,6-3 1 16,-1-1 0-16,4-4 0 0,0 4 0 15,1-4 1-15,4 0-1 0,-1 0 0 16,6 0 0-16,-2-5-5 0,1 0-10 0,-3-1-94 16,0 0-90-16,-3 0-231 0</inkml:trace>
  <inkml:trace contextRef="#ctx0" brushRef="#br1" timeOffset="-162423.22">15212 13469 231 0,'5'0'62'0,"-1"0"2"15,3 0-26-15,-1-5-16 0,1 5-2 16,1-6-3-16,1 6-2 0,0-6-1 0,0 6 0 16,1-2 0-16,-1 2 1 0,-1 0-1 15,-1 0-2-15,5 0-1 0,-2 0-3 16,2 0-2-16,0 0 0 0,0 0-1 16,1 0-1-16,0 4 2 0,1-4-1 15,-2 5 1-15,1-5 0 0,3 5 0 16,-4-5 0-16,4 3 0 0,-3-3 0 15,2 0-1-15,-2 4 0 0,0-4 0 16,0 0 0-16,1 0-1 0,-2 5 1 0,0-5 0 16,1 0-1-16,-3 0-1 0,-1 0 1 15,-1-5-1-15,-2 5-1 0,-3 0 1 16,1-4-1-16,-4 4-1 0,3 0 1 16,-3 0 0-16,0 0-1 0,0 0 0 15,0 0-3-15,0 0-4 0,0 0-9 16,-5 0-85-16,0-5-84 0,-2 2-210 15</inkml:trace>
  <inkml:trace contextRef="#ctx0" brushRef="#br1" timeOffset="-159241.81">11659 13972 251 0,'0'0'68'0,"0"-2"4"0,0 2-29 0,0-7-15 16,0 2-2-16,0 0-3 0,5-1-5 15,-5 0-4-15,5 1-4 0,1 0-2 16,-2 0-3-16,1 0 0 0,2 1-2 15,0 1-1-15,3-2 0 0,2 5 0 16,-2-6-1-16,3 6 1 0,-2-6-1 16,4 6 0-16,-2-2 0 0,3 2 0 15,-3 0 0-15,1 0 0 0,-1 0 1 16,-1 2-1-16,-1 3 1 0,-2 0 0 0,-2 0 0 16,2 2 1-16,-2 0 0 0,-4 1-1 15,-3 1 1-15,4 3 0 0,-4 0 0 16,-4 0-1-16,1 1 0 0,-2 1 0 15,-1 1 0-15,-3-3 0 0,0 1 0 16,2 0-1-16,-6 1 0 0,0-2 1 16,0 1-1-16,-2 1-1 0,0 1 1 15,0-2 0-15,-1-1 0 0,0 2 0 16,2-3 0-16,1 0 0 0,-1-2 0 0,2-1 0 16,2-1 0-16,0-2 0 0,3 1 0 15,-1-3 0-15,1 0 0 0,3-3 0 16,-3 7 0-16,2-7 0 0,2 4-1 15,3-4 1-15,-4 3-1 0,4-3 0 16,0 4 0-16,0-4 0 0,0 4 0 16,0-4 0-16,4 4 0 0,-1-4 1 15,2 3-1-15,3-3 1 0,-2 0 0 16,1 0 0-16,2 0 1 0,2 0-1 16,1 0 0-16,1 0 1 0,3-6-1 0,1 1 1 15,2 1 1-15,0 0 0 0,0 0 1 16,1 0 0-16,-2 4 0 0,0-5 0 15,1 5 1-15,-2-4-1 0,-3 4-1 16,-2-6 1-16,1 2-1 0,-4 4 1 16,-2-4 0-16,-3 4 2 0,-4-5 0 15,6 5 1-15,-6 0 0 0,0-3 0 0,0 3-2 16,0 0 0-16,0-5-1 0,0 5-1 16,0 0-2-16,0-3 0 0,0 3 0 15,0-4 0-15,0 4-1 0,-4-4-1 16,4 4 1-16,-3-4-1 0,3 4-1 15,0 0-1-15,0 0-2 0,0-3-5 16,0 3-4-16,0 0-4 0,0 0-8 16,0 0-24-16,0 0-32 0,0 0-22 15,3 0-59-15,-3 0-123 0</inkml:trace>
  <inkml:trace contextRef="#ctx0" brushRef="#br1" timeOffset="-158329.56">12343 14088 402 0,'0'0'88'0,"0"0"1"0,0 3-68 16,0-3-6-16,0 0-1 0,0 0-2 15,0 0-1-15,0 0-1 0,0 0-3 16,0 0-2-16,0 5-8 0,3-5-61 16,-3 0-33-16,6 0-72 0,0 0-172 15</inkml:trace>
  <inkml:trace contextRef="#ctx0" brushRef="#br1" timeOffset="-157599.71">13013 13765 296 0,'0'0'73'16,"-7"0"2"-16,7 0-44 0,-6 0-6 16,6 0-2-16,-7 4-3 0,3-4-1 0,-2 3-3 15,-1-3 0-15,3 5-3 0,-2-1-1 16,-1 0-3-16,-1 1 0 0,0 1-2 15,-2-1 0-15,1 2-1 0,-4 3-1 16,1 0 0-16,1 2 0 0,-4 0-1 16,2 2 0-16,0 3 0 0,2-3-1 15,-2 1 0-15,3 2 0 0,4 0 1 16,0-1-1-16,6 2 1 0,0 3 0 16,6-1 1-16,0 1 0 0,1 1 0 15,4-2-1-15,-3 0 1 0,2-2-1 0,0-1-1 16,0 0 0-16,-1-2-1 15,2-3 0-15,1 0 0 0,1 0-1 0,3-3 0 16,-3-1 0-16,4-3 0 0,-1 2 0 16,3-3-1-16,-2-4-3 0,-1 0-7 15,1 0-7-15,-1 0-42 0,1 0-49 16,-2-9-79-16,2 3-182 0</inkml:trace>
  <inkml:trace contextRef="#ctx0" brushRef="#br1" timeOffset="-157104.03">13224 13938 332 0,'-5'3'74'0,"5"2"3"16,0 1-52-16,0 2-7 0,0 4 2 0,0 0-1 15,0 3 1-15,0 2 0 16,5 0-3-16,-5-3-3 0,6 4-3 0,-3-4-3 15,0 3 0-15,1-5-2 0,-1-2-2 16,-3-1-1-16,6-2-1 0,-6-1 0 16,0-1 0-16,4-5 1 0,-4 4 4 15,0-4-1-15,0 0 1 0,0-4-1 16,0 4 1-16,0-8-1 0,0 0-2 16,0-1-3-16,0-3 0 0,0-3-1 0,0-2 0 15,6 0 0-15,-2-2 0 16,2 0 0-16,1-2 0 0,3 3 0 0,0 0 0 15,2 2 0-15,1 3 0 0,-2 2 1 16,2 1-1-16,-2 4 0 0,-1 1 0 16,1 5 0-16,-2-6 0 0,1 6 1 15,0 0-1-15,2 5 0 0,-1-2 0 16,1 1 0-16,-2 2 1 0,4 3-1 16,-4 1 0-16,1 2 0 0,0 0 0 15,-1 2 0-15,-1 1 1 0,1 2-1 0,-2 0 1 16,-2 0 0-16,-1-1 0 15,-1-1 0-15,-4-1 1 0,7-1-1 0,-7-4 0 16,0 1 0-16,3-3 0 0,-3-1 1 16,0 0-3-16,0-3-4 0,0 1-8 15,0-4-13-15,3 4-81 0,-3-4-84 16,6 0-212-16</inkml:trace>
  <inkml:trace contextRef="#ctx0" brushRef="#br1" timeOffset="-156874.91">13699 14065 446 0,'0'0'95'0,"0"-3"0"16,0 3-81-16,6 0-4 0,1 0 0 16,-3-4-1-16,4 4 0 0,1 0 2 15,2-5 0-15,2 2 0 0,3-2-2 0,0 1-2 16,1 0-1-16,2 0-3 15,0 4-1-15,1-3 0 0,-1 3-4 0,-2 0-6 16,3 0-11-16,-1 0-65 0,-5 0-24 16,1-5-75-16,-2 1-163 0</inkml:trace>
  <inkml:trace contextRef="#ctx0" brushRef="#br1" timeOffset="-156433.66">14063 13897 372 0,'0'-2'80'0,"4"-2"1"16,2 4-58-16,0-7-15 0,0 3-3 15,2 4 1-15,2 0 1 0,5 0 2 0,-6 7 0 16,3-3 2-16,0 2-1 15,0 1-1-15,-2 1-1 0,0 0-2 0,-4-2-1 16,3 3-1-16,-1 2-1 0,-1 1-1 16,-2-3 0-16,1 3-1 0,-2-1 1 15,-4 1 0-15,0 2 0 0,0 3 0 16,-4-7 0-16,-2 5 0 0,0 0-1 16,-6-4 1-16,5 2-1 0,-3-1 0 15,0-1 0-15,2-2-1 0,-1-1 1 16,1-1 0-16,8 0 0 0,-6 0 0 0,6-4 0 15,-7-3 1-15,7 7-1 0,0-4 1 16,6 1 0-16,0 0 0 0,-1 0 1 16,6-2 1-16,0 5-1 0,1-7 1 15,0 5 0-15,-1-5-1 0,3 0 0 16,-1 0-1-16,2 0-1 0,-2-5 1 16,0 5-3-16,1 0-3 0,-2 0-8 15,0 0-33-15,0-5-59 0,-1 5-79 16,0-4-190-16</inkml:trace>
  <inkml:trace contextRef="#ctx0" brushRef="#br1" timeOffset="-156078.86">14423 13844 224 0,'6'0'60'0,"2"0"2"0,0-4 5 16,3 4-46-16,0 0 0 0,1 5 4 16,-1 1 1-16,1-1-1 0,0 5 0 15,0 1-3-15,2 3-5 0,-3-2-4 16,2 2-2-16,-2 0-1 0,-1 2-2 16,-1 0-1-16,0 0 0 0,-5 1-1 15,2 2 1-15,-6-1 1 0,6-1-1 16,-6 0 1-16,0 0 0 0,-7-1-1 15,1 0 0-15,-1-3-1 0,-2 0 0 16,-2 1-1-16,-1 0 0 0,-1-1 0 0,1-3-1 16,1 1 0-16,-2-3-1 0,4 2-1 15,2-5 0-15,-1 2 0 0,3-3-3 16,1-4-5-16,4 5-8 0,0-5-7 16,0 0-87-16,0 0-86 0,7 0-215 15</inkml:trace>
  <inkml:trace contextRef="#ctx0" brushRef="#br1" timeOffset="-155483.97">14896 13684 221 0,'0'0'73'16,"0"3"6"-16,0-3-23 0,0 7-6 15,0-4-4-15,0 1-10 0,0 1-12 16,0 0-5-16,4 0-3 0,-4 1-4 0,0 0 0 16,0 3-1-16,0 0 0 0,0 2 0 15,0-1 1-15,0 2 0 0,0 0-1 16,0 2 0-16,0-1 0 0,0 1-2 16,0 0 0-16,0 1-1 0,0 0-1 15,0 1-1-15,0 0-1 0,0-1-1 16,0-2 0-16,0-1-1 0,0-1-1 15,0 2 0-15,0-3-1 0,0-1 0 0,0 0 0 16,0 0 0-16,0-2-1 0,0 3 0 16,0-2-7-16,0 0-9 0,0 2-1 15,3-3-98-15,-3 0-90 0,5 2-232 16</inkml:trace>
  <inkml:trace contextRef="#ctx0" brushRef="#br1" timeOffset="-155326.39">14933 14235 498 0,'-5'0'105'0,"-1"0"-2"16,6 4-96-16,0-4-20 0,0 0-70 16,0 0-21-16,0 0-74 0,0 0-157 15</inkml:trace>
  <inkml:trace contextRef="#ctx0" brushRef="#br1" timeOffset="-152071.41">10771 13240 182 0,'-14'6'59'0,"2"1"4"16,2-3-6-16,3 2-12 0,1-3-7 15,2 0-11-15,4-3-8 0,-5 4-2 16,5-4-5-16,5 0-5 0,-1 0-5 16,1 0-1-16,3-5 0 0,2 2 1 0,3-3 0 15,6 3 1-15,1-2 0 0,0 0-1 16,9 1 0-16,2 4 0 0,2-5 0 16,1 5 1-16,1-5 0 0,3 5 0 15,1-6 2-15,-2 2-1 16,0-1 0-16,4-3-1 0,1 1 0 0,4-2-1 15,-1 0 0-15,3 1-1 0,2-1 0 16,2 1 0-16,0 1 1 0,1 0-1 16,-2-4 2-16,4 0-1 0,0-1 0 0,0 0 0 15,1-3 0-15,3-2-1 0,-1 0 0 16,1-1 1-16,-2 0-1 0,0 1 1 16,1-2 0-16,-3 2-1 0,-2 1 1 15,-1 0-1-15,2 0-1 0,-2 3 1 16,-7-3-1-16,0 6 1 0,-1-2 1 15,-2 1 1-15,-2 2-1 0,-1-1 1 16,1-1 0-16,-1 6 0 0,-5-4-1 16,2 3-1-16,-7 0 0 0,-2 0 0 15,-2 1-1-15,-5 0 1 0,-7 1 0 0,0-1 0 16,-5 5 1-16,0-6 0 0,-4 6 1 16,0 0 0-16,-4 0 0 15,0 0 1-15,0 0 0 0,3 0 0 0,-3 0 3 16,0 0 1-16,0 0 1 0,0-4 0 15,0 4 0-15,0 0 0 0,0 0-1 16,0-3-2-16,-3 3-2 0,3-4-1 16,0 4-1-16,-5 0 0 0,5-4-1 15,-5 4-1-15,2 0 0 0,3-3-3 0,0 3-3 16,-7 0-4-16,3 0-6 0,0 0-7 16,1 0-30-16,-2 3-52 0,2-3-72 15,-3 0-168-15</inkml:trace>
  <inkml:trace contextRef="#ctx0" brushRef="#br1" timeOffset="-150724.86">12960 14289 241 0,'0'0'59'0,"0"-3"4"0,0 3-36 0,0-4-2 15,0 4 1-15,3-5 0 0,1 5-2 16,1-7-1-16,3 7-1 0,1-5-2 15,2 5-4-15,4-7-5 0,1 4-2 16,5 3-3-16,4-7-1 0,1 2 0 16,4 1-2-16,2-2 1 0,1-2-1 15,5-1 0-15,1 2 0 0,4-2 1 0,-1 1 0 16,5-1 0-16,3 2 0 16,0 1 1-16,2 0-1 0,2-2-1 0,2-1 0 15,0-1 0-15,3-2-1 0,2 0 0 16,0-1 0-16,2-2-1 0,-2 0 1 15,0 0-1-15,-1-2 0 0,1 0-1 16,-2 0 0-16,-1 0 1 0,1-2-1 16,2 3 1-16,-1 2-1 0,1-1 1 15,-4 1 0-15,2-2 0 0,-1 1 0 16,-5 3 0-16,3-2 0 0,-1 1 0 0,0 3 1 16,-4 1-1-16,-2 3 0 0,-3 1-1 15,-3-1 1-15,-3 1 0 0,-4-2 0 16,-4-2 1-16,-2 3-1 0,-3-3 2 15,-3 1-1-15,-4 3 0 0,-5 1 0 16,-3 4 0-16,-3-3 0 0,-5 3-1 16,-4 0-1-16,7 0 1 0,-7 0-2 15,0 0-5-15,-7 3-9 0,2-3-86 16,-3 5-82-16,0-1-214 0</inkml:trace>
  <inkml:trace contextRef="#ctx0" brushRef="#br1" timeOffset="-143976.98">16287 13446 350 0,'0'0'79'16,"-5"0"1"-16,5 0-57 0,0 0-5 15,0 0-1-15,0 0-2 0,0 0-2 0,0 0 0 16,0 0 1-16,5-4-3 0,-1 4 0 16,2 0-2-16,2 0-2 0,1-4 0 15,4 4-1-15,3 0-1 0,-1-5-2 16,5 5 1-16,-2 0-2 0,2 0 1 15,-1 0-1-15,3 0 1 0,-2 0-1 16,3 0-1-16,-1 0 1 0,1 0-1 16,0 0 0-16,-4 0 0 0,1 0-5 15,-2 4-9-15,-4-4-51 0,-2 0-37 0,-4 0-74 16,-8 0-171-16</inkml:trace>
  <inkml:trace contextRef="#ctx0" brushRef="#br1" timeOffset="-143753.03">16317 13612 354 0,'0'0'78'0,"4"0"2"0,-1-4-57 16,1 4-6-16,4-5-1 0,2 5 1 15,2-3 0-15,0 3 0 0,4 0-2 16,0 0-3-16,3 0-3 0,2 0-3 15,1 3-2-15,2-3-1 0,2 6-3 16,2-6-8-16,1 5-32 0,-1-5-55 16,-2 5-76-16,5-2-183 0</inkml:trace>
  <inkml:trace contextRef="#ctx0" brushRef="#br1" timeOffset="-142808.89">17334 13528 154 0,'8'0'37'0,"2"-3"2"15,0 3-9-15,2-5-12 0,0 5 4 0,1-5 3 16,0 5 5-16,-1 0 1 0,0 0 1 16,1 0-4-16,0 0-7 0,1 0-6 15,0 0-5-15,1 6-3 0,-4-6-1 16,7 0 1-16,-2 0 0 0,0-4-1 15,-1 4 1-15,4 0 0 0,-1-4 1 16,2 4-3-16,0 0-1 0,-1-4 0 16,1 4 1-16,1 0 0 0,-2-4-2 15,5 4 1-15,-2-3 0 0,2-1-1 16,-1 4 0-16,3-7-1 0,0 5 1 0,-2 2-1 16,1-5 0-16,1 5 0 0,-3 0 0 15,1 0 0-15,2 0 0 0,-1 5-1 16,1-5 1-16,-2 0-1 0,0 0 0 15,-2 0 0-15,0 0 0 0,-3 4-1 16,0-4 1-16,0 0 0 0,-4 5-1 16,4-5 1-16,-1 4-1 0,-1-4 0 15,0 0 1-15,1 0-1 0,-1 3 0 0,-1-3 1 16,1 0-1-16,-1 0 0 0,0 4 1 16,0 0-1-16,-1 1 0 0,3-5 1 15,0 7-1-15,-4-7 0 0,1 3 0 16,2-3 1-16,0 4-1 0,-1-4 0 15,-2 0 1-15,-1 2-1 0,6 4 1 16,-5-6 0-16,1 5-1 0,-2-5 2 16,3 4 0-16,-2-4 0 0,0 5 0 15,-2-5 1-15,1 3 1 0,-1-3 0 0,1 4 0 16,0-4-1-16,0 0 0 0,1 0 0 16,0-4 0-16,1 4-2 0,1 0 1 15,-1-3 0-15,2 3 0 0,0 0 0 16,-1 0 1-16,2 0 1 0,-2 4-1 15,2 4 1-15,2-5 0 0,0-3 1 16,0 7 1-16,2-7-1 0,1 7 0 16,2-7 1-16,-2-5-1 0,3 5 0 0,0 0 0 15,-2-3-1-15,2 3-1 0,-1 0 0 16,1 0 0-16,1-4 0 0,1 4-1 16,1-5 0-16,3 5 1 0,-3 0-1 15,3 0 0-15,0 0 0 0,1 0 0 16,4 0 1-16,0 6-1 0,2-6 1 15,1 0-1-15,0 0 1 0,-1 6 0 16,-2-6 1-16,0 0 1 0,0-9-1 16,0 9 1-16,0-4 0 0,1 4-1 15,1-4 0-15,3 4-1 0,-1 0-1 0,1 0 0 16,-4 0-1-16,0-5 0 0,-7-2 0 16,-2 3-2-16,-3-1-7 0,-6 2-13 15,-4-2-95-15,-7-2-96 0,-2 2-244 16</inkml:trace>
  <inkml:trace contextRef="#ctx0" brushRef="#br1" timeOffset="-141490.37">17464 12733 300 0,'0'0'70'0,"0"0"1"15,0 0-28-15,-3 0-34 0,3 0 0 16,-6 0 0-16,2 0 1 15,-2 0 0-15,3 4 0 0,-6-4-1 0,1 9-1 16,-1-2-2-16,-4 3-1 0,2 2-1 16,-1-3 1-16,-2 4-1 0,1 2 2 15,0 1 0-15,2 0 0 0,-4-1 1 16,6 5 0-16,-2 1-1 0,2 1 0 0,1 0-1 16,4 2 0-16,4 0-1 0,0 1 0 15,0 2 1-15,4 1-1 0,2-4 1 16,2-1-1-16,4-3 0 0,-1-1-1 15,4-5 0-15,5 0-1 0,-1-2 0 16,3-2-1-16,4-1 0 0,2-1 0 16,1-4-6-16,3 0-12 0,-2-4-80 15,-1 0-80-15,1-4-206 0</inkml:trace>
  <inkml:trace contextRef="#ctx0" brushRef="#br1" timeOffset="-141004.93">17684 12980 360 0,'-8'4'76'0,"2"4"2"16,1 0-60-16,5 1-11 0,-4 2-1 0,4 1 2 16,0 0 2-16,-4 1 2 0,4 1 0 15,0-1 1-15,0 0 0 0,4-1-3 16,0 0-2-16,1 0-2 0,-3-2-1 15,4-2-3-15,0 0 0 0,-2-3 0 16,0 2-1-16,0-3 1 0,-4-4-1 16,4 4 1-16,-4-4 0 0,4-4 0 15,-4 4 0-15,6-8 0 0,-2 0 0 16,0 1 0-16,2-2 0 0,-1-4-1 0,-1 1-1 16,0-3 1-16,5-1 0 0,-5-2-1 15,1 0 1-15,1-1-1 0,-2 1 0 16,5 1 1-16,-2 2-1 0,0 1 0 15,1 2 0-15,1 3 1 0,1 1-1 16,-3 6 0-16,3-2 0 0,-1 4 0 16,-2 0 0-16,1 4 0 0,2 0 0 15,-2 4 0-15,0 0 1 0,1 3-1 16,0 1 1-16,-1 1-1 0,-1 2 1 0,-1-1 0 16,1 1 0-16,-4 1 1 0,-3-1 1 15,0 0 1-15,2-2 1 0,-2 0-1 16,0-1 1-16,0-1-1 0,-2-1 0 15,2-2-1-15,-3 0-1 0,3-2-1 16,-5 0-6-16,5-1-12 0,0-1-85 16,0-4-85-16,0 3-218 0</inkml:trace>
  <inkml:trace contextRef="#ctx0" brushRef="#br1" timeOffset="-140773.54">18056 13130 397 0,'0'0'82'0,"7"0"3"0,-3 0-69 15,3 0-3-15,3 0 3 0,1 0 1 16,2 0 1-16,0 0 1 0,2 0-1 16,3 0-4-16,1 0-4 0,-4 0-3 0,-1 0-1 15,2 4-2-15,-2-4-2 0,1 0 0 16,2 0-2-16,-4 0-6 0,5 0-11 15,-3 0-61-15,3 0-26 0,-5-4-75 16,2 4-163-16</inkml:trace>
  <inkml:trace contextRef="#ctx0" brushRef="#br1" timeOffset="-140438.59">18503 13140 355 0,'0'0'85'0,"4"-7"1"16,-1 1-25-16,1-2-49 0,-4-4-2 16,9 2 1-16,-3 0 1 0,-4-6 1 15,5 3 1-15,-3-1-1 0,0 1-3 16,2-1-1-16,-2 2-3 0,-1 0 0 16,2 6-3-16,1-3 0 0,-2 2-2 15,-4 4 1-15,6 3-1 0,-6 0-1 0,5 0 1 16,-1 7 0-16,1 1 0 0,-2 3-1 15,2 4 1-15,0 2 0 0,-5 1 0 16,6 0 0-16,-6 0-1 0,4-1 1 16,-4 0 0-16,5-3-1 0,1 1 1 15,-3-1 0-15,3-1-1 0,-3-1 1 16,-3-1 0-16,7 1-1 0,-7-4 0 16,3 0-5-16,-3-3-7 0,0-1-22 15,5-4-70-15,-5 0-81 0,4-8-201 16</inkml:trace>
  <inkml:trace contextRef="#ctx0" brushRef="#br1" timeOffset="-140069.95">18751 12844 250 0,'6'0'51'0,"0"0"4"15,1 0-41-15,2 0 1 0,1 6 4 16,-1 1 3-16,3-2 4 0,0 4 1 16,1-1 1-16,2 2-5 0,-2-1-5 15,4 2-5-15,-3-1-1 0,1 1-4 16,-3 3-1-16,2 3-2 0,0 2 1 16,-2 1 0-16,-1 1 2 0,-3 1 0 0,3-2 1 15,-4 0-1-15,-1-4 0 0,-2-1-1 16,0-1-1-16,-4 0-1 15,0-4 0-15,-6 2 0 0,3 0 1 0,-3 0 0 16,0-4 1-16,-5 3 1 0,5-3-1 16,-2 2 0-16,-4-3-1 0,1 1 0 15,2 1-1-15,-2-1-1 0,2 0-1 16,1-1 0-16,0-1-1 0,3-1-2 16,1-1-6-16,4-4-10 0,-5 0-91 15,5 0-87-15,0-4-227 0</inkml:trace>
  <inkml:trace contextRef="#ctx0" brushRef="#br1" timeOffset="-139868.34">19272 13212 497 0,'0'0'107'0,"0"-5"0"16,0 1-78-16,0 1-22 0,0 3-6 0,3-7-6 16,-3 7-13-16,0-4-89 0,4-1-88 15,1 5-228-15</inkml:trace>
  <inkml:trace contextRef="#ctx0" brushRef="#br1" timeOffset="-139159.22">19546 13019 392 0,'0'0'89'0,"0"0"3"15,0-5-68-15,0 5-8 0,0 0-3 0,0 6-2 16,0-1-3-16,0 2-3 0,0 2-1 15,5 2 1-15,-5 4 1 0,5 0-1 16,-5-1 1-16,3 1 0 0,3 0 0 16,-6-2-1-16,5-1-1 0,-5-1-1 15,4 1 0-15,-4-2-1 0,5 0 0 16,-5-1 0-16,5-2 0 0,-5 0-1 16,3-2 1-16,-3-2-1 0,0-3 1 0,0 4 2 15,4-4 1-15,-4 0 0 0,5-7 0 16,-5 3-1-16,6-2 1 0,-1-1-1 15,1-2-2-15,-1-1-2 0,6 0 1 16,-3 0 0-16,3 1-1 16,0-1 0-16,0 1 0 0,1-1 1 0,2 0-1 15,-3-1 0-15,2 3 0 0,-1-2 0 16,-3 3 1-16,3 0-1 0,-4 0 0 16,0 2 0-16,1 5 0 0,-2-4 0 15,-3 4 0-15,2 5 0 0,-2 0-1 16,1 2 1-16,-5 1 0 0,5 2 0 0,-5 0 0 15,0 2 0-15,0 0 0 0,0 0 0 16,-4 2 0-16,4-2 0 0,-6 1 0 16,2 1 0-16,4-2 1 0,-3-2-1 15,3 1 0-15,0-3 1 0,0 0-1 16,0 0 0-16,6-4 1 0,-6 1 0 16,7-5 0-16,0 0 1 0,0 0-1 15,0 0 1-15,6-5-1 0,-1 1 0 16,1-2-6-16,3-1-9 0,0 0-43 15,-1-1-52-15,1 4-84 0,-2 0-195 0</inkml:trace>
  <inkml:trace contextRef="#ctx0" brushRef="#br1" timeOffset="-138409.28">18659 14132 358 0,'0'-4'90'16,"0"-2"3"-16,0 1-51 0,0 0-8 15,0-2-6-15,4 0-6 0,-1 0-4 16,1 0-4-16,2-2-3 0,5-1-4 15,-2-1-1-15,2 2-2 0,2-2-1 0,-1 2-1 16,2 0 0-16,-1 1 0 0,1 0 0 16,2 3-1-16,-1 5 1 0,3-5-2 15,-1 5 1-15,0 0 0 0,-1 8-1 16,0-2 1-16,0 3-1 0,-3 0 1 16,0 2-1-16,-2 2 1 0,-1 3-1 15,-1-2 0-15,-4 1 0 0,-3 2 1 16,-2-5-1-16,0 4 0 0,0-3 0 15,-6-1 0-15,-4 0 1 0,-1 0-1 0,-1 0 0 16,-4 3 1-16,-1-2-1 16,0 3 1-16,-1-2-1 0,1 1 0 0,-2-2 1 15,5-1-1-15,-3 1 1 0,2-5-1 16,1 1 0-16,2-4 1 0,1 2-1 16,3-1 0-16,0-2 1 0,3 2-1 15,5-2 0-15,-7 0-1 0,7-4 1 16,0 3-1-16,0-3 1 0,7 3-1 15,1-3 1-15,1 0 0 0,4 5 0 0,0-5 1 16,5 0-1-16,-1 0 1 0,7 0-1 16,-2 0 1-16,4-6 1 0,2 6 1 15,2-4 1-15,1-1 1 0,-1 0 2 16,1 5-1-16,1-9 1 0,0 6 0 16,-2-3-1-16,-1 6-2 0,-6-4 0 15,-3 4-2-15,-4 0 0 0,-4 0-1 16,-2 0-2-16,-2 0-7 0,-6 0-12 0,4-4-96 15,-1 0-96-15,3 0-245 16</inkml:trace>
  <inkml:trace contextRef="#ctx0" brushRef="#br1" timeOffset="-114609.92">13731 1274 230 0,'0'7'60'0,"0"2"5"16,-3-1-34-16,3 2-3 0,-4 1-2 15,4 4 0-15,-5-2-4 0,5 1-4 16,0 1-4-16,0 1-4 0,0-2-1 16,-4 2-2-16,4 2-2 0,-3-1 0 15,3 2 0-15,-7-1 0 0,3 4 1 16,1 1 0-16,-1 5 0 0,0 3 1 16,0 3-1-16,1 2 1 0,3 3-2 15,-6-1 0-15,6 0-1 0,-5-2-1 0,5-5 0 16,-4 0 0-16,4-2-1 0,0-5 1 15,0 1-1-15,0 0 1 0,0 0 0 16,-4 2-1-16,4 4 0 0,0-1 1 16,-4 4-1-16,4 1 0 0,0 0 0 15,-3 2 0-15,3-2 0 0,0-3-1 16,0 1 1-16,-4-6-1 0,4 2 0 16,0-4 0-16,-4-4 0 0,4 1 1 15,-6 0-1-15,6-1 0 0,-4 1 1 0,4 0-1 16,-5 5 0-16,5-1 1 0,0 1-1 15,0 0-1-15,0 1 1 0,0 1 0 16,0 0 0-16,5-1-1 0,-5 0 1 16,4-1-1-16,-4-3 1 0,6 2-1 15,-6-1 1-15,4-5-1 0,0 1 0 16,-4 1 1-16,3-3-1 0,-3 1 0 16,4 1 0-16,-4-2 1 0,0 2-1 15,0 3 1-15,0-1-1 0,0 3 1 16,0 0 0-16,0-3 1 0,0 4-1 0,0-1 0 15,0-1 0-15,0 0 1 0,0 0-1 16,0-3 0-16,0 2 1 0,0-2 0 16,0-3 0-16,0-2 0 0,0 1 0 15,0-1 0-15,0-1 0 0,0 1-1 16,0 0 0-16,0-1 0 0,0 1 0 16,0-1 0-16,0 0-1 0,0 1 1 15,0 0 0-15,-4-1 1 0,4 1-1 0,0-1 1 16,0 4 0-16,0-2 0 0,0-1 0 15,0 1-1-15,0-2 0 0,0 1 0 16,4 1 0-16,-4-1-1 0,4-2 1 16,-4-3-1-16,4 1-5 0,0-3-10 15,-1-5-89-15,1-5-88 0,3 0-224 16</inkml:trace>
  <inkml:trace contextRef="#ctx0" brushRef="#br1" timeOffset="-112059.89">14163 1263 111 0,'17'-5'32'0,"-3"-1"8"16,1 1-4-16,0 0-9 0,-1-5 4 15,4 1 2-15,0-1 1 0,3 3-3 16,1 0-6-16,3 2-6 0,1 0-4 16,4 5-5-16,1 0-2 0,-1 0-3 15,-1 0-1-15,1 0-1 0,-3 0 0 16,1 0-1-16,-2-4 0 0,-4 4-1 0,1 0 1 15,-1 0-1-15,-2-4 1 0,0 4 0 16,-2 0 1-16,-2 6 0 0,3-6 1 16,-1 0-1-16,4 0 2 0,1 8 0 15,3-8 0-15,2 0-1 0,4 0 1 16,1 0 0-16,-1 0 0 0,-2 0 0 16,-1-7 0-16,0 7 1 0,-3-4 0 15,-4 4 1-15,3 0 0 0,-5-4-1 0,1 4 0 16,-1 0-1-16,-1 0 0 0,-2 0-1 15,1 0-1-15,0 0 0 0,2 4 1 16,2 4-1-16,1-8 1 0,3 10 1 16,0-2 0-16,3 0-1 0,0-8 1 15,0 8-1-15,-1-14-1 0,-1 14 0 16,0-8 0-16,1 0-1 0,-2-7-1 16,-2 13 0-16,2-6 1 0,-3 0-1 15,-1-9 0-15,-2 9 1 0,0 0-1 16,-1 5 1-16,-1-10 1 0,7 8-1 0,-3 4 4 15,4 0-1-15,3-7 0 0,-1 0 0 16,6 0-1-16,-4 9 1 0,-3-18-2 16,3 4-2-16,-4-2 0 0,0-3-1 15,-2 3 1-15,-2-2-1 0,1 9 1 16,-3 4-1-16,1 1 0 0,-1-5 1 16,0 0-1-16,-5 5 0 0,4-5 1 0,-4 0-1 15,5 0 0-15,-2 0 0 0,0 0 1 16,1 12-1-16,3-12 0 0,2 5 0 15,2-10 1-15,1 0-1 0,-1 5 0 16,0 0 1-16,1-8-1 0,-3 8 0 16,-1-9 0-16,-3 9 1 0,-3 5-1 15,4-5 0-15,-3 7 0 0,-1 0 0 16,-1-7 1-16,1 11-1 0,0-2 0 16,-2-9 0-16,1 7 0 0,2-7 1 15,0 4-1-15,2 0 0 0,2-4 0 16,1 4 0-16,3-4 0 0,-1 5 1 15,3-5-1-15,-1 3 0 0,-1-3 0 0,3 0 0 16,-5 0 0-16,0 4 1 0,-2-4-1 16,0 0 0-16,-2 5 0 0,-2-5 0 15,-2 5 0-15,-1-5 0 0,3 3 1 16,0-3-1-16,-4 3 0 0,0-3 0 16,-1 6 0-16,1-3 0 0,0 0 0 15,3-3 0-15,-3 6 0 0,6-6 1 16,0 0-1-16,4 3 0 0,1-3 0 0,-3 0 0 15,4 0 0-15,0-5 0 0,-2 5 0 16,-1 0 1-16,-1-9-1 0,0 9 0 16,2-7 0-16,-7 7 0 0,6 0 0 15,0-3 0-15,-1 0 0 0,1 3 0 16,-5-7 1-16,1 3-1 0,3-2 0 16,-5 6 0-16,-2-5 0 0,-4 10 1 15,4-5-1-15,3 0 0 0,-1 0 0 0,-1-4 0 16,3 4 0-16,2 0 0 15,4-5 1-15,-1 5-1 0,-3 0 0 0,3 0 0 16,0-5 0-16,0-5 0 0,0 8 0 16,-1 2 0-16,1-14 0 0,-4 4 0 15,3 2 0-15,-2 1 0 0,-2 7 0 16,0-10 1-16,-2 2-1 0,-4 8 0 16,3 0 0-16,0 0 0 0,-4 0 0 15,5 0 0-15,-2 0 0 0,4 0 0 16,1 0 0-16,2 0 0 0,2 0 1 0,0 0-1 15,3 0 0-15,-1-4 0 0,-3 4 0 16,0-7 0-16,-4 7 0 0,0-6 0 16,0 6 0-16,-4-4 0 0,-2 4 0 15,4 0 0-15,-1 0 0 0,1 0 0 16,-1 0 0-16,2 0 0 0,0-3 0 16,-3 3 0-16,2-5 0 0,-3 1 0 15,1 4 1-15,-2-4-1 0,0 4 0 16,0 0 0-16,0 0 0 0,-1 4 0 15,2 3 0-15,3-2 0 0,-2-2 0 0,5-3 0 16,2 6 0-16,4-2 0 0,2-4 0 16,-3 0 0-16,2 0 0 0,0-6 0 15,-2 6 0-15,1-4 1 0,-2-1-1 16,-1 2 0-16,1-1 0 0,-2 1 1 16,0 3-2-16,-1-9 1 0,0 6 0 15,-2-2 0-15,0 0 0 0,2 5 0 0,3-5 0 16,-1 1 1-16,2 1-1 15,6-1 0-15,1 0 0 0,1 4 0 0,-1-5 0 16,-1-1 0-16,3 3 0 0,-1-1 0 16,-4 4 0-16,1-6 0 0,-3 6 0 15,-1-5 0-15,-4 5 0 0,1 0 0 16,-3 0 0-16,-1 0 0 0,2 0 1 16,1 0-1-16,1 4 0 0,2-4 0 15,2 4 0-15,3-4 0 0,-1 0 0 16,2 0 0-16,-3 0 0 0,4 0 0 15,-2 0 0-15,-1 0 0 0,-3 0 0 0,-1 0 0 16,-3 0 0-16,0 0 0 0,-2 3 0 16,-2-3 0-16,-1 6 0 0,2-6 0 15,-2 7 0-15,2-7 0 0,0 5 0 16,2-1 0-16,0-4 0 0,-1 4 0 16,5-4 0-16,1 0 0 0,1 3 0 15,-2-3 0-15,1 0 0 0,0 4 0 16,-5-4 1-16,5 4-1 0,-3-4 0 15,-2 6 0-15,-1-2 0 0,1-1 0 0,-2 2 0 16,0-2 0-16,0 0 0 0,-2 1 0 16,-1 1 0-16,1 0 0 0,-1-3 0 15,2 3 0-15,1 0 0 0,1-3 0 16,0 2 0-16,0-4 0 0,4 4 0 16,-1-4 0-16,3 0 0 0,-4 4 0 15,0-4 0-15,3 6 0 0,-4-6 0 16,-1 0 0-16,3 0 0 0,-3 0 0 0,-1 4 0 15,1-4 0-15,0 0 0 0,-5 9 0 16,4-4 0-16,-6 3 0 0,4-8 0 16,-7 3 1-16,2 5-1 0,0-8 0 15,-4 6 0-15,2-6 0 0,0 4 0 16,-2 6 0-16,0-7 0 0,1-3 0 16,-2 4 0-16,0-4 0 0,-1 5 0 15,0-5 0-15,2 3 0 0,3-3 0 16,-4 0 0-16,4 0 0 0,-2 4 0 0,-3-4 0 15,1 0 0-15,0 0 0 0,-1 4 0 16,-2-4 0-16,-1 0 0 0,3 6 1 16,-1-6-1-16,2 0 0 0,-2 4 0 15,-2-4 0-15,1 3 0 0,-2-3 0 16,-2 0 0-16,0 5 0 0,5-5 1 16,-5 0-1-16,0 0 0 0,0 0-6 15,0 0-35-15,0 0-62 0,-5 0-80 16,2 0-202-16</inkml:trace>
  <inkml:trace contextRef="#ctx0" brushRef="#br1" timeOffset="-109056.99">13985 3918 278 0,'-7'0'62'16,"0"0"-2"-16,4 0-46 0,3 0-7 16,-3-2-5-16,3 2-2 0,3-4-3 15,-3 4 0-15,0-3 2 0,4 3 2 16,-4-4 0-16,0 4 1 0,4 0 1 15,-4 0 1-15,0 0 1 0,9 0-1 0,-5 0 0 16,4 4 1-16,-1-4 0 0,3 3 0 16,0-3 1-16,2 6 0 0,0-6 2 15,0 6 1-15,1-6 1 0,1 2 0 16,2-2 0-16,2 4-1 0,2-4 0 16,-3 4-2-16,3-4-1 0,0 4 0 15,1-4 0-15,3 0 0 0,6 0 0 16,-5 0 0-16,9 0 0 0,3 0 0 15,5-3-1-15,0 3-1 0,-1-4 0 16,-1 4-1-16,1 0 0 0,-1-6-1 0,-3 6 0 16,-3-4-1-16,0 4 0 0,3-5 0 15,-2 5 0-15,4-4 0 0,4 4 0 16,1-6-1-16,2 4 1 0,3-3 0 16,0 5-1-16,-2-6 1 0,-3 0 0 15,-2-1-1-15,0 1 1 0,0-1 0 16,0 3-1-16,-1-5 1 0,7 5-1 15,-3 0 1-15,7 4 0 0,-9 0 0 16,3-4 0-16,-5 4 0 0,-2-5 0 0,-2 5 0 16,2-6 0-16,-4 0 0 0,6 3 0 15,3-1-1-15,4 0 1 0,1-3-1 16,2-1 0-16,-2 0 1 0,1-2-1 16,-4 0 0-16,-5 5 1 0,-2-2-1 15,3 3 0-15,1 4 1 0,-1 0-1 16,4 0 0-16,-1 0 1 0,4 0-1 15,-3 0 1-15,1 0-1 0,-6 0 0 16,-1 4 0-16,-2-4 1 0,-2 0-1 0,-1 0 0 16,3 3 0-16,0-3 1 0,1 0-1 15,0 0 0-15,3 0 0 0,-3 4 0 16,2-4 0-16,-4 0 0 0,-1 5 1 16,-4-5-1-16,0 5 0 0,-2 0 0 15,-1 1 0-15,-1-1 0 0,4-1 1 16,0 2-1-16,3 1 0 0,2-4 0 15,1 2 0-15,3-5 0 0,-3 7 1 16,0-1-1-16,-1-6 0 0,1 4 0 0,-7-4 0 16,1 7 0-16,-4-7 0 0,2 5 0 15,1-5 0-15,-2 3 0 0,3-3 0 16,2 0 1-16,2 0-1 0,0 4 0 16,3-4 0-16,-4 0 0 0,0 0 0 15,-3 3 0-15,1-3 0 0,-3 4 0 16,-2-4 0-16,0 0 1 0,-3 0-1 15,1 0 0-15,1 0 0 0,2 0 0 16,2 0 0-16,0-4 0 0,5 4 1 0,-2 0-1 16,-1 0 0-16,-1 0 0 0,0 0 0 15,-3 0 0-15,3 0 0 0,-6 4 0 16,-1-4 0-16,0 0 0 0,1 0 0 16,-1 0 0-16,-4 0 0 0,3 0 1 15,-3-4-1-15,5 4 0 0,2-3 0 16,0 3 0-16,1 0 0 0,4 0 0 15,1 0 0-15,1 0 0 0,-2 0 0 16,2 0 0-16,1 0 0 0,-4 0 0 0,-3-4 0 16,1 4 0-16,-3 0 0 0,0-3 1 15,-2 3-1-15,2-4 0 0,1 4 0 16,3 0 0-16,1 0 0 0,7-4 0 16,-5 4 0-16,4 0 0 0,-1 0 0 15,2 0 1-15,-4-4-1 0,1 4 0 16,-5 0 0-16,3 0 0 0,-3-4 0 15,0 4 0-15,1 0 0 0,1-5 0 16,3 5 0-16,3 0 0 0,1-4 0 0,0 0 1 16,2 4-1-16,0-6 0 0,-3 1 0 15,-1 1 0-15,-3 1 0 0,-2 3 0 16,-1-4 1-16,-2 4-1 0,-1-4 0 16,3 4 0-16,0 0 0 0,3 0 0 15,1 0 0-15,1-3 0 0,-1 3 0 16,0 0 0-16,-1 0 0 0,-2 0 0 15,-1 0 0-15,-2 0 0 0,-3 0 0 0,-1 0 0 16,0 0 0-16,-5 0 1 0,4 0-1 16,0 0 0-16,1 0 0 0,1 0 0 15,0 0 0-15,2 0 0 0,1 0 0 16,-4 0 0-16,3 0 0 0,-1 0 0 16,0 0 0-16,1 0 0 0,-2 0 1 15,-1 0-1-15,1 0 0 0,-5 0 0 16,2 4 0-16,-4 2 0 0,0-4 0 15,-1 4 0-15,0-2 0 0,-2-1 0 16,3-3 0-16,0 5 0 0,-1-5 0 0,2 0 0 16,0 4 0-16,0-4 0 0,3 0 0 15,0 3 0-15,-2-3 0 0,-2 0 0 16,4 0 1-16,-3 0-1 0,-1 0 0 16,-2 0 0-16,0-3 1 0,-3 3-1 15,-1-5 0-15,-2 5 0 0,-1-6 1 16,-1 2-1-16,1-1 0 0,-4 2 0 15,1-1 0-15,0 0 0 0,-3 4 0 16,4-6 0-16,-6 2 1 0,4 1-1 16,-2-1 1-16,-3-2-1 0,3 1 1 0,-5-3 0 15,5-2-1-15,-5 0 2 0,4-1-1 16,-4-1 0-16,5-4 0 0,-5 1 1 16,5 0-1-16,-5-1 0 0,0 1 0 15,0-2 0-15,5 1 0 0,-5 0 0 16,0 0-1-16,3-1 1 0,-3-2-1 15,5-1 0-15,-5 1 0 0,0-3 1 16,0 2-2-16,2-3 1 0,-2 3 1 16,0-2-1-16,0 1 0 0,0-1 0 0,5-2 0 15,-5 1 1-15,6 0-1 0,-4 1 0 16,-2-2 0-16,6-2 0 0,-6 1 1 16,5 0-1-16,-5 0 0 0,0 1 0 15,2-1 0-15,-2 1 1 0,0 4-1 16,0 0 0-16,0 1 0 0,0-2 0 15,0 2 0-15,0-2 0 0,0 2 1 16,-2-4-1-16,2 1 0 0,0-2 0 16,0-1 1-16,0-1-1 0,0-1 0 0,0-4 0 15,2-1 0-15,-2 1 0 0,6 0 0 16,-6 1 1-16,6 0-1 16,-6 1 0-16,7 4 0 0,-7 1 0 0,0 2 0 15,0 2 0-15,0-4 0 0,0 5 0 16,0-5 1-16,0 2-1 0,5-2 0 15,-3-1 0-15,3-3 0 0,0 3 0 16,-1-4 0-16,5 0 0 0,-2 0 0 0,0 2 0 16,0 2 0-16,1-2 0 15,-2 4 0-15,1 2 1 0,-2 2-1 0,-5 1 0 16,5 0 0-16,-5 2 0 0,2 1 0 16,-2-3 0-16,0 3 1 0,0-3-1 15,0 1 0-15,0-1 0 0,0-1 0 16,0 2 0-16,0 0 0 0,6-3 0 15,-6-1 0-15,0 4 0 0,0-3 1 16,2 3-1-16,-2-2 0 0,0 0 0 16,0 3 1-16,0 0-1 0,-2 2 1 0,2-1-1 15,0 1 1-15,-6 2-1 0,6 1 0 16,-2 2 0-16,2 0 1 0,0-1-1 16,-5 1 0-16,5 1 0 0,-5-2 0 15,5 1 0-15,-6-1 0 0,4 0 0 16,-3 2 0-16,-2-1 1 0,0 0-1 15,1 1 1-15,0 3-1 0,0-2 1 16,0 2-1-16,1 0 1 0,-1-2 0 16,0 2 0-16,0 1 1 0,0-2-1 0,0-1 0 15,0 2 0-15,0-1 0 0,3 1-1 16,-2 0 1-16,-2 0-1 0,1-1 1 16,1 1-1-16,-1-2 0 0,-1 1 1 15,0-1-1-15,1 0 1 0,0 1 1 16,-1 0 0-16,4 2 0 0,-4-2 1 15,1 1-1-15,-2 2 1 0,3-2-1 16,-1 5 0-16,-3-5 0 0,1 1 0 16,1 4 0-16,-4-5 0 0,2 5 0 0,-1-5 1 15,-2 5 0-15,0 0 0 0,-1 0-1 16,-1 0 1-16,2-3-1 16,-2 3-1-16,3 0 1 0,3 0-1 0,-3 0-2 15,7-4-9-15,0-1-98 0,4-1-90 16,-5 0-239-16</inkml:trace>
  <inkml:trace contextRef="#ctx0" brushRef="#br1" timeOffset="-106386.73">23919 2580 142 0,'5'0'50'16,"-5"5"9"-16,0-2-9 0,0 2-6 16,0 3 0-16,0 1 0 0,0 5-7 15,0 2-8-15,0 0-8 0,0 0-5 0,4 1-4 16,-4 0-3-16,3-2-1 0,-3-1-2 16,4 1-1-16,-4-1 0 0,3 0-1 15,-3-1 0-15,6-2-1 16,-2 0 0-16,-4-1-1 0,6-3 0 0,-6-3-1 15,3 1 1-15,-3-5 0 0,5 3 0 16,-5-3 2-16,0-3-1 0,6-2 1 16,-6-1-1-16,3-1 0 0,2-4 0 15,0 1-1-15,-2-4 0 0,2 2-2 16,0-3 1-16,1 1 0 0,-3-1 0 0,3 0-1 16,-1 1 1-16,1-4-1 0,0 2 0 15,3 1 1-15,-2 2-1 0,3 1 0 16,0-1 0-16,2 4 0 0,2 1 0 15,2 0 0-15,0 2 0 0,2-1 0 16,1-1 0-16,-1 3 0 0,-1-1 0 16,2 2 0-16,-6 4 0 0,4 0 0 15,-4 0 0-15,-4 0 0 0,4 0 0 0,-6 3 0 16,-1 2 1-16,1 2-1 16,-1-2 1-16,-2 3-1 0,-4-1 1 0,0 3-1 15,0 4 1-15,0 0-1 0,-5 1 1 16,5 0 0-16,-7 1 0 0,7 1 0 15,-6-3 1-15,6-1 0 0,0-1-1 16,0 2 1-16,0 1 0 0,0-2-1 16,0 2 1-16,6-2-1 0,-1 2 0 15,-1-5 1-15,2 0-1 0,4-2 0 16,-1-1 0-16,2-7 1 0,-3 4-1 0,-1-4 1 16,5-5 0-16,-4 0 0 0,2-1 1 15,-4-3-2-15,3 2 1 0,-2 0-1 16,0 4 0-16,-1-2 0 0,0 1 0 15,-6 1-2-15,5 3-1 0,-5-5-6 16,0 5-11-16,0-4-78 0,0 4-80 16,0-4-200-16</inkml:trace>
  <inkml:trace contextRef="#ctx0" brushRef="#br1" timeOffset="-105370.18">24796 2360 267 0,'-5'-8'63'0,"5"0"2"0,-3 0-38 16,3 3-8-16,0-2-2 0,0 3 2 16,0 1 1-16,0 3 1 0,0 0 1 15,0-3 0-15,0 3-4 0,0 0-3 16,0 0-4-16,0 3-1 0,0-3-2 16,0 4-1-16,0 3 0 0,0-1-1 15,0 1 1-15,0 3 0 0,0 2-2 0,0-3 1 16,0 3-1-16,0 0 1 0,-5 2 0 15,5-1 0-15,0-1 0 16,-3 3 0-16,3-3 0 0,0 2 0 0,0-2-1 16,-4 1 0-16,4-1-1 0,0 0 0 15,0 0 0-15,0-1-1 0,0 1 0 16,0-1 0-16,0 1 0 0,0-3 0 16,5 1 0-16,-5 0 0 0,0 1 0 15,2 0-1-15,-2 1 0 0,0-3-1 0,7 2 1 16,-7-2-1-16,0 0 0 0,0-2-1 15,4-3 1-15,-4 0-2 0,0 0-3 16,3 2-5-16,-3-4-6 0,0 3-8 16,4 2-52-16,-4-2-35 0,0 2-76 15,0 0-163-15</inkml:trace>
  <inkml:trace contextRef="#ctx0" brushRef="#br1" timeOffset="-105188.68">24826 2977 550 0,'-11'3'115'16,"4"-3"-1"-16,0 0-101 0,3 0-17 16,4 0-8-16,0 0-11 0,4 0-33 0,-2 0-58 15,3 0-84-15,-3-3-187 0</inkml:trace>
  <inkml:trace contextRef="#ctx0" brushRef="#br1" timeOffset="-104692.6">25444 2600 385 0,'-9'0'84'16,"2"0"1"-16,-1 0-64 0,3 0-13 15,5 0-3-15,-2 0-2 0,2 0-1 16,0 0 0-16,0 0 2 0,0 0 3 16,0 0 2-16,0 0 2 0,2 0 1 0,3 0 0 15,2-4 1-15,-1 4-3 16,2-4-2-16,3 4-2 0,1-4 0 15,1 4-2-15,2-3 0 0,-1 3 0 0,4 0 0 16,-3 0-1-16,4-4 0 0,-1 4 0 16,0 0-1-16,-2 0 0 0,1 0-1 15,-2 0 0-15,-2 0 0 0,0 4 0 16,-5-4-2-16,1 0-3 0,-6 3-6 16,2-3-5-16,-5 5-12 0,0-5-77 0,-6 5-80 15,-6-5-197-15</inkml:trace>
  <inkml:trace contextRef="#ctx0" brushRef="#br1" timeOffset="-104472.89">25348 2779 449 0,'0'5'94'16,"7"-5"1"-16,1 0-77 0,4 0-14 15,1 0-2-15,7 0 0 0,0 0-1 0,-1-5 1 16,1 5-1-16,0-3 0 0,-1-1 0 16,1 4-1-16,-1 0 1 0,0 0-1 15,6 0-5-15,-3 0-10 0,2 0-81 16,2-5-80-16,1 0-203 0</inkml:trace>
  <inkml:trace contextRef="#ctx0" brushRef="#br1" timeOffset="-103917.96">26463 2440 274 0,'-2'0'70'0,"-3"0"0"16,2 0-10-16,-2 0-49 0,0 0-7 15,-1 0-1-15,6 8 2 0,-7-3 4 16,0-1 5-16,1 1 1 0,-1 0 3 16,1 0 1-16,-1 4 1 0,-2-5-3 15,2 5-5-15,1 0-2 0,1 4-3 16,-3-1-3-16,1 2 0 0,1 0-1 15,0 3 1-15,0 1-1 0,0 3 1 16,0-2 0-16,6 3 0 0,0 0 0 0,-5-2-1 16,10 3 1-16,0-1-1 0,3-3 0 15,0 1-1-15,4-1 0 0,1-2 0 16,3-2-1-16,0-3 0 0,-2-2 0 16,0-3-1-16,4-3 0 0,-1-4-2 15,-1 0-4-15,2 0-6 0,-4-4-12 16,4-2-64-16,-2 1-12 0,-1-4-65 15,-2-3-132-15</inkml:trace>
  <inkml:trace contextRef="#ctx0" brushRef="#br1" timeOffset="-103404.98">26701 2588 417 0,'0'4'85'0,"0"-4"1"16,3 5-77-16,2 0-6 0,-5 2-3 0,7 3 1 16,-7 2 0-16,5 3 0 0,-5-2-1 15,0 1 1-15,0 2 0 0,0-2 1 16,0-2 0-16,0-1 1 0,0 1-1 16,2 0 1-16,-2-3-1 0,7-1 0 15,-7 2-1-15,6-3 0 0,-2-5 0 16,-4-2 0-16,3 0 1 0,-3 0-1 15,9-5 1-15,-6 1-1 0,4-6 1 0,-1 1-1 16,1-2 0-16,-1-1 0 0,5 0-1 16,-3-1 1-16,-1-2-1 0,4 0 1 15,-2-1-1-15,2 3 0 0,0-3 1 16,-1 1-1-16,1 4 0 0,-3 0 0 16,4 2 0-16,-4 4 0 0,2-2 0 15,-1 3 0-15,-1 0 0 0,2 4 0 16,-1-4 0-16,-2 4 0 0,-1 0 0 15,3 0 0-15,-6 6 0 0,4-4 1 16,-3 3 1-16,-4 2 0 0,3 0 2 0,-3 3 0 16,5 2 1-16,-5 2 1 0,0-1 0 15,5 2 1-15,-5 0 0 0,0-1 0 16,3 2 0-16,-3-4-1 0,0-2 0 16,0 2-2-16,4 0-1 0,-4 0 0 15,6-2-2-15,-6 0-1 0,6 0-3 16,-3-1-4-16,2-2-6 0,1-3-12 15,3-4-67-15,-2 4-11 0,2-4-68 0,0-7-135 16</inkml:trace>
  <inkml:trace contextRef="#ctx0" brushRef="#br1" timeOffset="-103189.91">27279 2711 484 0,'3'0'100'0,"2"0"1"16,2 0-89-16,0 0-8 0,7 0-2 0,-2 0-1 16,2 0 1-16,-2 0-1 0,0 0 0 15,0-5-1-15,-3 5 1 0,3-3 0 16,-4 3 0-16,4-5-1 0,1 5-3 16,0-6-8-16,1 6-34 0,-1-3-56 15,0-4-80-15,4 2-189 0</inkml:trace>
  <inkml:trace contextRef="#ctx0" brushRef="#br1" timeOffset="-102792.66">27770 2755 397 0,'0'0'95'0,"5"-5"-1"15,-3 2-24-15,4-3-74 16,4-1-6-16,-3-2-1 0,1-1 1 0,-1-1-1 16,1-2 3-16,-2-3 6 0,-1 4 5 15,0-3 4-15,-2 2 1 0,2-1 1 16,1 3-1-16,-1 1 0 0,-1 1-1 16,1 2-4-16,0 0 0 0,0 3-2 15,-5 4 0-15,4-5 0 0,-4 5-1 16,6 0 0-16,-6 0 1 0,4 0-1 15,-4 3 1-15,3 2-1 0,-3 3 1 16,4 1 1-16,-4 5-1 0,2 2 1 0,-2 1 0 16,6 3 0-16,-2 0 0 0,0 2 0 15,0-1 1-15,-2 2-1 0,4-2 0 16,-1 0 0-16,1 0 0 0,1-2-1 16,0-2 0-16,-1-2-1 0,0-4-1 15,0-1-3-15,1-3-4 0,-4-3-9 16,2-4-59-16,-1 0-23 0,-4-7-68 15,4-5-149-15</inkml:trace>
  <inkml:trace contextRef="#ctx0" brushRef="#br1" timeOffset="-102366.74">28062 2407 313 0,'8'0'65'0,"2"-3"0"0,-1 3-56 15,3 0-9-15,-1 0 0 0,-2 6 1 16,4-1 4-16,-1 1 6 0,1-1 3 16,-2 3 2-16,-1-2 3 0,3 5 1 15,-1-2 0-15,1 2-3 0,-2 2-5 16,-2-1-2-16,4 1-3 0,-2 0-1 15,-2 0 0-15,3 3 0 0,-5-2 1 16,0-1 0-16,-1 2 1 0,0 1 2 16,-4 1-1-16,-2-3 1 0,5 1-1 0,-5 0 1 15,0-2-2-15,0 3 1 0,-5-2-2 16,5-1 1-16,-8 2-2 0,5-1 1 16,-6 4-1-16,2-2-1 0,-3 0-1 15,0-1 0-15,2-1-1 0,-3-1-1 16,4-1-1-16,1-6 0 0,4 2 0 15,2-4 0-15,-4-4-1 0,4 6-1 16,0-6-2-16,0 0-4 0,6 0-5 16,0-6-9-16,6 2-47 0,0-4-41 0,1-3-77 15,2-4-172-15</inkml:trace>
  <inkml:trace contextRef="#ctx0" brushRef="#br1" timeOffset="-101853.52">28531 2403 356 0,'0'0'77'16,"0"-8"1"-16,0 8-63 0,0-4-7 15,0 4-2-15,0 0 1 0,0 0 0 16,0 0 2-16,0 0-1 0,0 0 2 15,0 0 1-15,0 0 1 0,0 5-2 16,0 0-1-16,0 0-1 0,4 3 1 0,-1 1 0 16,-3 2-1-16,4 0 0 0,-2-1 0 15,-2 2 2-15,5 0 0 0,-5 0 0 16,3-1 1-16,-3 1 0 0,0 1 0 16,0 1-1-16,0-2-1 0,-3-1-1 15,3 1 0-15,0 0-2 0,0 0 0 16,-5-2-2-16,5 0 0 0,0 1-1 15,0-1 0-15,0-3-1 0,0 3 0 16,0-2-1-16,0-1 0 0,0 0 0 16,0-3-3-16,7 1-3 0,-7-2-6 0,0 1-8 15,4 1-9-15,-4-2-87 0,0 2-89 16,3 0-216-16</inkml:trace>
  <inkml:trace contextRef="#ctx0" brushRef="#br1" timeOffset="-101696.98">28551 2984 548 0,'-8'0'112'0,"8"-4"-13"0,-5 1-155 16,5-3-55-16,10-2-86 0,0 0-198 15</inkml:trace>
  <inkml:trace contextRef="#ctx0" brushRef="#br1" timeOffset="-100857.9">29104 2595 298 0,'0'0'79'0,"-6"0"1"16,6 0-6-16,0-4-58 0,0 4-8 15,0 0-1-15,0 0 2 0,0 0 1 16,0 0 2-16,0 0 2 0,0 0-1 0,0 0 0 16,0 0-1-16,0 4-2 0,0-1-1 15,0 4 0-15,0 0-1 0,-3 4 0 16,3 1 0-16,-5 4 0 0,0-3-3 16,3 3 0-16,-3 0-1 0,5-1 0 15,-3-3-1-15,3 0-1 0,0 1 0 16,0-2 0-16,0 0 0 0,0-1-1 15,0-1 1-15,0 0-1 0,3-3 0 16,-3-1 0-16,4-1 1 0,-4-1-1 0,0-3 3 16,3 0 1-16,-3 0 2 0,0-3 0 15,6-2 1-15,-6-2 0 0,4 0-1 16,-4-3-1-16,6 2-2 0,-6-2-1 16,3-1-1-16,1 3 0 0,-2-1 0 15,5-1-1-15,-1 3 0 0,1-4-1 16,0 2 0-16,2-3 1 0,0 1-1 15,4-1 0-15,-2 2 0 0,3 0 0 16,-2-1 1-16,3 3-1 0,-1 0 0 16,-1 3 0-16,2-1 0 0,-4 3 0 0,2 3 1 15,-2-5-1-15,-3 5 0 0,0 0 0 16,-2 0 0-16,0 0 0 0,0 0 0 16,-2 0 0-16,-1 5-1 0,3-5 1 15,-6 7 0-15,6-3 0 0,-6 0-1 16,6 3 1-16,-6 0 0 0,2 0 0 15,-2 3 0-15,6-1 0 0,-6-1 0 16,0-1 0-16,6 2 0 0,-6-1 0 16,0 1 0-16,3-4 0 0,-3 3 0 0,0 1 0 15,0-1 0-15,4-1 0 0,-4 3 1 16,0 0-1-16,5-1 0 0,-5 2 0 16,6-3 1-16,-6 2-1 0,7-4 1 15,-5 1 0-15,4-3 1 0,-2 0 0 16,-1-4 2-16,3 0 0 0,0 0 3 15,0 0 0-15,1 0 1 0,-1-4 0 16,0-1-1-16,0-1 0 0,0 0-2 16,1-2-1-16,0 0-2 0,1-2-8 15,-1 0-14-15,5-3-106 0,-5 0-105 0,0-2-268 16</inkml:trace>
  <inkml:trace contextRef="#ctx0" brushRef="#br1" timeOffset="-99236.08">23943 3534 222 0,'0'-4'72'0,"-5"-2"5"16,-1 6-24-16,6-4-6 0,-2 4-5 0,2 0-8 15,0 0-11-15,0 0-8 0,0 0-3 16,0 0-2-16,0 3-2 0,-5 2 0 16,5 2 1-16,0 1 0 0,0 0 1 15,0 4-2-15,0-2 0 0,0 2-2 16,0 1-1-16,0-2-1 0,0 3 0 15,0 1-1-15,5 0-1 0,-5 0 0 16,2 1 0-16,-2-4-1 0,0 1 1 16,6-1-1-16,-6 1 1 0,6-5-1 15,-6-2 0-15,4 0 1 0,-4-4-1 0,3-2 1 16,-3 0 1-16,4 0 0 0,-4 0 1 16,3-6-1-16,-3 1 0 0,6-3 0 15,-1-1-1-15,-5-2 0 0,6-2 0 16,-3-2-1-16,3-1 0 0,0 2 0 15,4 0 0-15,-3-1-1 0,1 3 1 16,0 0-1-16,4 2 0 0,-2 0 1 16,-1-1-1-16,4 2 0 0,0 1 0 0,0-2 0 15,0 3 0-15,1 0 0 0,3 3 0 16,-3-3 1-16,-1 1-1 0,0 2 0 16,1 1 0-16,-3 3 0 0,2-5 0 15,-6 2 0-15,1 3 0 0,-1 0 0 16,-1 0 0-16,0 3 0 0,-4 2 0 15,3-1 0-15,-1 2 0 0,-4 0 0 16,3 2 0-16,1 1 0 0,-4 1 0 16,0 0 1-16,0-2-1 0,0 3 1 15,0 3 1-15,0-1-1 0,0 1 1 0,0 1 0 16,0 2 0-16,9 0 0 16,-5-4 0-16,-1 0 0 0,7-5 0 0,-4 2 0 15,2-5 0-15,0-1 1 0,-1-4 0 16,3 6 1-16,-1-6 0 0,-3 0 0 15,1 0 0-15,4-6-1 0,-2 2-1 16,3-1 0-16,0-2-1 0,-3-1-3 16,3-1-8-16,2-2-7 0,-3 0-13 15,-2-4-83-15,3 1-90 0,1 1-215 16</inkml:trace>
  <inkml:trace contextRef="#ctx0" brushRef="#br1" timeOffset="-98765.77">24759 3267 392 0,'0'0'82'0,"0"0"0"16,0 0-69-16,0 0-10 0,5 0-2 0,-5 4 2 16,0-4 3-16,0 4 3 0,0 1 1 15,0 1 3-15,0 2 0 0,0 2 1 16,0 2-1-16,4 0-2 0,-4 1-1 15,0 1 0-15,0 2-2 0,3-2 1 16,-3 1 1-16,4 1 0 0,-4-2 0 16,2 1 0-16,-2-1-1 0,6 0 0 15,-6 0-2-15,6-2-1 0,-6-1 0 16,2 0-2-16,-2-1 0 0,0 0 0 0,5-3-2 16,-5 1 1-16,0-1 0 0,0 0-1 15,0-2-1-15,4 0 1 0,-4 1-1 16,0-3 0-16,0 1-1 0,0-4-4 15,0 6-6-15,0-1-7 0,0-3-12 16,0 2-87-16,0-4-89 0,0 8-220 16</inkml:trace>
  <inkml:trace contextRef="#ctx0" brushRef="#br1" timeOffset="-98597.22">24815 3887 594 0,'-5'5'120'0,"2"-5"-4"0,3 0-119 15,0 0-15-15,7 0-14 0,1-5-89 16,-1 0-94-16,6-2-226 0</inkml:trace>
  <inkml:trace contextRef="#ctx0" brushRef="#br1" timeOffset="-98139.93">25428 3589 336 0,'0'0'79'0,"7"0"1"0,-1 0-26 15,3 0-44-15,1-4-2 0,1-1 3 0,1 5 1 16,3-5 2-16,-2 5 2 0,1-4 0 16,0 4-2-16,3 0-2 0,-2 0-1 15,3 0-2-15,1 0-2 0,-1 0-2 16,-1 0-2-16,2 0 0 0,4 0-1 15,-3 0-2-15,0 0-6 0,-1 0-16 16,-3 0-79-16,0-4-81 0,-7 4-209 16</inkml:trace>
  <inkml:trace contextRef="#ctx0" brushRef="#br1" timeOffset="-97954.43">25464 3701 452 0,'0'7'111'0,"6"-2"1"15,2-5-15-15,7 0-94 0,8 3-9 16,6-3-8-16,8 0-12 0,4 0-82 0,9-3-3 16,-3 3-74-16,6-7-140 0</inkml:trace>
  <inkml:trace contextRef="#ctx0" brushRef="#br1" timeOffset="-96055.08">26436 3338 303 0,'0'0'65'0,"0"0"0"0,0 0-51 15,0 0-10-15,0 0-1 0,0-5-1 16,0 5 0-16,0 0 3 0,0-4 4 0,0 4 3 15,0 0 1-15,0 0-1 0,0 0 1 16,-6 0 0-16,4 5-3 0,-5-1-4 16,1 1-2-16,-1 2 0 0,0-2 0 15,-4 4 1-15,4-1 0 0,-4 1 1 16,4 1 0-16,-6 0 0 0,5 2 0 16,-4 0-1-16,-1 1 0 0,1 1 0 15,1 0 0-15,0-1 0 0,0 1-1 0,1 0 0 16,1 1-1-16,5 1 1 0,0 0-2 15,4 1 1-15,0 0-1 0,0 4 0 16,7 0 0-16,0-1 1 0,4 2-1 16,1-1 0-16,1-1 0 0,1 3 0 15,-1-3 1-15,2-1-2 0,-2-1 1 16,1 0-1-16,1-2 0 0,0-4 1 16,-1-3-2-16,4-3 0 0,-4-6-4 15,0 0-10-15,2 0-61 0,-2-8-21 0,-5 0-68 16,3-3-152-16</inkml:trace>
  <inkml:trace contextRef="#ctx0" brushRef="#br1" timeOffset="-95489.39">26624 3505 413 0,'0'0'84'0,"0"0"1"16,0 0-76-16,7 0-6 0,0 5-2 16,-1-2-1-16,1-3 2 0,-1 8-1 15,1-3 0-15,0 3 1 0,-2 0 1 16,1 0 0-16,-4 4 1 0,4 0 0 16,-1 0 0-16,1 3 0 0,-3-2 0 15,3 2-1-15,-2-1 0 0,1 3-2 16,-2-4 1-16,5-1-2 0,-3-1 1 15,0-3 0-15,1-2 0 0,-3-3 0 16,2-3 1-16,-1 0 0 0,0 0 1 0,0-4-1 16,-4-1 1-16,3-3-1 0,2-3 0 15,-5-1 0-15,5 0-1 0,-5 0 0 16,5-3 0-16,-5 2-1 0,4 2 1 16,2 0-1-16,-2 1 0 0,-1 1 1 15,3 2-1-15,0 0 0 0,2 0 0 16,-2 1 0-16,1 1 0 0,2 0 0 0,-1 3 0 15,0-2 0-15,-1 4 0 16,2-3 0-16,0 3 0 0,-1 0 1 0,-2 0-1 16,4 0 0-16,-2 0 0 0,-1 0 0 15,-1 0 0-15,1 3 1 0,1 1 0 16,-1-2 0-16,-1 5 1 0,0-1-1 16,-1 4 2-16,1-2-1 0,-6 0 2 15,6 2 0-15,-6 2 1 0,3-3 0 16,-3 2 1-16,0-1 0 0,4 2 0 15,-4-1-1-15,2 2-1 0,-2-3 0 0,0-1-2 16,6 0 0-16,-6-2-1 0,4-2-3 16,-4 1-5-16,4-6-11 0,-4 0-86 15,9 0-86-15,-6-4-218 0</inkml:trace>
  <inkml:trace contextRef="#ctx0" brushRef="#br1" timeOffset="-95241.66">27276 3606 434 0,'4'0'91'0,"2"0"-1"16,3 0-77-16,3 0-11 0,0 0 0 15,1 0-1-15,1 0 1 0,-1 0-1 16,1 0 0-16,-3 0 1 0,-3 0 0 15,4 0 0-15,-4 4 0 0,2-4 1 0,-1 0-1 16,-1 0-1-16,4 0-1 0,1 4-9 16,-2-4-58-16,-3-4-26 0,4 0-69 15,-4 4-158-15</inkml:trace>
  <inkml:trace contextRef="#ctx0" brushRef="#br1" timeOffset="-94764.75">27647 3478 328 0,'6'-5'81'0,"0"3"1"0,7-2-10 15,-2-1-68-15,3 2-3 0,1-3 0 16,4 2 0-16,-3 1 1 0,1 3 2 0,-1 0 1 15,0-4 2-15,0 4 1 0,-1 0 1 16,-1 0 0-16,0 0 0 16,-3 0-3-16,2 5-1 0,-1 1-2 0,0 1 0 15,-5 1-1-15,1-3-1 0,-2 5 1 16,-3-2 0-16,2 1-1 0,-5 0 1 16,0-4-1-16,0 4 1 0,0-1-1 15,0 3 1-15,-6-2 0 0,0 0-1 16,0 1 1-16,-3-2-1 0,-2 1 1 0,2 0-1 15,-5-1 0-15,1-2-1 0,0 2 1 16,1-1 0-16,1 1-1 0,1 0 1 16,1-1-1-16,2 0 1 0,4-1-1 15,3 1 1-15,-5 2-1 0,5-2 1 16,0-2-1-16,6-5 0 0,1 9 1 16,1-6 0-16,6 1 0 0,-1-4 0 15,5 4 0-15,-1-4 0 0,4 4 0 0,-3-4 0 16,2-4-1-16,0 0 1 15,-2-3-3-15,-1-3-6 0,2 1-15 0,0-3-63 16,0 0-12-16,-5-2-65 0,0 1-138 16</inkml:trace>
  <inkml:trace contextRef="#ctx0" brushRef="#br1" timeOffset="-94404.71">28199 3334 168 0,'10'7'45'0,"0"-2"3"16,1 2-11-16,-2 1-10 0,4 2-1 15,-1 0 3-15,2 3 4 0,-3 1 0 16,1 1 0-16,-2-1-1 0,1 1-3 0,-4 0-4 15,4-2-4-15,-5 2-2 0,-2-3-4 16,2 2-3-16,-1-1-3 0,-5-4-1 16,4 3-1-16,-4-1-1 0,0-2 1 15,-9 2 1-15,3-1 1 0,-1-1 0 16,-2-1 0-16,-2 0-1 0,3-1-1 16,-4-1-1-16,4 1-2 0,-2-3-2 15,6 1 0-15,-3-2-1 0,2 1-2 16,5-4-4-16,-5 4-4 0,5-4-9 0,0 0-64 15,0 0-23-15,6-11-73 0,-1 7-158 16</inkml:trace>
  <inkml:trace contextRef="#ctx0" brushRef="#br1" timeOffset="-94015.11">28537 3306 241 0,'0'0'48'0,"4"-5"1"16,-4 5-44-16,0-4 6 0,3 4 11 15,-3 0 7-15,0 0 4 0,0 0 2 16,0 0 3-16,0 5-1 0,0 2-9 15,0-2-9-15,0 2-4 0,0 3-3 16,0 0-2-16,0 1-1 0,0 0 1 0,4 2 1 16,-4-1-1-16,3 0 2 0,-3 1-1 15,0-1 1-15,0 2 0 0,0-1-1 16,0-1-2-16,0-1 0 0,-3 1-2 16,3-1-1-16,0-2-2 0,0 1 0 15,0-1-2-15,0-1 0 0,0 1-1 16,0-2 0-16,0 1-1 0,0-3 1 15,0 3-5-15,0-2-7 0,4 1-11 16,-4-2-89-16,6 1-89 0,-1-2-228 16</inkml:trace>
  <inkml:trace contextRef="#ctx0" brushRef="#br1" timeOffset="-93827.09">28564 3791 535 0,'-6'0'110'0,"-1"5"0"0,7-5-102 0,0 4-10 15,0-4-8-15,0 5-5 0,6-5-5 16,-2 0-8-16,-1 0-54 0,-3-7-27 16,6 0-66-16,-1-3-147 0</inkml:trace>
  <inkml:trace contextRef="#ctx0" brushRef="#br1" timeOffset="-93396.89">28997 3566 468 0,'-4'0'113'0,"1"0"0"0,-1 0-47 15,4 0-52-15,-5 0-10 0,5 0-10 16,0 0-9-16,0 0-7 0,5 0-11 15,-5 0-66-15,5 0-13 0,-5 0-66 0,7 0-135 16</inkml:trace>
  <inkml:trace contextRef="#ctx0" brushRef="#br1" timeOffset="-92838.19">29401 3338 395 0,'0'0'83'0,"0"0"0"0,0 0-69 16,-6 0-10-16,6 4-2 0,-5-4 0 16,2 7 2-16,-2-1 2 0,0 0 1 0,-1 0 1 15,2 5 2-15,-2-1-1 0,0 0 1 16,0 4-3-16,1-1-1 0,-2 0-1 16,1 2-2-16,0-1 0 0,4 0-1 15,-2 3 0-15,4-4 0 0,-3 2 0 16,3 0 0-16,0 0 1 0,6 2 0 15,-3-1 0-15,4 1 0 0,3 0 0 16,-2 1-1-16,0 0 0 0,-2-4-1 0,5 1 0 16,-5-4 0-16,1-1 0 0,0-1-1 15,1-3-1-15,-1-2-6 0,1-4-9 16,0 0-80-16,2 0-3 0,-4-4-68 16,4-4-141-16</inkml:trace>
  <inkml:trace contextRef="#ctx0" brushRef="#br1" timeOffset="-92262.48">29540 3462 419 0,'0'0'86'0,"0"0"0"0,5 5-80 16,-5 3-3-16,4-2-2 0,-4 1 0 15,4 3 0-15,-4-3 2 0,0 2 1 0,0 1 3 16,0-3 0-16,0 4 2 0,0-2 0 16,0 3-1-16,0-2 0 0,0-3-2 15,0 2-3-15,5 0 0 0,-5-2-1 16,2-2-1-16,-2-1 0 0,5 0 1 16,-5-4 0-16,0 0 0 0,4 0 3 15,-4 0 0-15,5-4 0 0,-1 0 0 16,3-1 0-16,-1-4 0 0,1 2-2 15,0-2-2-15,-1-1 0 0,-1-2 0 16,-1 0 0-16,0 3-1 0,0-1 1 16,-1 0-1-16,2 0 1 0,-2 1-1 15,6 2 1-15,-6-3-1 0,3 2 0 0,2-5 1 16,2 5-1-16,-2-1 0 0,4 2 0 16,1-1 0-16,-1 3 0 0,-2 0 0 15,2 5 1-15,-2 0-1 0,-1 0 0 16,-2 0 0-16,-1 6 1 0,1-2-1 15,-1 2 0-15,0 1 1 0,0 0 0 16,-4 1 0-16,4 4 1 0,-1-1 2 16,-1 1 0-16,-1-1 2 0,4 0 0 15,-3 0 2-15,-1 0-1 0,3 0-1 0,-1-1 0 16,-3 1-1-16,3-3-1 0,-5 4-2 16,7-3 0-16,-7 0 0 0,5-2-1 15,-5-1 0-15,2-1-1 0,-2-2 0 16,5-3-2-16,-5 4-2 0,0-4-5 15,5 0-4-15,-2 0-6 0,2-4-10 16,2-1-62-16,1 1-21 0,0-4-70 16,4 0-149-16</inkml:trace>
  <inkml:trace contextRef="#ctx0" brushRef="#br1" timeOffset="-92068.96">30084 3534 446 0,'4'0'97'0,"0"0"0"0,1 0-71 16,2 0-18-16,1 0-5 0,2 0-1 0,0 0 0 16,0 0-1-16,-1 0 0 0,3 0 0 15,0 0 0-15,0-4 0 0,0 4 0 16,2 0 0-16,2 0-3 0,-1-4-8 16,2 4-48-16,-3 0-40 0,1 0-75 15,-4-4-174-15</inkml:trace>
  <inkml:trace contextRef="#ctx0" brushRef="#br1" timeOffset="-91910.38">30483 3550 402 0,'5'-4'55'0,"2"0"-55"15,-1-4-142-15,1-2-173 0</inkml:trace>
  <inkml:trace contextRef="#ctx0" brushRef="#br1" timeOffset="-91697.4">30547 3438 364 0,'3'-8'84'0,"-3"-1"1"0,5 4-53 16,-5-1-17-16,5 6-8 0,-5-4-4 16,0 4-2-16,2 0 1 0,-2 7 1 15,0-3 3-15,0 4 1 0,0 2 2 16,0 0 1-16,0 1 0 0,-2 1 1 15,2 1-2-15,0 1-1 0,0 0-1 16,0-1-2-16,0 0-1 0,0 0 0 16,0-1-1-16,0 1-1 0,0-1 0 15,0-2-1-15,0 0 1 0,2-2-2 0,-2-3 0 16,5 2-3-16,-5-3-4 0,4-4-6 16,-4 0-47-16,3 0-39 0,2-5-75 15,2-1-166-15</inkml:trace>
  <inkml:trace contextRef="#ctx0" brushRef="#br1" timeOffset="-91305.97">30646 3314 248 0,'12'0'38'0,"1"0"-6"0,6 0-50 16,-2 0-1-16,0 0 1 0,0 4 10 16,-2-4 15-16,-1 5 19 0,-2 2 13 0,0 1 5 15,1-1 1-15,-3 3-1 0,1 1-8 16,1 1-11-16,-1 2-11 0,-1-1-5 16,0 2-4-16,-1 0-1 0,0-1 1 15,-1 1 2-15,-1 0 1 0,-3-1 1 16,0 0 1-16,-4 0 2 0,6-1 0 15,-6-1 0-15,0 2 0 0,-6-1-2 16,2-1 0-16,-1 0 0 0,-4 0 0 16,1 0 1-16,1 0-1 0,-1-3 0 15,0 1-1-15,3-1-1 0,-5 1-1 0,7-2-2 16,-2-2-2-16,0 1-1 0,3-3-2 16,2-1-4-16,-5-3-3 0,5 0-6 15,0 0-30-15,6-3-64 0,-1-6-81 16,1 3-195-16</inkml:trace>
  <inkml:trace contextRef="#ctx0" brushRef="#br1" timeOffset="-91126.05">31139 3559 557 0,'0'0'116'15,"0"0"-4"-15,0 0-108 0,6 0-17 16,-1 0-12-16,-2 0-22 0,3 0-36 16,0 0-32-16,-6 0-69 0,0 0-138 15</inkml:trace>
  <inkml:trace contextRef="#ctx0" brushRef="#br1" timeOffset="-90455.38">31413 3428 412 0,'0'4'92'16,"0"1"1"-16,0 1-55 0,0 2-29 0,0 1-4 15,0 2-1-15,0-1 2 0,0 2 1 16,0 0 1-16,0 1 1 0,0 0 1 16,3-1 0-16,-3 1-1 0,4-1-1 15,-4 0-2-15,5 0-1 0,-5 0-2 16,5-4 0-16,-5 1-1 0,4-5 0 15,-4 1 0-15,6-5 2 0,-6 0 0 16,6 0 1-16,-6-4-1 0,6-1 1 16,-2-2-1-16,-1-1-1 0,4-2 0 15,-2-1-2-15,-3 0 0 0,4-3 1 0,-1 2-1 16,0-2 1-16,-3 1-1 16,4-1 0-16,-1-1 0 0,-2 2 1 0,2 0-1 15,0-1 0-15,1 1 0 0,-3 4 0 16,6-1 0-16,-3 3 0 0,-1 0 0 15,1 1-1-15,1 6 0 0,-1-4 1 16,0 4-1-16,-1 0 0 0,-3 7 0 16,-2-2 0-16,6 3 0 0,-6-1 1 15,7 0-1-15,-7 4 0 0,5 0 1 16,-5 0-1-16,2-1 1 0,-2 4-1 0,6-2 1 16,-6-1-1-16,6 0 1 0,-1-1 0 15,0 1 0-15,3-2 1 0,-5 0 0 16,3-1 2-16,-1 1-1 0,2-1 2 15,-2-2 0-15,1 0 0 0,-3-2 1 16,3 1 0-16,1-5 0 0,4 4 0 16,-1-4 0-16,6 0-1 0,-1 0-1 15,4-4 0-15,1 2-1 0,5-4-5 16,1 0-7-16,-3 0-13 0,1-2-66 0,1 1-37 16,1-1-90-16,-4-7-198 0</inkml:trace>
  <inkml:trace contextRef="#ctx0" brushRef="#br0" timeOffset="-67639.16">23275 13328 375 0,'-2'0'81'0,"2"0"3"16,0 0-63-16,0 0-4 0,0 0-1 15,0 0 0-15,0 0 2 0,0 0-1 16,5-4-2-16,-2 4-2 0,3-8-3 0,1 1-2 16,3-1-1-16,-1-1-3 0,2-5 0 15,2 1-1-15,-1-2 0 0,-1-1-1 16,1 3 1-16,1-3-1 0,-1 4 0 16,-1 0 0-16,-2 1 1 0,-1 0-1 15,-2 2 1-15,0 1 0 0,-1 1 0 16,-5 4 0-16,2-1 1 0,-2 4-1 15,0-3-1-15,0 3 0 0,0 0-1 16,0 0-1-16,0 5 0 0,0 0 0 0,0 3 0 16,0 0 0-16,0 3 1 0,0 2-1 15,-2 1 1-15,2 0-1 0,-6 3 1 16,6 0 0-16,-6 0 0 0,6-2 0 16,-6 1 0-16,6 0-1 0,-2-1 1 15,2 0 0-15,-5-3 0 0,5 0 0 16,0 0 0-16,-3-4 0 0,3 0-1 15,0-2 0-15,0-6-4 0,0 3-7 16,0-3-32-16,7-8-67 0,0-1-85 0,1-3-207 16</inkml:trace>
  <inkml:trace contextRef="#ctx0" brushRef="#br0" timeOffset="-67471.59">23715 13263 471 0,'0'0'97'16,"-5"0"0"-16,2 0-89 0,-1 5-5 0,4-5-3 15,0 0-11-15,0 0-42 0,0 0-44 16,0 0-73-16,0 0-175 0</inkml:trace>
  <inkml:trace contextRef="#ctx0" brushRef="#br0" timeOffset="-66944.28">23877 13225 394 0,'-6'0'86'0,"6"-3"1"16,-5-1-66-16,5 0-9 0,0-1-1 15,6 1-1-15,-1-3-2 0,1 2-1 16,2 0 1-16,0-2-1 0,5 1-2 16,0 1-1-16,1-1-1 0,2 1 0 15,0 1-1-15,1 4 0 0,-1 0 0 16,2 0-1-16,0 0 1 0,1 4-1 15,-3 4 0-15,1-3-1 0,-3 2 2 16,-1-2-1-16,0 4 0 0,-2-2 0 0,-1 1 0 16,-4 1-1-16,0-1 2 0,-6 1-1 15,4 6 0-15,-8-6 1 0,-3 2 1 16,-5 2 0-16,3-2 0 0,-4 0 1 16,-4-1 0-16,4 0-1 0,-2-1 1 15,1 1-2-15,-2-2 1 0,3 3-1 16,-1-2 0-16,6 0 0 0,-2-2 0 15,3 1-1-15,3-2 1 0,0-3 0 16,4 1-1-16,0-4 1 0,0 7-1 0,6-7 0 16,1 6 1-16,1-6-1 15,3 6 0-15,2 0 0 0,1-4 0 0,3 2 0 16,-1 0 0-16,7 0-1 0,-1-4 1 16,4 0-8-16,2 0-5 0,3 0-94 15,0 0-89-15,1-8-230 0</inkml:trace>
  <inkml:trace contextRef="#ctx0" brushRef="#br0" timeOffset="-66771.84">24593 13358 428 0,'0'0'106'0,"-10"-5"1"15,10 2-26-15,-4 3-69 0,4-4-4 16,-4 4-1-16,4 0-3 0,0-3-6 15,0 3-9-15,0 0-32 0,5-4-65 0,2 4-84 16,1-6-205-16</inkml:trace>
  <inkml:trace contextRef="#ctx0" brushRef="#br0" timeOffset="-66216.06">24924 13225 409 0,'-4'-3'88'0,"4"-1"0"16,0-1-68-16,6 0-10 0,0 0-2 16,2 0 0-16,3 1-1 0,-2 1 1 15,8 0 0-15,-3 3-1 0,1-5-1 16,2 5-2-16,-2 0 0 0,2 7-1 15,-2-4-1-15,-2 2 0 0,0 2 0 0,-2 0-1 16,-4-1 0-16,-1 2 1 0,-6 0 0 16,0 3 0-16,-8-2 2 0,-2 3-1 15,-2-1 1-15,-2-1 0 0,2 0 1 16,-3-3-1-16,4-2-1 0,-2 0 0 16,6-5-1-16,1 5 0 0,3-5-1 15,3 0 0-15,0 0 0 0,0 0-1 16,6 0 1-16,2 0-1 0,1 0 0 15,6 0 0-15,1 0 0 0,2 0 0 16,3 0 0-16,0 0 0 0,-2 0 0 16,4 5 0-16,-3-1 0 0,-5-1-1 0,2 4 1 15,-8-1-1-15,-2 5 1 0,-1-1-1 16,-6 0 0-16,0 2 1 0,0 0 0 16,-7 0 1-16,0-2 1 0,-4 2 1 15,-3-3 1-15,0 0 3 0,-1 2 2 16,-2-3 1-16,1-1 2 0,0 0 1 15,1-7 0-15,-2 6 0 0,3-6-1 16,-1 0-1-16,-2 3-2 0,4-3-2 16,0 0-2-16,4 0-2 0,-1 4-2 15,1-4-6-15,4 0-9 0,5 0-12 0,0 4-3 16,0-4-95-16,4-7-94 0,4 3-227 16</inkml:trace>
  <inkml:trace contextRef="#ctx0" brushRef="#br0" timeOffset="-66021.56">25509 13406 510 0,'0'0'108'0,"0"-5"-1"0,0 5-88 16,0-5-14-16,0 5-4 0,0-5-7 15,0 1-11-15,0-3-91 0,9-1-88 16,-1 0-227-16</inkml:trace>
  <inkml:trace contextRef="#ctx0" brushRef="#br0" timeOffset="-65873.93">25811 13375 434 0,'0'0'101'0,"-5"4"0"15,5-4-45-15,-3 0-48 0,3 0-4 16,0 0-2-16,0 0-8 0,0 0-47 16,3-7-48-16,2 3-78 0,6-2-188 15</inkml:trace>
  <inkml:trace contextRef="#ctx0" brushRef="#br0" timeOffset="-65733.3">26011 13371 517 0,'0'0'107'16,"0"0"1"-16,-4-4-96 0,4 4-6 16,0 0-2-16,0 0-2 0,0 0-8 0,4-5-66 15,2 0-36-15,2 0-82 0,1 0-190 16</inkml:trace>
  <inkml:trace contextRef="#ctx0" brushRef="#br0" timeOffset="-62770.52">26709 13162 133 0,'0'0'54'0,"0"0"6"0,0 0 5 16,0-4-18-16,0 4-2 0,-6 0-4 15,6 0-7-15,-3 0-6 0,3 0-5 0,-6 4-5 16,2-4-2-16,-2 2-4 0,4 3-3 16,-4-2-2-16,-1 3 0 0,-4-2-2 15,3 3 1-15,-3 0 1 0,1 2-1 16,-1-1 2-16,-2 1 0 0,6 2 0 15,-4 0 0-15,4 1 1 0,-1 0-1 16,1 0-1-16,0 1 0 0,2 1-2 16,-3 0 0-16,8 1-2 0,0 1 0 15,0 3 0-15,3-6-1 0,3 4 0 16,3 1 0-16,0-2 1 0,2 0-1 0,-1-2 0 16,7-2 0-16,-2 2 1 15,-1-2-1-15,4 0 0 0,0-5 0 0,0 0-1 16,-1-3 1-16,-1-4-2 0,0 0-5 15,4 0-8-15,-3-8-50 0,2 0-42 16,-4-4-78-16,5 3-180 0</inkml:trace>
  <inkml:trace contextRef="#ctx0" brushRef="#br0" timeOffset="-62286.42">26929 13275 363 0,'0'0'86'15,"-5"0"2"-15,5 0-58 0,-3 0-8 16,3 5-4-16,-5 0-3 0,5 3-4 16,-5 0-3-16,5 3-1 0,0 1-2 0,0 0 0 15,0 2-1-15,0-1 0 0,0 0-1 16,0 2 1-16,0-2-1 0,4 1-1 15,-4-5 1-15,0-1-1 0,0-1 0 16,3-2 0-16,1-1 0 0,-4-4 1 16,0 0 0-16,3 0-1 0,-3-4 1 15,5-3 0-15,-5 0-1 0,4-5 0 16,-1-2-1-16,3-1 1 0,0-2-2 16,-1 2 1-16,1 1 0 0,1 0-1 15,1 2 1-15,-1 1-1 0,0 2 0 16,0 1 0-16,3-1 0 0,-3 2 1 0,-1 2-1 15,1 0 0-15,1 5 0 0,-2 0 0 16,1 0 1-16,-1 0-1 0,0 6 1 16,0 0 0-16,-3 3 1 0,3-1 0 15,-6 2 2-15,5 0 0 0,-5 1 1 16,2 2-1-16,-2-1 0 0,0 1 0 16,0-1-1-16,0 1 0 0,5-1-2 0,-5 0 0 15,6-3-3-15,-1-1-6 0,-2-3-8 16,2-1-43-16,1-4-49 0,1 0-80 15,5-4-185-15</inkml:trace>
  <inkml:trace contextRef="#ctx0" brushRef="#br0" timeOffset="-62106.89">27301 13338 386 0,'0'0'88'15,"0"0"2"-15,6 0-43 0,-6 3-35 16,2-3-3-16,3 0 1 0,-1 3 1 0,2-3-1 15,1 4-1-15,3-4 0 0,1 7-3 16,2-7-2-16,2 5 0 0,4-1-2 16,0-4-1-16,1 6-6 0,5-6-28 15,-4 0-67-15,4-6-80 0,1 2-200 16</inkml:trace>
  <inkml:trace contextRef="#ctx0" brushRef="#br0" timeOffset="-61670.36">27594 13222 400 0,'0'0'82'0,"4"0"2"16,-1-2-73-16,3 2-2 0,8-6-1 15,1 6 2-15,2 0 0 0,3 0 0 16,3 0 0-16,2 0-3 0,-2 0-1 0,0 4-1 15,-7 0-2-15,3 1 0 0,-6 2-1 16,0 0 0-16,-7 2 0 0,-6 0 1 16,0 0 1-16,-7 3 2 0,-5-3 0 15,-3-1 1-15,-4 0 0 0,1-1 1 16,-1-2 0-16,3 0-2 0,3-5 0 16,3 6-2-16,3-6 0 0,7 3-2 15,0-3 0-15,0 0-2 0,6 0 1 0,2 0 0 16,4 0-1-16,2 0 0 0,5 0 1 15,1 0 0-15,3 5-1 0,-1-1 1 16,-3 0-1-16,0 4 1 0,-2-1-1 16,-3 2 0-16,-2-1 0 0,-5 3 0 15,0-2 1-15,-4 1-1 0,-3 0 0 16,0 0 1-16,-6-1 0 0,-1 2 1 16,0 0 0-16,-5-1 0 0,-2 2 0 0,-1-2-1 15,-3-1-1-15,3-2-7 16,-3-2-9-16,3-5-93 0,-1 0-88 0,6-7-229 15</inkml:trace>
  <inkml:trace contextRef="#ctx0" brushRef="#br0" timeOffset="-61345.71">27985 13139 248 0,'10'0'66'16,"0"4"3"-16,1-4-33 0,0 7-7 15,0 0-3-15,1-2-1 0,0 4-3 16,2 1-4-16,-1 0-1 0,0 2-1 16,-2-1-2-16,0 2 0 0,0 2-1 15,-1 0 0-15,-2 0 0 0,-1 1 0 16,-1 0 1-16,-1 2-1 0,-5 1 0 0,0-1-1 15,-7 0 0-15,-3 1-2 0,3 0 0 16,-1-1-1-16,-3-4 0 0,-2-2-1 16,5 1-1-16,-3-2-1 0,1-3-1 15,0 1-3-15,2-4-7 0,0-1-11 16,3-4-95-16,5-4-94 0,0-7-240 16</inkml:trace>
  <inkml:trace contextRef="#ctx0" brushRef="#br0" timeOffset="-61183.45">28408 13355 524 0,'-3'0'110'0,"-1"-4"0"0,-2 4-95 16,6-4-9-16,-3 4-2 0,3 0-7 15,-4-4-16-15,4 4-91 0,0 0-91 16,6-4-235-16</inkml:trace>
  <inkml:trace contextRef="#ctx0" brushRef="#br0" timeOffset="-60869.24">28633 13164 399 0,'-11'6'89'0,"-4"-1"2"0,1 2-66 15,-3 2-6-15,2 1-1 0,-3 1 0 16,0 3-1-16,-2 2 0 0,7 0-2 16,-2 1-3-16,3-2-1 0,0 3-3 15,6-1 0-15,0-1-2 0,6 1-2 16,0-3 0-16,0 3-2 0,10-2 0 0,-1 0 0 15,3-1-1-15,1-4 0 0,6-2 0 16,1 0-5-16,0-2-5 0,4-1-8 16,-2-5-15-16,4 0-78 0,0 0-86 15,0-8-206-15</inkml:trace>
  <inkml:trace contextRef="#ctx0" brushRef="#br0" timeOffset="-60453.76">28828 13273 430 0,'-4'4'90'0,"-2"-4"1"16,6 7-78-16,-4-3-5 0,0 4-1 15,4-2-1-15,0 1 0 0,0 3 0 16,0-1-1-16,0 2-1 0,5 2-1 16,-3-2-1-16,3 1 0 0,-5-3 0 15,8 3-1-15,-4-4 1 0,-1-1-1 16,1-2 1-16,-4-2-1 0,6-3 0 15,-3 0 1-15,2 0 0 0,-3-4-1 0,-2-3 1 16,7-2-1-16,-1-3 0 0,0 1 0 16,0-1 0-16,1-1-1 0,0 2 0 15,-1-1 1-15,1 1-1 0,4 3 0 16,-3 1 0-16,-1 0 1 0,5-1-1 16,-5 1 0-16,4-1 0 0,-3 4 0 15,3-1 0-15,-2 0 1 0,-3 5-1 16,2 0 0-16,1 8 0 0,-6-2 1 0,3 2 0 15,-1 1 2-15,-3 2 2 0,-2-2 1 16,7 1 1-16,-7 0 1 0,4 4 0 16,-4-2 0-16,0 3-2 0,0-3-2 15,3 0 0-15,-3 0-2 0,0-2-1 16,0-1-3-16,0-4-8 0,0-1-12 16,0 0-87-16,4-4-88 0,-2 0-224 15</inkml:trace>
  <inkml:trace contextRef="#ctx0" brushRef="#br0" timeOffset="-60278.16">29254 13344 448 0,'6'0'98'0,"1"0"1"16,5-4-67-16,-1 4-22 0,2-4-3 15,1 4 0-15,1 0-2 0,2 0 0 16,-2 0-2-16,-2 0-1 0,5 0-5 0,2 0-8 15,0 0-91-15,0-5-86 0,3 5-224 16</inkml:trace>
  <inkml:trace contextRef="#ctx0" brushRef="#br0" timeOffset="-59928.63">29531 13188 255 0,'7'0'76'0,"1"0"4"0,0-5-30 16,3 5-9-16,-4 0-5 0,0 6-7 16,3-6-10-16,-2 5-7 0,0 1-3 15,2-1-2-15,-5 2-2 0,0 2-1 16,1-1 0-16,-6 3 0 0,4 0 0 0,-4 1 1 15,-4 0-1-15,-3 1 1 0,0-1 1 16,-2 2-1-16,-2 0-1 0,0-1 1 16,2 1-2-16,1-1 1 0,2-2-1 15,1 0 0-15,5 0 0 0,0-4 0 16,0 1 0-16,0-2 0 0,7-1 0 16,0 1-1-16,6-1 0 0,0 2 0 15,5-5-5-15,3 2-9 0,5-4-89 16,0 0-83-16,0-4-219 0</inkml:trace>
  <inkml:trace contextRef="#ctx0" brushRef="#br0" timeOffset="-59588.55">29849 13123 410 0,'0'0'85'15,"3"0"1"-15,2 0-74 0,1 4-4 16,0-1 1-16,2 5 1 0,2 0 3 16,0 3 0-16,1 1 1 0,-1 2-1 15,1 1-1-15,0 2 0 0,-1 2-1 16,-3 0-2-16,2-1-1 0,-2 0-1 15,-2 2 0-15,-1 0-2 0,-4 1 0 0,4 0 0 16,-4-2 1-16,-6 0 0 0,-1 2 0 16,-3-1-1-16,-1-4 1 0,-1 1-2 15,-4 0-2-15,2-4-5 0,-1-1-7 16,1-3-12-16,2-3-91 0,1-6-92 16,2-3-231-16</inkml:trace>
  <inkml:trace contextRef="#ctx0" brushRef="#br0" timeOffset="-59417.84">30091 13338 550 0,'-5'-5'115'0,"5"1"0"15,0 4-100-15,0 0-15 0,0 0-11 16,0 0-41-16,0 0-63 0,0 0-88 15,0 0-211-15</inkml:trace>
  <inkml:trace contextRef="#ctx0" brushRef="#br0" timeOffset="-58768.01">30293 13147 410 0,'0'0'95'15,"0"-4"2"-15,0 4-65 0,0-4-9 16,0 4-4-16,0 0-3 0,0 0-2 0,-5 0-4 16,5 4-2-16,-6 0-3 0,-2 3-1 15,1 1-1-15,0 4 1 0,-5 0 0 16,5 3 0-16,-1-1-1 0,-2 4 1 16,2 0-1-16,1 0 0 0,2 1-1 15,1 1 1-15,4 0-2 0,4 0 1 16,3-3-1-16,5 1-1 0,1-2-4 15,1-1-5-15,5-4-9 0,1-3-43 16,-1-3-49-16,3-5-82 0,0 0-184 0</inkml:trace>
  <inkml:trace contextRef="#ctx0" brushRef="#br0" timeOffset="-58373.38">30444 13233 429 0,'-2'0'91'0,"2"0"-1"16,0 0-75-16,0 6-7 0,0 1-2 0,0 3 0 16,0 2 1-16,0 2 1 0,0 0 0 15,0-1-1-15,4 6 0 0,0-4-2 16,1 0-1-16,0-1-1 0,-1-2-1 16,1 1 0-16,0-3 0 0,-2-3-1 15,2-3 1-15,0-4 0 0,2 0 0 16,0-4-1-16,1-2 1 0,-1-1-1 15,6-5 1-15,-2-1-1 0,-1-1-1 16,1-1 1-16,0 0-1 0,-2-1 1 0,4 1-1 16,-1 3 1-16,1 0-1 0,-2 3 0 15,-2-1 0-15,4 2 1 0,-6 4-1 16,-1 4 1-16,1-4 1 0,0 4 1 16,-2 4 2-16,0 3 1 0,-3-1 3 15,3 4 2-15,-5 1 0 0,2 1 0 16,-2 0 0-16,0 0-3 0,0 1-1 15,0 2-2-15,0-1-2 0,0 0-2 16,0-2-2-16,6 1-8 0,0-2-9 0,-1-1-33 16,2-6-65-16,1 0-89 0,4-4-207 15</inkml:trace>
  <inkml:trace contextRef="#ctx0" brushRef="#br0" timeOffset="-58216.82">30958 13382 480 0,'0'0'108'0,"4"0"-1"16,-1-6-68-16,2 6-27 0,1-4-7 0,2 4-2 16,3-4-1-16,1 4 0 0,2-4-1 15,0 4-3-15,0 0-9 0,4 0-44 16,-3 0-53-16,4-4-84 0,-5 4-199 16</inkml:trace>
  <inkml:trace contextRef="#ctx0" brushRef="#br0" timeOffset="-57928.34">31256 13336 428 0,'0'-7'92'0,"2"-1"0"0,3-1-73 16,2-1-8-16,-1 1-1 0,2-2 0 16,3 0 0-16,-4-1 1 0,0 4 0 15,1-1-1-15,-2 4-1 0,0 0-3 16,-1 0 0-16,-5 5-3 0,6 0 0 15,-6 0 0-15,3 0-2 0,-3 0 1 16,5 10-1-16,-5 0 1 0,0 1 1 0,3 3 1 16,-3 1-1-16,0 3 2 0,0-1-1 15,0 2 0-15,-3-3-1 0,3 2 0 16,-5-1-1-16,5 2 0 0,0 0 0 16,0-2-2-16,-3-2-3 0,3-1-7 15,0-1-7-15,0-4-23 0,0-2-71 16,0-7-85-16,0-4-202 0</inkml:trace>
  <inkml:trace contextRef="#ctx0" brushRef="#br0" timeOffset="-57661.96">31478 13174 297 0,'0'0'76'0,"7"5"2"15,-1 2-14-15,5 0-48 0,-2 3-1 0,2 0 2 16,2 2 1-16,0 3 1 0,0 1 2 16,-2 0 1-16,-1 1 0 0,-2 2-2 15,-2 1-1-15,-2-1-3 0,-4-2-1 16,0 1-1-16,0-4-2 0,-6 1-2 16,0-3 1-16,-4-2-2 0,1-1-1 15,-3-1-2-15,-1 0-3 0,0-2-8 16,3 0-10-16,0-2-5 0,4-4-96 15,6 0-94-15,0-7-232 0</inkml:trace>
  <inkml:trace contextRef="#ctx0" brushRef="#br0" timeOffset="-57501.39">31849 13367 544 0,'0'0'117'0,"-6"-7"0"15,6 4-91-15,-2 3-17 0,2-4-7 16,0 4-8-16,-4-3-7 0,4 3-11 16,0-4-93-16,0 4-94 0,0-3-233 0</inkml:trace>
  <inkml:trace contextRef="#ctx0" brushRef="#br0" timeOffset="-57002.02">32003 13253 459 0,'0'4'96'0,"0"2"1"16,-4-1-81-16,4 4-8 0,-6 2 1 15,6 1 0-15,-6 0 1 0,6 1 0 16,-2 2 0-16,2 0-1 0,0 2-1 15,0-2-2-15,0 4-1 0,6-2-1 16,-6-1-1-16,6-3-1 0,-4-1 0 16,-2-2 0-16,6-3 0 0,-6-4 0 15,8-3 0-15,-4 0 1 0,-2-8-1 0,3-2 1 16,0-1-1-16,1-2-1 16,-1-3 0-16,0-4 0 0,1 1 0 0,1-1 0 15,-1 1-1-15,0-1 0 0,2-1 1 16,-2 2-1-16,2 4 0 0,0 1 0 15,0 2 0-15,-1 2 1 0,0 3-1 16,0 2 0-16,2 2 0 0,-1 3 0 0,0 0-1 16,-1 0 1-16,1 0 0 0,-3 5 0 15,1 2-1-15,-3 3 1 0,-3 0 0 16,4 4 0-16,-4 1 0 0,0 2 0 16,0 2 1-16,-6 1 0 0,6-1 1 15,-2 0 1-15,2 0 1 0,0-1 0 16,0-4 2-16,4 0 1 0,0-4 1 15,4 0 1-15,5-5 0 0,6-5-1 16,0 0-1-16,7 0-6 0,5-3-14 16,2-3-109-16,-1-5-104 0,2-1-269 15</inkml:trace>
  <inkml:trace contextRef="#ctx0" brushRef="#br0" timeOffset="-54040.34">22968 13336 277 0,'-9'0'65'0,"-1"8"3"16,3-1-41-16,-2 0-7 0,2 2-1 15,-2 0-1-15,0 2 0 0,-2-1 0 16,3 1-1-16,1 0-2 0,-4 3-1 16,4-1-4-16,0 0-2 0,1 7-2 15,0 1-1-15,3 0-1 0,-1 3-1 16,4-1-1-16,0 2 0 0,0-2 0 0,0-1 0 16,0-2 0-16,6 0 0 0,-1-2-1 15,2 2 1-15,1-2 0 0,5 1-1 16,0-3 1-16,7 0-1 0,5-3 0 15,1-1 0-15,7 0 0 0,7-1 1 16,4 0-1-16,7 1 0 0,3 0 0 16,4 0 0-16,6 0 0 0,2-2 0 15,5-3 0-15,7 3 0 0,1-2-1 0,9-1 1 16,4-1 0-16,8 1-1 0,5-2 1 16,5 1 0-16,1-2-1 15,12 1 1-15,6 0 0 0,1 3 0 0,0 1 0 16,6 2 0-16,2 3 0 0,0 0 0 15,-2 4 0-15,5 0 0 0,-2 2 0 16,-2-2 0-16,-3 0-1 0,-1 1 1 16,-4 1-1-16,-6-4 1 0,-12-3-1 15,-6 1 1-15,-8-1-1 0,-9 1 0 16,-15-4 1-16,-14 1-1 0,-12-1 0 0,-8 2 1 16,-16-4 1-16,-13 1 2 0,-10-3 1 15,-16-2 1-15,-8-4-1 0,-5 3 1 16,-8-3 0-16,-7 0-2 0,-1 0-2 15,4 0 0-15,-3 0-1 0,8 0 0 16,1-4 0-16,8 0 0 0,4-1 0 16,5-1 0-16,4-2-1 0,4 1 1 15,10-3-2-15,0 2 1 0,11-2 0 16,4-1-1-16,5 2 0 0,6 1 0 0,6-1 1 16,8 1 0-16,4 0 0 0,6 1 0 15,2 2 0-15,1 1 0 0,4 1 0 16,-1-4 1-16,2 0-1 0,1 3 0 15,3-2 0-15,0-1 1 0,2 3-1 16,0 0 0-16,2 0 0 0,-2-1 0 16,0 1 1-16,-3 0-1 0,-1 0 0 15,2 1 0-15,-1 3 0 0,-2-5 1 16,-2 5-1-16,2 0 0 0,-1-4 0 0,-2 4 0 16,-1-6 0-16,2 2 1 0,1 1-1 15,0 3 0-15,-4-6 0 0,2 6 0 16,-2 0 1-16,-3-4-1 0,-4 4 0 15,-1-6 0-15,0 6 1 0,3-5-1 16,0 1 0-16,1 4 0 0,-2-5 0 16,-3 5 0-16,1-6 1 0,-2 4-1 15,-4-2 0-15,-5-2 0 0,-1 1 1 0,-2 1-1 16,-3-1 1-16,1 0-1 0,-1 3 1 16,1 2 0-16,-2-4-1 15,2 4 1-15,-2 0 0 0,-2 0-1 0,0-4 1 16,-5 4-1-16,-1 0 1 0,-1 0 0 15,-1 0-1-15,-5 5 1 0,0-5 0 16,-1 4 0-16,-3-4 0 0,4 6 1 16,-2-6-1-16,1 0 0 0,-3 2 1 15,4-2 0-15,1 0-1 0,3 0 1 16,1 0 1-16,-3 0-1 0,3 0 0 0,-1 0 0 16,1-5 0-16,2 5-1 0,-3 0 1 15,2-3-1-15,2 3 1 0,-2 0 1 16,2 0-1-16,-1 0 0 0,3 0 1 15,-1 0-1-15,-2 0 0 0,-2 0 0 16,-3 0-1-16,2 0 1 0,-3 0 0 16,-3 0 1-16,-1-5 1 0,1-1 0 15,-3 1 1-15,5-2 0 0,-3-1 0 16,-1 1 0-16,3 0-2 0,-4-3 0 0,3 3-1 16,0 0-1-16,0 0 1 0,-1 0-1 15,0 1 0-15,0-3 0 16,-1 1-1-16,3 2 1 0,-4-1 0 0,2-4 1 15,-1 1 0-15,-2 0 0 0,-1-3 2 16,0 2 1-16,0 0 0 0,0 1 2 16,-6-2 0-16,5 4 1 0,-5-2 1 15,0-1 0-15,0 3 1 0,0-1-1 16,0 1 0-16,0 0 0 0,0 1-2 0,0 2-1 16,0 1-2-16,0 0-1 15,0 0-1-15,-5 0-2 0,-1 1-8 0,4 3-12 16,-3-4-14-16,-1 4-102 0,0 0-106 15,0 0-265-15</inkml:trace>
  <inkml:trace contextRef="#ctx0" brushRef="#br0" timeOffset="-51814.57">28092 14200 340 0,'0'0'81'0,"-5"0"2"0,5 0-51 16,-5 0-9-16,5 0-6 0,-7 0-4 16,2 5-3-16,2-1-2 0,-3 2 0 15,1 1-2-15,-1-2 0 0,3 4-1 16,-1 1 0-16,-1-1-1 0,5 3-1 0,-2-2 0 15,2 0 0-15,0 2-1 0,2-2 0 16,3-1 0-16,-1-1 0 0,2-1-1 16,0 2 1-16,2-1 0 0,0 1-1 15,-1-2 1-15,4 3-1 0,-2-1 0 16,3-1 1-16,1 0-1 0,0-1-1 16,1 0 1-16,3-2 0 0,-1 0 0 15,2-1 0-15,1 0-1 0,-1 0 1 0,2 1 0 16,-1 2-1-16,-3-2 1 0,4 2-1 15,-2-2 1-15,0 1-1 0,-2 0 1 16,-3-1 0-16,5-3 0 0,-4 3 0 16,3-5 0-16,-1 5 0 0,2-5 0 15,0 3 0-15,-2-3 0 0,2 0 0 16,1 0 0-16,-3 4 0 0,2-4-1 16,-1 0 1-16,-2 5 0 0,5-1 0 0,0-1 0 15,-1 2-1-15,1 0 1 0,-1 1 0 16,4-2-1-16,-1 1 1 0,-1-1 0 15,-2 1 0-15,1 1-1 0,3-2 1 16,-4 1 0-16,1-1 0 0,-2-1-1 16,-1 2 1-16,3-5 0 0,-3 0-1 15,-2 4 1-15,3-4 0 0,-3 0-1 16,4 0 1-16,-6 4 0 0,5-4 0 16,-3 4 0-16,2-4-1 0,-2 5 1 0,2 0 0 15,-1-1-1-15,4 2 1 0,-2 0-1 16,2-1 0-16,0-1 1 0,-1 2-1 15,4-4 1-15,-3 2-1 0,-4 2 1 16,2-1-1-16,-4-2 1 0,0 1-1 16,-2 1 1-16,0-1 0 0,-4-1-1 15,2 2 1-15,-3 0 0 0,1 0 0 16,0 1-1-16,-2 0 1 0,0 0 0 16,2 2-1-16,-2-1 1 0,-1-1-1 0,0 1 1 15,-5 0-1-15,3 0 1 16,-3 2-1-16,0 0 1 0,0 0 1 15,0 1 0-15,0 1 1 0,-2 0 0 0,2 0 0 16,-5-1 0-16,5 0 0 0,0 2 0 16,0-2-1-16,0 0-1 0,0-1 0 15,5 0 0-15,-5-1 0 0,0-4 0 16,0 1 0-16,0-5-1 0,0 3 2 16,0-3 1-16,0 0 2 0,0 0 1 0,0 0 0 15,0 0 0-15,0-6 0 0,0 0 0 16,-5-2-2-16,5 1-3 0,-3-2 0 15,3 1-1-15,-5 1 1 0,5 2-1 16,-6-1 1-16,6 3-1 0,-6 3 0 16,6-5 0-16,-6 5 0 0,4-4 1 15,2 4-1-15,-5 0 0 0,5 0 0 16,-5-3 0-16,5 3 0 0,0 0 0 16,-2 0 0-16,2 0 0 0,0 0 0 15,0 0 0-15,-5 0 0 0,5 0-1 16,0 0 1-16,0 0 0 0,0 0 0 15,-3 0 0-15,3 0 0 0,0 0 0 0,-5 0 0 16,5 3 0-16,-5-3 0 0,3 4 0 16,2-4 0-16,-5 0 0 0,5 0 0 15,0 0 2-15,-3 0-1 0,3 0 2 16,0 4 1-16,0-4 0 0,0 0 0 16,0 0 1-16,0 0-1 0,0 0 0 15,0-4-1-15,0 4 0 0,-4 0 0 16,4-4 0-16,0 4-1 0,0-3 1 15,-6 3 1-15,6 0-1 0,0-4 1 0,0 4-1 16,-2 0 0-16,2 0-1 0,0 0 0 16,0 0-1-16,0 0-1 0,0 0 1 15,0 0-1-15,0 0 0 0,-5 0 0 16,5 0 0-16,0 0 1 0,0 0-1 16,0 0 0-16,0 0 0 0,0 0 0 15,0 0 1-15,0 0-1 0,0 0 0 16,0 0 0-16,0 4 0 0,0-4 0 0,5 5 0 15,-5 0 0-15,2 0 1 16,-2 1-1-16,7 2 0 0,-2-1 0 0,0 1 0 16,-2 1 1-16,6-1-1 0,-1 0 0 15,-1-1 1-15,1 0-1 0,-2-2 1 16,5 1-1-16,-3-1 1 0,-1-1 0 16,0 0-1-16,0-4 1 0,-2 4-1 15,0-4 0-15,-2 0 1 0,-3 0 0 16,4 4-1-16,-4-4 1 0,0 0 2 0,0 0 3 15,0 0 2-15,0 0 0 0,0-4 1 16,0 1 0-16,0 3 0 0,0-8-1 16,0 4-4-16,0-2-1 0,0 2-1 15,0-2-1-15,0 3 0 0,2-2 0 16,-2 1 0-16,0-2 0 0,0 1-1 16,0-1 1-16,0 0-1 0,6 0 1 15,-6-1-1-15,0 0 1 0,3 1-1 16,-3-3 1-16,4 2-1 0,-4 0 1 15,7-2-1-15,-3 0 1 0,-2 0 0 16,3-2 0-16,1 3 0 0,-3 0 1 0,1-1 1 16,-2 3 1-16,-2 1 0 0,6 0 0 15,-6 5-1-15,4-5 1 0,-4 5-2 16,0 0 0-16,0 0-2 0,0 0-1 16,0 0-9-16,0 0-13 0,3 0-16 15,-3 0-104-15,4 7-113 0,-4 0-273 16</inkml:trace>
  <inkml:trace contextRef="#ctx0" brushRef="#br3" timeOffset="-40273.25">21637 15974 271 0,'0'-8'81'15,"0"-1"4"-15,-3 2-8 0,3-2-35 16,-7 2-11-16,7 3-6 0,-6-1-5 16,2 5-4-16,4-5-4 0,-5 5-2 15,0 0-3-15,0 0-3 0,-2 5-1 16,-2 3-1-16,-2 2-1 0,-3 4 1 15,1 2-1-15,-4 2 1 0,4 4 0 0,-2 2 0 16,2 0 0-16,-1 2 0 16,3 0 1-16,-1 2-1 0,3-1 1 0,0-1-1 15,4-1 1-15,0 0 0 0,5 0-1 16,0-4 0-16,0 1 1 0,8 2-1 16,3-2 0-16,3 0-1 0,0-1 1 15,5 1-1-15,2 0 0 0,1-4 0 16,1-2 1-16,1-1-2 0,2-3-4 15,0-3-7-15,-1-4-26 0,-3-5-68 16,2-4-83-16,-3-4-202 0</inkml:trace>
  <inkml:trace contextRef="#ctx0" brushRef="#br3" timeOffset="-39792.83">21824 16237 314 0,'-3'10'75'0,"-2"2"3"0,-1 2-44 0,0 0-14 16,3 2-4-16,-2 0-2 0,0 3-3 16,5-1 0-16,0-1-2 0,0 0-2 15,0-2-1-15,0 1 0 0,5-1-2 16,-3-6-1-16,-2 1 1 0,6-3-1 15,-2-4 0-15,-4-3 0 0,6 0 2 16,-6 0 0-16,4-3 0 0,-4-4 0 16,9-3 0-16,-9-4-1 0,6-1 0 0,-3-1-2 15,4-2-1-15,0 1 1 0,-1-3-2 16,4 1 1-16,0 0 0 0,1 3-1 16,1 0 1-16,1 2-1 0,0-2 0 15,2 4 0-15,-2 2 0 0,1 3 1 16,-1 2-1-16,2 0 0 0,-4 5 0 15,1 0 0-15,-1 0 0 0,-3 0 0 16,-1 7 1-16,4 0-1 0,-3-1 1 16,-1 3-1-16,-1 1 2 0,-2 3 0 15,-1 0 1-15,-3 2 1 0,0-3 1 0,0 0 1 16,-6 0-1-16,6-1 1 0,0 0-1 16,-2 1-2-16,2-3 0 0,0 3 0 15,0 1-2-15,5-3-3 0,-5-1-6 16,3-4-9-16,4 1-85 0,-3-6-84 15,2 0-212-15</inkml:trace>
  <inkml:trace contextRef="#ctx0" brushRef="#br3" timeOffset="-39551.53">22292 16307 392 0,'0'0'88'0,"0"0"1"0,-2 0-46 15,2 0-35-15,0 0-3 0,9 0 0 16,-4 0 1-16,1 0 2 0,2 0 1 16,3 0 1-16,2 0 0 0,1 0 0 0,0-5-2 15,2 5-1-15,1-4-2 0,1 1-1 16,0 3-1-16,1-4-1 0,-3 4-1 16,1 0 0-16,-3 0-2 0,-1 0-7 15,0 0-9-15,-4 0-69 0,-3 0-16 16,-2 0-72-16,-4-5-152 0</inkml:trace>
  <inkml:trace contextRef="#ctx0" brushRef="#br3" timeOffset="-39317.11">22433 16162 412 0,'0'0'88'0,"-4"4"1"0,4-4-68 16,-3 8-10-16,3-3-2 0,-6 3 0 15,6 1 0-15,-7 3 2 0,7 3 1 16,-6 3-1-16,1-1 0 0,-1 1-2 16,0 1 0-16,-1 3-1 0,4 2-2 15,-3-1-1-15,2 1-1 0,4 2-2 0,0 0-1 16,0-3-4-16,0 0-5 0,6-6-11 16,0-2-68-16,1-7-19 0,0-8-73 15,3-3-156-15</inkml:trace>
  <inkml:trace contextRef="#ctx0" brushRef="#br3" timeOffset="-38901.89">22574 16152 354 0,'8'-7'80'0,"0"0"5"16,-1 0-60-16,6 1-5 0,-5 0-2 15,5 3 1-15,-2 3-3 0,2-4-4 16,1 4-2-16,3 4-3 0,-1 1-2 16,2 2-1-16,-3 1-1 0,3 1 0 15,-4 3-1-15,-3 0 0 0,1 2 0 0,-5-1 0 16,-4 2 1-16,-3 0 0 0,0 1 1 16,0 1 1-16,-4 0-1 0,-5 0 1 15,0-3 0-15,-3 1-1 0,0 0 0 16,-3-2-2-16,2-1 1 0,-1-1-1 15,2 1-1-15,0-3 1 0,5-1-1 16,2-2 0-16,2-2 0 0,3-4 1 16,-4 0-1-16,4 0 0 0,0 4 0 15,5-4 0-15,0 0 0 0,2 0 0 0,3 0 0 16,2 3 0-16,6-3 1 0,-3 5 0 16,5-5 0-16,-2 5 0 0,1-5 0 15,-1 4-1-15,-4-4 1 0,0 0-1 16,0 0-1-16,-1 0-4 0,0 0-8 15,0 0-45-15,0-8-49 0,0-1-81 16,0-2-190-16</inkml:trace>
  <inkml:trace contextRef="#ctx0" brushRef="#br3" timeOffset="-38562.82">23044 15979 347 0,'2'0'76'16,"5"4"3"-16,0 0-58 0,3 3-7 0,-1 2 3 15,4 4 2-15,0 0 0 0,1 4 0 16,-1 0-1-16,4 3-2 0,-2-1-2 16,-1-2-1-16,2 0-2 0,-4 0-2 15,1 0 0-15,-5 1-1 0,-1-2-1 16,0 0 0-16,-5 4 0 0,-2-2 0 15,0-1 1-15,0 1 2 0,0-1 0 16,-3 0 0-16,-4 1 0 0,0-1 0 16,-3 2 1-16,0-1-2 0,-2-3-3 15,-1 2 0-15,0-3-2 0,1-2 0 0,0-2-1 16,5-3-2-16,1-2-6 0,4-5-7 16,2 0-10-16,3 0-63 0,7-10-35 15,0-2-86-15,2-5-183 0</inkml:trace>
  <inkml:trace contextRef="#ctx0" brushRef="#br3" timeOffset="-38204.03">23534 15830 387 0,'0'0'83'0,"0"0"3"16,0 0-65-16,0 0-5 0,0 6 0 15,5-2 0-15,-5 4 3 0,0 2 0 16,3 2 0-16,-3 4-1 0,0-2-1 0,0 4 1 16,0 0-2-16,0 1 1 0,0 1-2 15,-3 0-1-15,3 2-1 0,0 2 0 16,-5-2-2-16,5 1-1 0,0-4 0 15,0 1-1-15,-2-2-1 0,2-3 0 16,0 1 0-16,-4-3-1 0,4-1-1 16,-3 0-1-16,3 0-1 0,0-3-1 15,-4 0 0-15,4 0-2 0,0-2-2 16,0 0-10-16,0 0-12 0,0 3-15 0,0-2-93 16,6 1-102-16,-6-1-246 15</inkml:trace>
  <inkml:trace contextRef="#ctx0" brushRef="#br3" timeOffset="-38055.43">23607 16552 557 0,'0'0'122'0,"0"0"3"0,0 0-96 0,0 0-12 16,0 0-2-16,0-5-2 0,0 5-8 15,-2-5-19-15,2 0-110 0,-8-2-110 16,2 1-277-16</inkml:trace>
  <inkml:trace contextRef="#ctx0" brushRef="#br3" timeOffset="-36442.89">24061 16232 278 0,'-6'0'66'16,"0"-5"6"-16,6 1-44 0,-2 4-2 16,2-5 1-16,0 5-1 0,0-5-1 0,0 5-6 15,5 0-4-15,-2 0-6 0,4-2-4 16,4 2-1-16,-3 0-1 0,5 0-1 15,0-5 0-15,1 5 0 0,-1 0 0 16,5 0 0-16,-4 0 0 0,3 0 0 16,-2 0 1-16,3 0-1 0,-3 5 0 15,2-5 0-15,-2 0 0 0,2 0-1 16,-2 2 1-16,-1-2-1 0,2 0-1 16,-2 0-4-16,-2 6-42 0,-4-6-45 15,1 0-69-15,-3 4-171 0</inkml:trace>
  <inkml:trace contextRef="#ctx0" brushRef="#br3" timeOffset="-36103.73">24125 16354 228 0,'6'0'69'0,"1"0"4"0,1 0-25 16,4 0-8-16,-1 0-8 0,3 0-6 15,-1 0-8-15,2 0-5 0,-2 4-3 0,0-4-1 16,4 4-3-16,-3-4 0 0,0 6-1 15,-1-6-2-15,1 5 1 0,-1-5-2 16,0 0 1-16,-2 0-2 0,-3 3 1 16,-2-3-1-16,2 0 0 0,-3 4-7 15,-1-4-43-15,-4 0-37 0,0 0-65 16,3 0-157-16</inkml:trace>
  <inkml:trace contextRef="#ctx0" brushRef="#br3" timeOffset="-34860.1">23573 16612 238 0,'-6'-5'72'0,"-1"-1"3"16,5 6-25-16,-2-7-6 0,-2 7-6 15,4-5-8-15,-4-1-7 0,1 6-4 16,3-5-4-16,-3 5-4 0,3 0-2 16,2 0-2-16,-5 0-1 0,5 0-2 15,-5 5 0-15,5-5 0 0,0 5-1 0,0-5-1 16,0 0 0-16,0 0-1 0,0 3 1 15,0-6-1-15,5 3 1 0,-1 0-1 16,-1 0 0-16,3 0 1 0,0 0-1 16,0 0 0-16,-4 0 0 0,3 0 0 15,-3 0 0-15,-2 0 0 0,0 0 1 16,0-5 3-16,0 1 1 0,0 4 1 16,0 0 2-16,0 0 0 0,0-4 2 15,0 4 0-15,0 0-1 0,0 4-1 0,0-4 0 16,-2 0 0-16,2-4-1 0,0 4-2 15,0 0 0-15,0 0-1 16,0 0-2-16,0 0 0 0,0 0-2 0,0 4-1 16,0-4-7-16,2 0-10 0,3 0-98 15,2-4-94-15,3-2-244 0</inkml:trace>
  <inkml:trace contextRef="#ctx0" brushRef="#br3" timeOffset="-29425.95">24918 16227 293 0,'0'0'77'0,"0"-7"5"16,0 7-38-16,0-4-8 0,0 4-6 16,0 0-6-16,0-4-5 0,0 4-4 15,0 0-4-15,0 0-4 0,0 6-2 16,2-1-2-16,-2-1-2 0,0 4 0 15,5 2 2-15,-5 3-1 0,2 2 1 16,-2-1 1-16,6 1 0 0,-6 1 0 16,6 2 0-16,-6-1 1 0,5-1-1 15,-5-3 0-15,3 1-1 0,2-2 0 0,-5-1 0 16,5-6-1-16,-5 0 3 0,2-5 4 16,-2 0 2-16,5 0 0 0,-5-6 0 15,0-4 0-15,0-1-1 0,2-4-2 16,-2-2-4-16,6 1-3 0,-6-4 1 15,6 1-2-15,-2-1 1 0,-1 3 0 16,4-2-1-16,3 1 0 0,-1 0 1 16,2 6-1-16,2-3 0 0,0 5 0 15,3-1 0-15,-3 2 0 0,5 3 0 16,-4 1 0-16,5 1 0 0,-1 4 0 0,-2-3 0 16,3 3 0-16,-6 3 1 0,5 1-2 15,-6 3 1-15,0-1 0 0,-2 3 0 16,-4 2 0-16,1 1-1 0,-2 0 1 15,-5 1-1-15,0 3 1 0,4 0-1 16,-4 0 1-16,0 0 0 0,0 0 0 16,0-2 0-16,4 3 1 0,2-3-1 15,0 1 0-15,1-3 1 0,0 1-1 0,4-2 1 16,-2-1-1-16,3-5 1 16,2-1-1-16,-2-4 0 0,2 0-1 0,2-6-7 15,0-3-8-15,0 0-45 0,0-6-51 16,1 0-84-16,-1 0-193 0</inkml:trace>
  <inkml:trace contextRef="#ctx0" brushRef="#br3" timeOffset="-29088.71">25662 15906 342 0,'0'0'85'0,"0"0"2"16,0 0-40-16,0 0-26 0,0 0-5 16,0 0-2-16,0 6-2 0,0 0 0 15,0-1-1-15,0 4 1 0,0 1 2 16,5 2-1-16,-5 2 1 0,0 1-1 0,0 0 0 16,0 2 0-16,2 1 0 0,-2-1-1 15,0 2 0-15,0-2-1 0,5 1-2 16,-5-3 1-16,0-1-2 0,0 1 0 15,0-1-1-15,0-2-1 0,0-2 0 16,0 2-1-16,0-2-1 0,-5 2-1 16,5-3 0-16,-4 1-2 0,4-3 0 15,-5 1-7-15,5 1-7 0,-5-1-10 16,5-1-13-16,-6 0-87 0,3 3-94 0,-2-2-223 16</inkml:trace>
  <inkml:trace contextRef="#ctx0" brushRef="#br3" timeOffset="-28705.37">25682 16508 445 0,'0'0'101'0,"0"-4"4"0,0 4-63 15,0-5-22-15,-2 5-2 0,2-5-1 16,0 5-1-16,0-3-3 0,0 3-3 15,0 0-2-15,-5 3-4 0,5 1-1 16,0 1-1-16,0 0-1 0,0 1 0 16,0 0 1-16,0-1-1 0,0-2 1 15,0-3-1-15,0 4 1 0,0-4 0 16,0 0 1-16,0 0 0 0,0 0 0 16,0-5 1-16,0 1 0 0,5-1 0 0,-5-2 0 15,0 2 1-15,2-2-1 0,-2 2 1 16,0 0 0-16,0 5 2 0,0-5 0 15,5 5-1-15,-5 0 1 0,0 0 0 16,0 0-1-16,0 0-1 0,0 0-2 16,0 0 1-16,0 0-2 0,0 0 1 15,0 0-1-15,0 0-1 0,-5 0 0 16,5 5-7-16,-3 0-11 0,3-3-15 0,-6-2-100 16,1 0-104-16,-1 0-262 0</inkml:trace>
  <inkml:trace contextRef="#ctx0" brushRef="#br3" timeOffset="-25994.6">26188 16334 420 0,'0'0'90'0,"0"-4"2"0,0 4-73 16,0 0-6-16,0 0 1 0,-5 0-1 0,5-4 0 15,0 4-2-15,0 0-1 0,0-4-3 16,0 0-4-16,0 4-10 0,0 0-62 16,0 0-32-16,0 0-76 0,0-3-174 15</inkml:trace>
  <inkml:trace contextRef="#ctx0" brushRef="#br3" timeOffset="-25490.18">26584 16078 278 0,'0'0'76'0,"-5"0"4"0,-2 0-22 15,1 5-25-15,0-1-6 0,-1-4-5 0,-1 10-2 16,2-3-3-16,0 1-2 0,-1 1-2 16,0 3-2-16,-1-1-1 0,3 7-2 15,-3-5-1-15,-1 0-2 0,2 3 0 16,0-2-1-16,1 0 0 0,3 3-1 16,3-2 0-16,-4 2 0 0,4-3 0 15,0 3 0-15,4-2 0 0,-1 2 0 16,3 0 0-16,1-2 0 0,4 1 0 0,-3-1-1 15,3-2 1-15,-1 0-1 0,2-2-1 16,1-5 1-16,0 1 0 0,-1-2-3 16,2-5-6-16,4 0-11 0,-3 0-87 15,2-5-86-15,-2-3-222 0</inkml:trace>
  <inkml:trace contextRef="#ctx0" brushRef="#br3" timeOffset="-25023.76">26846 16237 329 0,'-3'5'77'0,"-1"2"2"16,-2 1-31-16,0 1-36 0,3 3-1 16,-1 0 1-16,4 0-1 0,-6 1 0 15,6-2-1-15,0-1-1 0,7 0-1 16,-3 2-2-16,-2 0 0 0,4-1-2 0,-2-2 0 15,-1 1-1-15,1-3 1 0,-2-1-1 16,4-6 2-16,-6 0 2 0,5 0 0 16,-3-4 0-16,3-3 1 0,-3-2-2 15,4-2 1-15,0-1-3 0,1-2-3 16,-1 2 1-16,1-3-1 0,-1 1 0 16,5-1-1-16,-3 1 1 0,0 1-1 15,4-1 1-15,-1 0-1 0,-2 6 1 16,4-2-1-16,-2 3 1 0,-2 2-1 0,1-2 0 15,-3 7 0-15,-1-2 0 0,-3 2 0 16,3 0 0-16,1 2 0 0,-1 3 0 16,0 1 1-16,0 0-1 0,0 1 0 15,0 1 0-15,0-1 1 0,-3 3-1 16,1-1 1-16,-2 1 0 0,-2 1 0 16,5 0 0-16,-5 1 1 0,0-3 0 15,0 1-1-15,0-1 1 0,0-2 0 16,0 2-1-16,0-2 0 0,0 0-5 0,2 0-9 15,-2-1-61-15,7-6-30 0,-3 0-75 16,-1 0-171-16</inkml:trace>
  <inkml:trace contextRef="#ctx0" brushRef="#br3" timeOffset="-24777.97">27367 16276 319 0,'6'0'79'0,"0"-3"3"16,1 3-30-16,-1-4-30 0,6 4 0 0,-3-5-1 15,7 5-1-15,-1 0-3 0,3-5-3 16,0 5-3-16,2-4-3 0,1 4-2 16,0 0-2-16,-1 0-1 0,3 0 0 15,-3 0-1-15,1 0-1 0,-2 0-1 0,-5 0-4 16,0 0-10-16,-1 0-84 15,-4-3-82-15,-6 3-210 0</inkml:trace>
  <inkml:trace contextRef="#ctx0" brushRef="#br3" timeOffset="-24553.8">27542 16187 349 0,'0'7'83'0,"-3"-3"3"16,-1 2-45-16,4 1-20 0,-5 2-2 16,5 1-1-16,-7 0-1 0,7 4-2 15,-3-2-1-15,3 3-2 0,-6-1-3 16,6 3-1-16,0-2-3 0,-4 2-1 16,4 0-1-16,0-1-2 0,6-1-5 15,-1 0-10-15,-2-2-56 0,3-2-31 0,0-6-74 16,0-5-166-16</inkml:trace>
  <inkml:trace contextRef="#ctx0" brushRef="#br3" timeOffset="-24233.55">27755 16269 323 0,'0'-7'80'15,"0"-1"3"-15,2 1-36 16,-2 0-22-16,7-1-7 0,-7 1-3 0,6 1-2 16,-2-2-2-16,-1 3-2 0,2 2-2 15,-5-1-2-15,5 4-1 0,-5 0-1 16,2 0 0-16,-2 0-1 0,6 7 1 16,-6-2 0-16,0 3 2 0,0 0 1 15,0 3 1-15,0 3 1 0,0 0 2 16,0 1 0-16,0-1-1 0,0 3 0 15,0-2-2-15,0 2-1 0,0-3-1 0,0 1-2 16,0-1 0-16,2 0-2 0,3-1 0 16,0-2-4-16,1-3-8 0,1-2-14 15,2-6-82-15,-2 0-85 0,3-6-214 16</inkml:trace>
  <inkml:trace contextRef="#ctx0" brushRef="#br3" timeOffset="-23923.97">27969 16102 245 0,'3'7'68'15,"4"0"6"-15,2 3-31 0,-1 1-3 16,1 2-3-16,1-1-6 0,-1 2-2 15,2-2-3-15,-3 4-3 0,-1-1-3 0,-1 1-1 16,0 1-1-16,-1 1-2 0,-5-1-1 16,3 1 0-16,-3-1 0 0,-3 2 0 15,-4-2 0-15,1 0-2 0,-4-2 0 16,3 0-1-16,-2 0-3 0,-2-2-2 16,5-1-1-16,-1-1-3 0,1-2-3 15,0-2-9-15,6 0-11 0,0-3-38 16,0-4-61-16,5 0-88 0,2-4-207 15</inkml:trace>
  <inkml:trace contextRef="#ctx0" brushRef="#br3" timeOffset="-23703.97">28347 16313 562 0,'-4'-6'124'0,"-3"0"0"16,7-2-100-16,-6 2-8 0,6 2-4 15,-4 0-5-15,4 0-4 0,0 4-6 16,0-4-9-16,3 4-16 0,2 0-97 16,1-2-100-16,1 2-254 0</inkml:trace>
  <inkml:trace contextRef="#ctx0" brushRef="#br3" timeOffset="-23242.86">28740 16141 394 0,'0'0'93'0,"0"0"3"16,-2 0-60-16,-3 0-13 16,0 0-6-16,1 4-5 0,-3 1-2 0,-3 0-2 15,0 2-1-15,-1 3 1 0,-1-1 0 16,-1 4 1-16,0 1 1 0,3 1 0 16,-1 0 0-16,0 1 0 0,3 1-1 15,1-1 0-15,1 0-2 0,1 0-2 16,5 1 0-16,0 0-2 0,0-2 0 15,11-1-1-15,-4 0-1 0,5-1 1 16,3-1-1-16,4-2 0 0,2-5-8 0,4-1-10 16,5-4-64-16,-1 0-35 0,7-7-84 15,-1-3-188-15</inkml:trace>
  <inkml:trace contextRef="#ctx0" brushRef="#br3" timeOffset="-22767.75">29024 16231 420 0,'-8'7'90'16,"-2"0"1"-16,1 3-78 0,2 1-3 16,-2 1-1-16,2 0 1 0,5 0-1 15,2 1-1-15,0-2 0 0,0-1-1 16,0-1 0-16,0 2-1 0,2-1-1 15,-2-1 0-15,7 1-1 0,-3-5 0 0,-4 4 0 16,2-6 0-16,-2-3 1 0,6 0 0 16,-6-3 1-16,5-4-1 0,-3 0 1 15,4-5-2-15,-1 1 0 0,0-1-3 16,-2-1 0-16,4 0 0 0,-1-3 0 16,1 2-1-16,0 1 1 0,-1-2-1 15,3 3 0-15,0 1 0 0,-1 5 0 16,-1-3 0-16,3 4 1 0,-1 2-1 15,-2 3 0-15,3-4 0 0,-2 4 0 0,-2 0 0 16,1 4 0-16,0-1 0 0,-1 1 0 16,2 1 0-16,2 1 0 15,-3 0 1-15,2 2 0 0,-3 1 0 0,1 0 1 16,-2 2 0-16,-1-1 1 0,-4 1 1 16,3 0 0-16,-3 1-1 0,0-3 1 15,0 1-1-15,0-4-1 0,0 2 1 16,0 0-2-16,0 1 0 0,0-2-3 15,5-1-7-15,-5 2-11 0,2-3-85 0,3-5-8 16,-3 0-77-16,4-5-161 0</inkml:trace>
  <inkml:trace contextRef="#ctx0" brushRef="#br3" timeOffset="-22540.09">29404 16327 329 0,'4'0'82'16,"-2"0"5"-16,4 0-41 0,-1 0-17 0,2 0-2 16,1-3-1-16,3 3-3 15,0-6-4-15,4 6-5 0,-1-5-3 0,5 5-3 16,-1-6-3-16,-2 2 0 0,4-1-2 16,-3 2-1-16,1 3 0 0,-2-5-1 15,-3 1 0-15,6 4-4 0,-5-3-10 16,4 3-56-16,-5-5-34 0,-1 1-76 15,-3 0-174-15</inkml:trace>
  <inkml:trace contextRef="#ctx0" brushRef="#br3" timeOffset="-22300.93">29604 16181 356 0,'0'0'85'0,"-5"5"3"0,3-5-43 16,-3 5-23-16,3 0-3 0,-2 3 0 16,-3 0 0-16,5 0 0 0,-3 4-2 15,3-1-1-15,-2 3-1 0,-2-1-3 0,4 3-2 16,2-2-2-16,-6 1-3 0,6 2-1 16,0 0-2-16,-6 0 0 0,6-1-3 15,6 2-6-15,-4-2-10 0,3-1-92 16,-1-6-90-16,2-1-231 0</inkml:trace>
  <inkml:trace contextRef="#ctx0" brushRef="#br3" timeOffset="-21791.02">29877 16237 424 0,'0'-5'91'0,"-5"0"2"16,5 1-75-16,0 0-7 0,5 0-2 0,-1 0-2 16,-1 1 1-16,5 3-2 0,1-7-1 15,0 7-1-15,2-5 0 0,-2 5-1 16,3 0-1-16,1 0 1 0,-2 0-1 15,1 0 0-15,-1 0-1 0,-1 0 1 16,0 7-1-16,-2-4 1 0,0 2-1 16,-5 2 0-16,3-2 1 0,-1 2-1 0,-5 0 0 15,2 0 1-15,-2 1-1 0,0 1 0 16,0 0 0-16,-3 0 1 0,3 1-1 16,-10-1 0-16,4 3 0 0,-1-1 0 15,1-3 0-15,-3 2 0 0,2-1 0 16,-3 1 0-16,5 1-1 0,-1-2 1 15,1 0-1-15,1 0 0 0,4-1 1 16,-6-1-1-16,6-2 1 0,0-1-1 0,0-4 1 16,0 6-1-16,0-6 1 15,6 5 0-15,-1-5 1 0,0 0 0 16,3 0 1-16,0 0 1 0,2 0 0 0,0 0-1 16,2 0 0-16,1 0 0 0,0-6-1 15,0 6-1-15,-1-6-4 0,0 3-7 16,0-1-47-16,-2-4-51 0,1 0-82 15,-1-1-194-15</inkml:trace>
  <inkml:trace contextRef="#ctx0" brushRef="#br3" timeOffset="-21433.43">30235 16045 265 0,'0'-4'72'0,"5"0"5"0,-3 0 2 16,4 4-54-16,2 0-4 0,-2 0 0 0,4 5 2 15,-1 2-2-15,2 1-3 0,-2 1-3 16,4 4-1-16,-1-1-1 0,-1 2 0 16,2-2-1-16,-4 3-1 0,-2-3 1 15,5 1-2-15,-4 1 1 0,0-1-1 16,1 1-1-16,-6 0 1 0,3 1 0 15,0 2-1-15,-6 0 2 0,5 0-1 16,-5-2 1-16,0 1 1 0,0 0 0 16,0 1 1-16,-5-2 1 0,5 1-1 0,-6 0 1 15,3 0-1-15,-3-1-2 0,-3-2-1 16,0-2-2-16,1-2-1 0,0-1-2 16,-2-2-2-16,4 0-10 0,0-1-15 15,3-5-95-15,-2 0-18 0,-1 0-97 16,0-7-203-16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8.93323" units="1/cm"/>
          <inkml:channelProperty channel="Y" name="resolution" value="2115.36475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10-13T06:51:02.80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  <inkml:brush xml:id="br2">
      <inkml:brushProperty name="width" value="0.05292" units="cm"/>
      <inkml:brushProperty name="height" value="0.05292" units="cm"/>
      <inkml:brushProperty name="color" value="#92D050"/>
    </inkml:brush>
    <inkml:brush xml:id="br3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7956 9528 273 0,'0'0'59'0,"0"0"1"16,0 0-42-16,0 0-13 0,0-3-1 0,0 3 0 16,4 0 0-16,-4 0 1 0,0 0 0 15,0 0 1-15,0 0-1 0,5 0 0 16,-5 0 0-16,0 0 0 0,0 0-1 15,0 0 0-15,8 3 2 0,-4-3 2 16,-1 0 2-16,2 0 1 0,-3 0 1 16,3 0 0-16,1 0 0 0,-6 0-2 15,8 0-2-15,-1 0-2 0,4 0-2 16,-3 0-1-16,-2 0 0 0,1 0-2 16,2 0 0-16,0 0 0 0,-2 0 0 0,-3 0 0 15,4 0-1-15,-1 0 1 0,-3-5-1 16,3 5 1-16,1 0-1 0,-1 0 1 15,1 0-1-15,-1 0 0 0,1 0 1 16,3 4-1-16,-1-4 1 0,-1 0-1 16,-3 0 0-16,5 0 1 0,-2 0-1 15,1 0 1-15,0 5-1 0,2-5 1 16,-2 0 0-16,4 3 0 0,-4-3-1 0,1 0 1 16,0 3 0-16,4-3 0 0,-3 0-1 15,2 6 1-15,-2-6-1 0,2 0 1 16,1 3-1-16,-3-3 1 0,-2 0-1 15,0 0 1-15,0 0-1 0,0 0 1 16,2 3 0-16,-5-3 1 0,2 0-1 16,-2 0 1-16,2 0 0 0,-2 0-1 15,-1 0 0-15,1 4 0 0,0-4 0 16,0 0 0-16,0 0-1 0,1 0 1 0,2 4-1 16,-3-4 1-16,0 0-1 0,1 0 1 15,2 0 0-15,-2 0 0 0,3 0 0 16,-2 0 1-16,2 0-1 0,-1 0 1 15,1-4 0-15,-1 4 0 0,0-4 0 16,2 1-1-16,0 0 1 0,-2 3-1 16,2 0 1-16,0-6-2 0,1 6 1 15,-1 0 0-15,2 0-1 0,-2-3 1 0,1 3-1 16,-2-3 0-16,1 3 1 0,-2-5-1 16,3 5 0-16,-1 0 1 0,0 0-1 15,-2 0 1-15,1 0-1 0,2 0 0 16,-2 0 1-16,-1 0-1 0,2 0 0 15,-3 0 0-15,2 0 0 0,-2 0 0 16,0 0 1-16,-2 0-1 0,1 0 0 16,-1-4 0-16,1 4 0 0,1 0 0 15,-1 0 0-15,-2 0 0 0,2 0 0 16,1 0 0-16,1 4 0 0,-3-4 0 16,2 0 0-16,1 0 1 0,-1 5-1 0,1-5 0 15,-3 0 0-15,3 0 0 0,-2 0 0 16,-1 0 0-16,3 3 0 0,-3-3 0 15,0 0 1-15,2 0-1 0,-1 0 0 16,1-3 0-16,0 3 0 0,-2 0 1 16,3-5-1-16,-1 5 0 0,-2 0 0 15,0-4 0-15,2 4 0 0,-2 0 0 16,1 0 0-16,1 0 0 0,2 0 0 0,1 0 0 16,3-3 0-16,-3 3 0 0,3 0 1 15,-3 0-1-15,1 0 0 0,-1 0 0 16,-5 0 0-16,-1 0 0 0,2 0 0 15,-1 0 0-15,4-5 0 0,2 5 0 16,1 0 0-16,-1 0 1 0,3-2-1 16,1 2 0-16,-2 0 0 0,1-4 0 15,-3 4 1-15,-3 0-1 0,3-3 0 0,-3 3 0 16,3 0 0-16,-3 0 0 16,0 0 0-16,3 0 0 0,-3 0 0 15,2 0 0-15,-1 0 0 0,1-5 0 0,2 5 0 16,-1-5 1-16,1 2-1 0,0 3 0 15,-1-4 0-15,1-1 0 0,-4 5 0 16,2-6 0-16,-5 6 0 0,2-4 0 16,0 4 0-16,2 0 0 0,-1 0 0 15,3 0 0-15,0 0 0 0,4 0 0 16,-2 0 0-16,2 0 0 0,-2 0 0 0,0 0 0 16,0 4 1-16,1-4-1 0,-6 0 0 15,0 0 0-15,-2 4 0 0,-2-4 0 16,-1 0 0-16,-3 0 0 0,3 4 0 15,-2-4 0-15,3 0 0 0,2 3 0 16,-1-3 0-16,1 0 0 0,3 4 0 16,-2-4 0-16,-2 0 0 0,3 3 0 15,0-3 0-15,-3 0 0 0,2 0 1 16,0 0-1-16,-2 0 0 0,-1 0 0 16,1 0 0-16,0 0 0 0,0 0 0 15,-1 0 0-15,1 0 0 0,-1 0 0 0,0-3 0 16,0 3 0-16,-3 0 0 0,1 0 0 15,-1 0 0-15,-3 0 0 0,3 0 0 16,-3 0 1-16,4 0 2 0,-4 0 1 16,0 0 1-16,0 0 2 0,0 0 0 15,0 0 0-15,0 0 0 0,0 0-1 16,0 0-2-16,0 0-1 0,0 0-1 16,0 0-1-16,0 0 0 0,0 0-1 15,0 0 1-15,3 0-1 0,-3 0 0 16,0 0 0-16,0 3 0 0,6-3 0 0,-6 0 0 15,4 0 0-15,-4 5 0 0,3-5-1 16,-3 0 0-16,4 0-1 0,-4 0-1 16,5 0 0-16,-5 0-1 0,0 0 0 15,4 0-1-15,-4 0-2 0,3 0-2 16,-3 0-3-16,3 0-8 0,-3 0-62 16,0 0-15-16,5 0-65 0,-5-6-137 15</inkml:trace>
  <inkml:trace contextRef="#ctx0" brushRef="#br0" timeOffset="2591.54">10517 9240 335 0,'-3'-3'69'15,"3"3"0"-15,0-4-62 0,0 4-4 16,0 0-1-16,0 0-1 0,0 0 1 16,0-3 2-16,0 3 1 0,0 0 1 15,0 0 1-15,0 0 1 0,0 0-1 0,0 0 0 16,0 0-1-16,3 0-2 15,3 0-2-15,-3 0 0 0,1 3 0 0,2-3 0 16,0 0 2-16,0 0 0 0,2 4 0 16,-2-4 2-16,1 0 0 0,-1 0 0 15,2 0 0-15,0 0-1 0,0 0-1 16,0 0-1-16,2 0-1 0,-2 0 0 16,1 0-2-16,1 0 1 0,-1 0-1 15,1 0 1-15,0 0-1 0,-1 0 1 16,-1-4-1-16,0 4 1 0,1-5-1 0,-1 5 1 15,-1-3-1-15,-2 3 0 0,1 0 1 16,-1-4-1-16,1 4 0 0,-2 0-3 16,2 0-9-16,0 0-66 0,-1 0-9 15,1-3-61-15,-3 3-132 0</inkml:trace>
  <inkml:trace contextRef="#ctx0" brushRef="#br0" timeOffset="3340.76">10589 9390 188 0,'0'0'41'0,"0"0"0"16,0 0-21-16,0 0-19 0,0 0 0 15,0 0 8-15,0 0 10 0,0 0 8 16,0 0 4-16,0 0 5 0,0 0 2 0,0 0-1 16,0 0-9-16,0 0-9 0,0 0-6 15,0 0-5-15,0 0-3 0,0 0-3 16,0-3 0-16,0 3-1 0,3 0 1 16,-3 0 0-16,6 0 0 0,-3 0 1 15,1 0 0-15,6 0 0 0,-5 0 1 16,-3 0-1-16,3 0 0 0,1 0 0 15,0 0 0-15,0 0-1 0,-1 0 1 16,1 0 0-16,-1 0 1 0,1 0 0 0,3 0 1 16,-2 0 0-16,-7 0 1 0,9-5 0 15,-2 5-1-15,0 0 0 0,-1-5 0 16,0 5-1-16,-3 0 0 0,4 0-1 16,-7 0 1-16,4 0-1 0,2-4 1 15,-6 4-1-15,3 0 0 0,-3 0-1 16,4 0 0-16,-4 0 0 0,5 0-1 15,-5 0-1-15,0 0 1 0,2 4-1 16,3-4 1-16,-5 0-1 0,3 0-4 0,-3 0-5 16,0 0-11-16,4 0-30 0,-4 5-49 15,0-5-71-15,-4 3-166 0</inkml:trace>
  <inkml:trace contextRef="#ctx0" brushRef="#br0" timeOffset="10784.28">11019 9356 341 0,'0'0'72'0,"0"-5"0"15,5 5-62-15,-5-6-6 0,6 1 0 16,-3 1-1-16,2-1-2 0,-5-2 3 16,6 2 2-16,-6-2 4 0,4 2 2 15,-4-1 0-15,5-1 2 0,-5 2-1 16,7-3-2-16,-4 1-3 0,4-1-2 0,-1-2-3 15,0-2 0-15,-1 1-1 0,4-1 0 16,-2-1 0-16,-1 1 1 0,0 2 0 16,0-1 2-16,2 1 0 0,-2 3 0 15,-2 1 0-15,1-1 0 0,-1 2-2 16,-1 0 0-16,0 1-1 0,-3-1-1 16,7 0-1-16,-7 2 1 0,4-1-1 15,-4 4 1-15,3-5-1 0,-3 5 1 16,0 0-1-16,0 0 1 0,0-3-1 15,0 3 1-15,0 0-1 0,0 0-1 0,0 0 1 16,0 0-1-16,0 0-1 0,0 0 0 16,0 0 0-16,0 0 1 0,0 5-1 15,0-5 1-15,0 5 0 0,0 0 0 16,0 2 1-16,0 0 0 0,0 1 0 16,0 2 0-16,0 0 0 0,0 2 0 15,0-1 1-15,0 4-1 0,0-2 0 16,0 0 0-16,-3-1 0 0,3 3 0 0,0-3 1 15,0 3-1-15,-4 0 0 0,4-1 0 16,0 2 0-16,0 3 0 0,-3-3 0 16,3 0 0-16,0 1 0 0,0-3 1 15,0-2-1-15,0 0 0 0,0-1 0 16,0-2 1-16,0-1-1 0,0-1 0 16,0-2 0-16,0-2 1 0,3-3-3 15,-3 4-2-15,4-4-9 0,-4 0-52 16,5-5-28-16,-1-2-68 0,-1-3-152 15</inkml:trace>
  <inkml:trace contextRef="#ctx0" brushRef="#br0" timeOffset="11642.91">11281 9223 280 0,'0'0'67'0,"0"0"1"0,0 0-32 16,0-4-23-16,0 0-2 0,0 2 4 16,0-4 2-16,4 2 2 0,-4 0 1 15,0-1 2-15,0 0-1 0,4 2-3 16,-4-1-4-16,3-1-5 0,-3 2-3 0,5-2-1 15,-1 0-3-15,-1 1 0 0,4 0-2 16,0 0 1-16,2 0-1 0,1 0 0 16,2 4 1-16,-4-4-1 0,5 4 0 15,-1 0 0-15,-2-4-1 0,1 4 1 16,0 0 0-16,-1 0-1 0,3 7 1 16,-3-5-1-16,-1 5 1 0,-1-1 0 15,-1 1-1-15,1 2 1 0,-4-2 0 16,0 1 0-16,2 1 0 0,-6 0-1 15,6 2 1-15,-6 1 0 0,0 0 1 0,0 2-1 16,-6 0 1-16,-1 2 0 0,3 0 0 16,-4 1 0-16,1 0 0 0,1 0 0 15,-4-2 0-15,3-1 0 0,-3-2 0 16,-2-2 0-16,2 0 0 0,0-4 0 16,-3 2 0-16,4-3-1 0,-5 1 1 15,2-2 0-15,2-4-1 0,0 7 1 16,2-7-1-16,0 3 0 0,2-3 0 15,6 5 0-15,-5-5 0 0,5 4 0 16,0-4 0-16,0 0 0 0,0 0-1 0,0 0 1 16,0 0-1-16,0 3 0 0,0-3 1 15,0 0-1-15,0 4 1 0,4-4 0 16,-4 3-1-16,6-3 1 0,-6 5 0 16,9-5 0-16,-2 6 0 0,3-6 0 15,-3 6 1-15,2-2-1 0,1-1 0 16,0 2 0-16,-3-3 0 0,2 2 1 15,2-4-1-15,-2 6 1 0,0-6 0 16,1 2 0-16,-2-2 1 0,1 0 1 0,1 0 0 16,-4 0 1-16,3-2-1 0,0-2 1 15,-1 1 0-15,-1-2-1 0,2 0-1 16,-2 2 1-16,2-1-2 0,-2-1 0 16,-1-1-3-16,0 0-4 0,2 1-10 15,-2-2-83-15,0-1-81 0,1-1-209 16</inkml:trace>
  <inkml:trace contextRef="#ctx0" brushRef="#br0" timeOffset="12310.63">11720 9081 259 0,'4'0'55'15,"-4"-6"1"-15,0-1-42 0,0 2-9 16,0-1 0-16,3 2 2 0,-3 1 5 16,7-1 3-16,-7 1 4 0,4 3 1 15,-4 0 0-15,0 0-2 0,0 0-4 16,0 0-6-16,0 0-6 0,0 0-4 15,0 0-3-15,3 5 0 0,-3-2 1 0,0-3 0 16,0 9 2-16,5-4 3 0,-5 3 2 16,3 0 1-16,-3-1 1 0,0-1 1 15,0 2 2-15,0 1 2 0,0-2 0 16,-6 1 1-16,6 1 0 0,-3-1 0 16,3 5-1-16,-5-5-1 0,5 2-2 15,-4 0-1-15,4 0-1 0,0 2-1 16,0-3 0-16,-4-1 0 0,4 2 0 15,0 1 1-15,0-1 0 0,0-3 2 16,-3 1-1-16,3-1 0 0,0-2 0 0,-4 0 0 16,4-1-1-16,0-1-1 0,-3 1 0 15,3 0 0-15,0 1-1 0,0-1 0 16,0-4 0-16,0 5-1 0,-3-5 1 16,3 6-1-16,0-6 0 0,0 3-1 15,0-3 0-15,-4 5 0 0,4-1 0 16,0-1 0-16,0-3 0 0,0 5-3 15,0-1-7-15,0-4-11 0,0 6-79 16,0-6-4-16,0 0-71 0,0 0-141 0</inkml:trace>
  <inkml:trace contextRef="#ctx0" brushRef="#br0" timeOffset="12822.47">11741 9576 457 0,'0'0'102'16,"0"0"1"-16,0 0-76 0,0 0-12 15,0 0-1-15,0 0 0 0,0 0-3 16,0 0 0-16,0 0 0 0,0 0-1 15,0 0-1-15,0 0-2 0,0 0-2 16,0 0-6-16,0 0-12 0,0 0-101 0,0-6-96 16,6 1-248-16</inkml:trace>
  <inkml:trace contextRef="#ctx0" brushRef="#br0" timeOffset="20091.55">3379 10993 209 0,'0'0'46'0,"0"-7"1"16,0 7-29-16,0-5-9 0,0 5 2 15,5-5 3-15,-5 5 3 0,0 0 2 16,0-4-1-16,0 4-1 0,0 0-1 16,5 0-4-16,-5 0-3 0,4 0-2 15,2 0-2-15,-3 0 1 0,3 0-1 0,-1-4 0 16,2 4 0-16,1 0 0 15,0 0-1-15,-1 0 1 0,1 0 1 0,-1 0-1 16,0 0 0-16,3 0 0 0,-3-3-1 16,1 3-1-16,-2 0 0 0,1 0-1 15,3 0 0-15,-2 0-1 0,0 0 0 16,0 0 0-16,0 0 1 0,1-4-1 16,-2 4 0-16,1-6 1 0,-2 6 0 0,0-2 0 15,1 2 1-15,0-6 0 0,2 6 0 16,0-4-1-16,-2 4 0 0,5 0 0 15,-1 0-1-15,1 0 0 0,0 0-1 16,0 0 0-16,1 0 1 0,-1 0-1 16,0 6 0-16,1-6 0 0,-5 5 1 15,5-2-1-15,-3 1 0 0,1-4 0 16,1 5 1-16,-4-5-1 0,3 6 0 16,-4-6 0-16,5 0 1 0,-5 3-1 15,1-3 0-15,1 0 1 0,-1 3-1 16,-1-3 0-16,0 0 0 0,3 4 1 0,-1-4-1 15,-1 4 0-15,4 2 0 0,-4-6 0 16,3 2 1-16,-2-2-1 0,2 5 0 16,-4-5 0-16,3 5 0 0,-1-5 0 15,-2 0 1-15,0 4-1 0,-1-4 1 16,2 0 0-16,-2 0 0 0,2-4 0 16,0 4 0-16,0-3 0 0,-1 3 0 0,0-5 0 15,-1 5 0-15,2 0-1 16,-1 0 1-16,1 0-1 0,0-4 1 0,0 4-1 15,-1 0 0-15,0 0 1 0,2 0-1 16,1 0 0-16,-3 0 1 0,4 0-1 16,-2 0 1-16,2 0-1 0,-3-3 1 15,4 3 0-15,-5 0 0 0,4-5 1 16,-2 5-1-16,-2-5 1 0,4 5 0 16,-3 0-1-16,4 0 1 0,-5 0-1 15,4 0 0-15,-2 0-1 0,2 0 1 16,-4 0-1-16,2 0 0 0,1 0 0 0,-2 5 1 15,-1-5-1-15,1 0 0 16,0 0 0-16,-2 2 0 0,-1-2 1 0,0 0-1 16,2 0 1-16,-2 0-1 0,1 0 0 15,-3 0 1-15,2 0-1 0,2 0 1 16,0 0-1-16,-1 0 0 0,0 0 0 16,-1 0 1-16,3 0-1 0,-1 0 0 15,-1 0 1-15,2 0-1 0,1 0 1 16,0 0 0-16,-1 0-1 0,3 0 1 0,-3 0 0 15,-2-2-1-15,1 2 0 0,0 0 1 16,2 0-1-16,-1 0 0 0,-1 0 0 16,0 0 0-16,1 0 0 0,-1 0 0 15,1-5 0-15,2 5 0 0,-3 0 1 16,0-3-1-16,3 3 0 0,-1 0 0 16,-2-4 1-16,3 4-1 0,-2 0 0 15,2-4 0-15,0 4 1 0,3 0-1 16,-5 0 0-16,3 0 0 0,2 0 0 15,-3 0 0-15,0 0 0 0,3 0 0 0,-3 0 0 16,0 0 0-16,3 0 0 0,0 4 0 16,0-4 0-16,-1 0 1 0,-4 0-1 15,3 0 0-15,-3 4 0 0,-1-4 0 16,-2 0 0-16,3 0 0 0,-3 0 0 16,2 0 0-16,-1 0 0 0,-2 0 0 15,0 0 1-15,3 0 0 0,-1 0-1 16,0 0 1-16,-6 0 1 0,7-4-1 15,2 4 0-15,1 0 1 0,-3 0-1 0,0 0 0 16,4 0 0-16,-4 0 0 0,0 0-1 16,0 0 1-16,-7 0-1 0,12 0 0 15,-6 0 0-15,1 0 1 0,0 4-1 16,0-4 0-16,-1 0 0 0,0 0 0 16,-1 3 0-16,0-3 1 0,-1 0-1 15,2 0 0-15,0 0 0 0,-4 0 0 0,3 0 0 16,1 0 0-16,1 0 0 15,0 0 0-15,-1 5 0 0,1-5 1 0,5 2-1 16,-5-2 0-16,0 0 0 0,2 0 1 16,0 0-1-16,-1 6 0 0,-2-6 0 15,1 0 0-15,4 0 1 0,-3 0-1 16,-2-6 0-16,1 6 1 0,5 0-1 16,-4-4 0-16,1 4 1 0,1-4-1 15,-2 4 0-15,3 0 1 0,2-3-1 16,-5 3 0-16,4 0 0 0,0 0 0 0,-3 0 0 15,4 0 1-15,-1 0-1 0,-1 0 0 16,-1-3 0-16,1 3 0 0,1 0 0 16,-4 0 0-16,1 0 0 0,-2 0 0 15,-1 0 0-15,3 0 1 0,-4 0-1 16,1 0 0-16,2 0 0 0,0 0 0 16,-1 0 0-16,-1 0 0 0,1 0 0 15,-1 0 0-15,2 0 0 0,0 3 0 16,-4-3 0-16,2 3 0 0,1-3 0 15,0 6 0-15,-2-6 0 0,1 2 0 16,-2-2 0-16,4 0 1 0,-2 6-1 0,0-6 1 16,2 0-1-16,-3 0 1 0,4 0-1 15,-2 0 1-15,-1 0-1 0,1 0 1 16,0 0 1-16,-1-6-1 0,1 6 1 16,-1 0 0-16,1-2 0 0,0 2 0 15,2-5-1-15,-2 5 1 0,2-3-1 0,3 3 0 16,-4-4-1-16,6 4 1 15,-3-5-1-15,2 5 1 0,0-5-1 0,-4 5 0 16,4-2 0-16,-2 2 1 0,-1 0-1 16,1 0 0-16,0 0 0 0,-1 0 1 15,1 0-1-15,2 0 0 0,1 0 1 16,-2-6-1-16,-1 6 1 0,1-5-1 16,-3 5 0-16,1 0 0 0,0-3 1 15,-3 3-1-15,0 0 0 0,4 0 0 16,-3 0 0-16,3 0 1 0,-3 0-1 15,4 4 0-15,-4-4 1 0,4 0-1 16,-2 0 1-16,0 0-1 0,-1 4 0 0,2-4 0 16,-2 0 0-16,0 0 0 0,0 0 0 15,1-4 0-15,-2 4 0 0,-2 0 1 16,4 0-1-16,-3 4 0 0,1-4 0 16,-1 0 0-16,1 0 0 0,-2 0 0 15,3 0 0-15,-2 0 1 0,2 0-1 16,-2 0 0-16,0 0 0 0,3 0 0 0,0-4 0 15,-1 4 0-15,3 0 0 0,0 0 0 16,1 0 0-16,-1 0 0 0,1 0 0 16,-1 0 0-16,-1 0 0 0,-1 0 0 15,3 4 0-15,-4-4 0 0,1 3 0 16,0-3 1-16,0 4-1 0,1-4 0 16,-2 0 0-16,0 0 0 0,0 4 0 15,-2-4 0-15,1 0 0 0,-2 0 0 16,0 3 0-16,-1-3 0 0,-1 4 0 15,1-4 0-15,0 0 1 0,-1 5-1 16,0-5 0-16,1 4 0 0,1-4 0 0,-1 5 0 16,1-5 1-16,0 6-1 0,0-6 0 15,1 2 0-15,0-2 0 0,-1 4 0 16,1-4 1-16,-1 0-1 0,3 0 1 16,-2 3-1-16,0-3 1 0,-1 0 0 15,1 0 0-15,0 0 0 0,0 0 0 16,-1 0 0-16,0 0-1 0,0 0 1 0,2 0 0 15,-2 0-1-15,0 0 1 0,0 0-1 16,1 0 0-16,0 0 0 0,-1 0 0 16,0 0 1-16,1 0-1 0,0 0 0 15,0 0 0-15,2 0 0 0,-1 0 1 16,0 0-1-16,-1 0 0 0,0-3 0 16,4 3 0-16,-3 0 0 0,-1 0 1 15,2 0-1-15,2-4 0 0,0 4 0 16,-1 0 0-16,0 0 0 0,0 0 0 15,-1 0 0-15,4 0 1 0,-5 0-1 0,1 0 0 16,1 0 0-16,0 0 0 0,-1 0 0 16,3 0 0-16,-4 0 0 0,3 0 0 15,-2 0 1-15,0 0-1 0,1 0 0 16,-3 0 0-16,4 0 0 0,-6 0 0 16,3 0 0-16,-1 0 0 0,1 0 0 15,1 0 1-15,0 4-1 0,0-4 1 16,2 0-1-16,1 0 0 0,-1 0 1 15,0 0-1-15,0 0 0 0,2 0 1 0,-5 0-1 16,1 0 0-16,1 0 0 0,-3 3 0 16,-1-3 0-16,1 0 0 0,0 0 0 15,-1 5 0-15,0-5 0 0,0 4 0 16,0-4 0-16,2 0 0 0,-2 4 1 16,0-4-1-16,2 0 0 0,1 0 0 15,0 0 0-15,-2 4 0 0,3-4 0 16,-1 0 0-16,-2 0 0 0,0 0 0 15,3 0 0-15,-1 3 0 0,0-3 0 16,2 0 0-16,-1 0 0 0,-1 4 0 0,4-4 1 16,-3 0-1-16,2 0 0 0,-1 0 0 15,1 4 0-15,-2-4 0 0,0 0 0 16,3 0 1-16,1 0-1 0,-3 0 0 16,-1 0 0-16,2 0 0 0,0 0 1 15,1 0-1-15,-3 0 1 0,-1 0 0 16,1-4 0-16,0 4 1 0,-1 0 0 15,2 0-1-15,-4 0 1 0,2 0-1 0,0 0 0 16,-1 0 1-16,0 0-1 0,-1 0 1 16,-1-4-1-16,-2 4 1 0,3 0 0 15,-1 0-1-15,-3 0 0 0,1 0 0 16,1 0 0-16,-3 0-1 0,-2 0 0 16,7 0 0-16,-7 0 1 0,5 0-1 15,-5 0 0-15,3 0 0 0,-3 6 0 16,3-6 0-16,-3 0 0 0,0 3 0 15,4-3 0-15,-4 0 0 0,0 0 0 16,0 5 0-16,3-5 0 0,-3 0-1 0,0 2-2 16,0-2-8-16,0 0 5 0,0 0-99 15,-4 0-88-15,-2-2-227 0</inkml:trace>
  <inkml:trace contextRef="#ctx0" brushRef="#br0" timeOffset="21047.57">8057 10590 250 0,'0'0'70'0,"0"0"3"0,-5 0-22 15,5 0-17-15,0 0-8 0,0 0-5 16,0 0-3-16,0 0-5 0,0 0-3 16,0 0-3-16,0 0-2 0,0 0-3 0,5 0 0 15,-5 4-2-15,0-4 1 0,4 0 0 16,-4 0 1-16,4 0 2 0,2 3 1 16,-6-3 2-16,6 0 1 0,0 0-1 15,2 0 1-15,-2 0 0 0,1 0-2 16,1 0 0-16,2 0-1 0,-3 0 1 15,5 0-2-15,-4 0 1 0,5 0-1 16,2-3 0-16,2 3-2 0,-3 0 0 16,4 0 0-16,-5 0-1 0,1 0 0 0,-2 0-1 15,1 0 1-15,-3 0 0 0,3 0-1 16,-2 0 1-16,1 0-1 0,1 3 0 16,-5-3 1-16,3 0 0 0,-7 0-1 15,-4 0 1-15,7 0-1 0,-7 0-3 16,0 0-3-16,3 0-6 0,-3 0-25 15,0 0-61-15,0 0-76 0,0 0-183 16</inkml:trace>
  <inkml:trace contextRef="#ctx0" brushRef="#br0" timeOffset="21517.27">8065 10765 160 0,'0'0'38'0,"5"4"1"16,-5-4-5-16,4 0-15 0,-4 0 8 16,6 0 6-16,-3 0 4 0,1 0 4 15,2 0 1-15,-2 0-3 0,2-5-8 16,-1 5-9-16,0 0-6 0,4-3-4 15,-1 3-2-15,3-4-2 0,-3 4-2 16,5 0 0-16,0-5-1 0,3 5 0 0,0 0-1 16,1 0 1-16,-2 0 1 0,0 0-1 15,2 0 1-15,0 0 0 16,0 0-1-16,-4 0 0 0,-1 0-2 0,-1 0 0 16,-1 0-2-16,-1 0-2 0,-4 0-9 15,0 0-87-15,-5-5-82 0,0 5-213 16</inkml:trace>
  <inkml:trace contextRef="#ctx0" brushRef="#br0" timeOffset="30585.48">8699 10435 235 0,'0'0'55'0,"0"0"1"16,0 0-33-16,0 0-11 0,0 0-6 15,0 0-2-15,-4 0 0 0,4 5 1 16,-4-5 1-16,4 0 2 0,-4 4 1 16,-1-1 3-16,2-3 0 0,0 6 0 15,-1-2-3-15,1 0-1 0,-3 0-2 0,4 3-2 16,2-1-2-16,-6 1-1 0,1 1-1 16,5-1 1-16,-6 0-1 0,6 2 1 15,-4-1 0-15,4-1-1 0,-3 1 1 16,3-1 1-16,-7 0-1 0,7 0 1 15,-3 1 0-15,3 2 1 0,-4-3 0 16,4 0 1-16,-3 0 0 0,3 1 1 0,0-1 0 16,0 0 1-16,0 0-1 15,0 1 0-15,0 1-1 0,0 1 0 0,3-1-1 16,-3 1 0-16,6 1-1 0,-4 0 0 16,4 1-1-16,-3-2 0 0,1 2 1 15,2-1 0-15,0 0-1 0,-1-2 2 16,0-2-1-16,1-1 1 0,-1-1-1 15,0-1 1-15,1-1 0 0,1-3 0 16,-1 4 0-16,1-4-2 0,0 3-10 16,2-3-47-16,1 0-28 0,0 0-63 15,0-4-145-15</inkml:trace>
  <inkml:trace contextRef="#ctx0" brushRef="#br0" timeOffset="31446.01">8929 10585 199 0,'0'0'43'0,"0"5"1"16,0-1-27-16,0-1-13 0,3 1 3 16,-3 1 5-16,0 0 6 0,0 2 3 15,0-1 2-15,0 1 3 0,3 1 0 16,-3 0-5-16,0 0-4 0,0 2-6 15,0-1-2-15,0 1-2 0,0-4-3 16,0 3-1-16,4-2 0 0,-4 0-2 16,0-2 1-16,4 0-1 0,-4 1 0 0,0-3 0 15,0-3 1-15,0 5 0 0,0-5 1 16,0 0 2-16,0 0 2 0,0 0 2 16,0 0 1-16,0 0 0 0,0-4-1 15,5 1-1-15,-5-2-1 0,0-2-3 16,4 0-1-16,-4 1-1 0,0-1-1 15,4-2 1-15,-4 2-1 0,0-1 0 16,0 0 0-16,5 0 0 0,-5 0 0 16,4 0 0-16,-4 0 0 0,9 0 0 15,-5 0-1-15,0 1 0 0,2 0 0 16,0 2 0-16,0-2 0 0,1 4 0 0,-1-3 0 16,-2 3 0-16,2 3 1 0,0-7-2 15,-1 7 1-15,1-3 0 0,0 3 0 16,-3-3-1-16,1 3 1 0,-4 0-1 15,7 0 1-15,-1 0-1 0,-2 3 0 16,1-3 0-16,-1 5 1 0,2-1-1 16,0-1 0-16,1 1 1 0,-1 0-1 15,-2 0 1-15,0 1-1 0,2-1 1 16,0 2 0-16,-2-1 0 0,-1 0 0 16,-3 2 0-16,6-3 0 0,-6 4 1 0,4-3-1 15,-4 2 1-15,0-2-1 0,0 2 0 16,0-1 1-16,0 0-1 0,0-2 0 15,0 2 1-15,0-1-1 0,0-1 1 16,0 1 0-16,3 0-1 0,-3 0 1 16,0 0 0-16,5 0-1 0,-5 0 1 15,2 1-1-15,-2-3 1 0,6 2 0 16,-6-1-1-16,6-4 1 0,-6 6 0 0,4-6 0 16,-4 0 0-16,4 0-1 0,1 0 1 15,-2 2 0-15,0-2 0 0,2 0 0 16,-1 0 0-16,1-5 0 0,1 5 0 15,1-3 0-15,0 3-3 0,-3-5-9 16,4 5-59-16,-4-4-20 0,2 1-64 16,4 3-146-16</inkml:trace>
  <inkml:trace contextRef="#ctx0" brushRef="#br0" timeOffset="31953.51">9346 10684 207 0,'0'0'43'0,"0"0"1"0,0 0-34 16,5 0-4-16,-5 0 6 0,0 0 7 0,0 0 5 16,0 0 4-16,2 0 1 0,-2 0 0 15,5 0-3-15,-5 0-5 0,8 0-6 16,-2 0-3-16,0 0-3 0,3 0 0 15,2 0 1-15,-1 0 0 0,0 5 2 16,3-5 0-16,-2 0 1 0,-4 0 0 16,4 0 0-16,-4 0 0 0,1 0-2 15,-1 0 0-15,0 0-1 0,-1 0-1 16,1-3-2-16,-2 3-1 0,0 0-1 0,1 0-2 16,-2 0 0-16,2 0-1 15,-2 0-1-15,-1 0 0 0,3 0 0 0,-3 0-1 16,1 0 0-16,1 0 1 0,-5 0-1 15,7 0 0-15,-7 0 0 0,4 0-2 16,-4 0-4-16,6 0-8 0,-6 4-19 16,4-4-68-16,-4 0-80 0,6 4-192 15</inkml:trace>
  <inkml:trace contextRef="#ctx0" brushRef="#br0" timeOffset="32613.09">9733 10741 337 0,'0'0'83'0,"0"-4"0"16,0-1-20-16,0 1-51 0,0-3-7 16,0 0-3-16,0-1 0 0,0 1 0 15,3 0 1-15,-3 0 0 0,4 0 2 16,-4 1 1-16,5-2 0 0,-5 1 1 0,4 0 0 16,0 0-2-16,1-1 0 0,0 1-1 15,1 1-1-15,0-1-1 0,0 2-1 16,-2-2 0-16,3 1 0 0,-4 0 0 15,3 1-1-15,-3-1 1 0,-3 3-1 16,4-3 1-16,-4 6-1 0,6-4 1 16,-6 4-1-16,0 0 0 0,0-4 0 15,0 4 0-15,0 0 1 0,0 0-1 16,0 0 0-16,0 0-1 0,0 0 1 0,0 0-1 16,3 0 0-16,-3 4 0 0,0-1 1 15,4-3-1-15,-4 8 1 0,6-4 0 16,-6 1 0-16,4 2 0 0,-4-2 0 15,0-1 0-15,3 0 0 0,-3 0 1 16,0 3-1-16,5-2 0 0,-5 0 0 16,0 1 0-16,0 2 0 0,0-3 0 15,0 2 0-15,0-1 0 0,0 2 0 16,0 0 0-16,0-2 0 0,0 1 1 0,0 2-1 16,0-1 0-16,0 1 0 0,-6-1 0 15,6 2 0-15,-6 0 0 0,6 0 1 16,-3 1-1-16,3-3 0 0,-3 0 0 15,3-2 0-15,0 1 0 0,0-3 1 16,0 2-1-16,0-4 0 0,0-2 0 16,3 6 0-16,-3-6 1 0,4 4-1 15,-4-4-1-15,6 0-5 0,-6 0-9 16,0 0-56-16,6 0-22 0,-6-4-67 0,6 0-147 16</inkml:trace>
  <inkml:trace contextRef="#ctx0" brushRef="#br0" timeOffset="33384.61">9969 10447 235 0,'0'0'53'16,"0"0"1"-16,2 0-28 0,-2 0-21 0,9 0-3 15,-6 0 2-15,1 0 3 0,1 0 3 16,-1 0 2-16,3 4 2 0,-1-4 2 15,-2 0 2-15,3 5-2 0,-1-5-3 16,3 5-1-16,-2-1-4 0,-1 2-1 16,3-1-2-16,-1 0-2 0,-1 3-1 15,1-1 0-15,-1 1 1 0,0-1-1 16,0 1 1-16,-1 1 0 0,0-1 1 16,0 0 0-16,1 1-1 0,-2-2 0 0,0 1-1 15,-1 1 0-15,1-3-1 0,-2 2 1 16,-3 0-1-16,4-1 0 0,-4 1 0 15,5-1 0-15,-5 0 1 0,0 0 0 16,0 0 0-16,0-1 0 0,0 1 0 16,0 0 1-16,0 0-1 0,-5 0 1 15,5 2 0-15,-3-2 0 0,3 2 0 16,-3 1 0-16,3 0 0 0,0-1-1 16,-6 1 1-16,6-1-1 0,-3-1 2 0,3-1 0 15,-4-2 1-15,4 2 1 0,-6-3 0 16,1 2 0-16,2 1-1 0,-3-1 0 15,3 0-1-15,-3 0-1 16,0 0-1-16,2 1 1 0,-3-2-1 0,1 2-1 16,0-1 1-16,2-1 0 0,-1-1-1 15,0-1 1-15,2-3-1 0,3 4 0 16,0-4-1-16,-3 0 0 0,3 0-5 16,0 0-5-16,0 0-12 0,5 0-73 0,-5 0-76 15,5-7-191-15</inkml:trace>
  <inkml:trace contextRef="#ctx0" brushRef="#br0" timeOffset="36186.98">10345 10410 252 0,'0'0'71'0,"0"-7"3"0,0 3-27 0,0 4-13 16,0-5-4-16,-4 1-2 0,4 4-6 16,-3-4-2-16,3 4-3 0,0 0-2 15,0-4-3-15,-4 4-2 0,4 0-4 16,0 0-2-16,0 0-2 0,0 0-2 16,0 0-1-16,0 0 0 0,0 4-1 15,0 1 1-15,0 0 0 0,4 0 0 16,-4 2 1-16,0-1 0 0,0 0 1 0,0 3 0 15,0-3 1-15,0 1 0 0,0 0 0 16,0 0 1-16,0 1 0 0,0 1 1 16,-6 3-1-16,6-2 1 0,0 0 0 15,0 0 1-15,0-1 0 0,0-1 0 16,-4 0 0-16,4-2-1 0,0 1 0 16,0-1-1-16,0 3-1 0,-3-2 0 15,3-2 0-15,0 4-1 0,0-4 0 16,0 2 1-16,-3-1-1 0,3-2 0 15,0 2 1-15,0-1-1 0,0 1 0 16,0-1 1-16,-4 0-1 0,4 0 0 0,0-1 1 16,0 1-1-16,0-2 1 0,0 2-1 15,0 0 0-15,0-2 0 0,0-3 0 16,0 4 0-16,0 0-1 0,0-1 1 16,0-3 0-16,0 5 0 0,0-5 0 15,0 6-1-15,0-6 1 0,0 4 0 16,0-4 0-16,0 0-2 0,0 0-3 15,4 4-5-15,-4-4-12 0,0 5-35 0,0-5-49 16,0 7-77-16,0-2-174 0</inkml:trace>
  <inkml:trace contextRef="#ctx0" brushRef="#br0" timeOffset="37162.21">10302 10964 264 0,'0'0'61'0,"0"0"3"16,0 0-36-16,0 0-10 0,0 0 2 15,0-4 2-15,0 4 0 0,0-5 1 0,-3 5-1 16,3-2-2-16,0 2-4 0,0 0-3 16,0 0-5-16,0-4-2 0,0 4-2 15,0 0-2-15,0 0 0 0,0 0 0 16,0 0 1-16,-4 0 1 0,4-3 0 15,0 3 0-15,0 0 0 0,-3 0 1 0,3-4-1 16,0 4 0-16,0 0 0 0,-5 0-1 16,5 0 1-16,0 0-1 0,-4-4-1 15,4 4 1-15,0 0-2 0,0 0 0 16,0 0-1-16,0 0 0 0,0 0 0 16,0 0 0-16,0 4-1 0,0-4 1 15,4 4-1-15,-4-4 1 0,3 4 0 16,-3 0 0-16,5-1 0 0,-5 1 0 15,3 0 0-15,-3-1 0 0,0-3 0 16,0 6 1-16,4-6-1 0,-4 0 0 0,0 3 0 16,0-3 1-16,3 0-1 15,-3 0 1-15,0 0 0 0,0 0 0 0,0-3 0 16,4 3 0-16,-4-7 1 0,0 4-1 16,0-1 1-16,0-2-1 0,0 1 0 15,0-1 0-15,0 2 0 0,0-1 0 16,0 0 0-16,0 2-1 0,-4-1 1 15,4 0 0-15,0 4-1 0,-3-4 1 0,3 4-1 16,-4 0 1-16,4 0-2 0,-6 0 1 16,1 0 0-16,1 4 0 0,-2-4-1 15,1 6 1-15,0-2 0 0,1 1-1 16,0 0 1-16,4 0 0 0,-3 1-1 16,3 0 1-16,0 0 0 0,0 0 0 15,0 1-1-15,3-2 1 0,-3 2 0 16,7-1 0-16,-7-4 0 0,7-2 0 15,-1 5-1-15,-2-5 1 0,-1 4 0 0,0-4 1 16,-3 0-1-16,6 0 0 0,-6-5 1 16,0 5-1-16,3-6 1 0,-3 0-1 15,0 2 1-15,0-1 0 0,0 0 0 16,0-1 2-16,0 1 0 0,4 1 3 16,-4 4 0-16,0-3 1 0,0 3 0 15,0 0 0-15,0 0-2 0,0 0-5 16,0 0-13-16,0-4-92 0,0 4-89 15,0 0-228-15</inkml:trace>
  <inkml:trace contextRef="#ctx0" brushRef="#br0" timeOffset="58660.77">2508 9357 71 0,'0'7'16'0,"3"0"0"0,-3 0-11 15,4 0-2-15,2 4-1 0,-2-3-1 16,2 2-1-16,0-1 1 0,-1-1-1 16,4 0 0-16,-1 0 1 0,0 2-1 15,2-4 1-15,-1 3 0 0,4 0-1 16,-2-1 1-16,2-1 0 0,1 0 0 16,-1 1-1-16,0-1 1 0,1-2-1 0,2 4 2 15,0-4 1-15,-2 0 4 16,-1 0 3-16,5 0 2 0,0-1 3 0,-8-4 0 15,2 0 1-15,1 3-1 0,0-3-2 16,-1 0-4-16,-4 0 0 0,1 0-1 16,1 0 2-16,-3 0 2 0,2 0 1 15,-5-6 2-15,5 0 1 0,0 3-1 16,-1-4-1-16,4 0-2 0,-4-5-3 16,3 1-3-16,-2 3-2 0,1-5-2 0,-2-1 0 15,3 4 0-15,-4-5 0 0,-1 1-1 16,1 0 2-16,-2-1 0 0,1-1 1 15,-1-1 1-15,-5-3 2 0,11 5 0 16,-7 0 0-16,-1-4 0 0,3 3-1 16,-4 3 0-16,3-2-1 0,-5 1-1 15,5 1-1-15,-5 0 1 0,7 2-1 16,-7 0 0-16,0 1 0 0,0-1-1 16,0 5-1-16,0-3 1 0,0 2-1 15,-6-1 1-15,3 2 1 0,3-1-1 0,0 3 1 16,-8-3 0-16,5 0 0 0,-5-3 0 15,2 5 0-15,0-4-1 0,0 2 0 16,-2 1 0-16,0-2-1 0,0 0-1 16,4 3 1-16,-5-3 0 0,2-1 1 15,-6-5 0-15,6 3 1 0,-4 2 0 16,2-3 2-16,-2 1-1 0,3-1-1 16,-4 1 1-16,5 3-2 0,-1-1 0 15,-4-1 0-15,4 1-1 0,-2 1 0 0,4 0-1 16,-2 2 1-16,1-1 0 0,-1 1 0 15,-3 1 0-15,4-1 1 0,-4 3-1 16,2-3 0-16,-4 0 0 0,1 1 0 16,-1 1 0-16,3 1-1 0,0 3 1 15,-2-7-1-15,3 7 0 0,-1 0-1 16,0 0 1-16,0 0-1 0,2 0 0 16,-5 0 1-16,1 0-1 0,2 7 0 15,-2-4 1-15,1 1 0 0,-1 1 0 16,4 0-1-16,-3-1 1 0,4 1 0 0,-1 2-1 15,1-1 1-15,-3 3-1 0,1 0 1 16,2 2 0-16,-2 1 0 0,0 0 0 16,0 2 0-16,1-1 0 0,-1 1 0 15,3 0 0-15,-2-1 0 0,2 1 0 16,0-2 0-16,0 1 0 0,2-1 0 16,-2-1 0-16,0 0 0 0,1 0 0 15,0-1-1-15,3 1 1 0,2 0 0 0,-5-1 0 16,5 1-1-16,0 0 1 0,0 3 0 15,0 0-1-15,4 1 1 0,-2 2 0 16,4-2 0-16,-4 1 0 0,4 1 0 16,-1-1 0-16,3 0 0 0,-2 0 0 15,0 1 0-15,0-4 0 0,2 1 0 16,-2-3-1-16,1 2 1 0,-1-7 0 16,0 2 0-16,1-4 0 0,-1 0 0 0,0 0 0 15,0-4 1-15,1 3-2 16,2-3-16-16,2 0-61 0,-4 0-63 0,6 0-165 15</inkml:trace>
  <inkml:trace contextRef="#ctx0" brushRef="#br0" timeOffset="60530.37">2502 10137 73 0,'6'9'21'16,"-1"-2"0"-16,-1 0 0 0,0-2-14 15,2 3-3-15,0-3-2 0,1 2 0 16,0 0 0-16,-1-3 0 0,5 3-1 16,-2-3 1-16,3 1 0 0,1 0 3 15,0-1 4-15,4 1 2 0,-2-2 1 0,0-3 1 16,3 7 2-16,1-7-1 0,-2 5-2 15,0-5-2-15,3 6-3 0,-3-6-1 16,-1 0-1-16,2 0-1 0,-4 0 1 16,-1 0 2-16,0 0 0 15,-2 0 3-15,1-6 1 0,0 6 2 0,-1-5 1 16,1 2-1-16,2-1-2 0,-1-1 0 16,0 0-2-16,-2 1-1 0,-4-1 0 15,3 0 0-15,-1-2-1 0,-2 2 0 16,-1-2 0-16,2-1-1 0,-2 2 0 15,2-2 0-15,-2-2-1 0,1 2 1 0,1 2 0 16,-3-3-1-16,0 0-1 0,0 0 1 16,-3-1-2-16,-2 0 0 0,7-2 1 15,-7-2-1-15,0 1 2 0,0-3 0 16,-5 2 1-16,5-3 0 0,-6 0-1 16,2-1 1-16,-1 2-2 0,3 1 0 15,-3 1-1-15,-1-3 0 0,-1 7-2 16,1-1 1-16,4 3 0 0,-6-1 1 0,0-2 0 15,-1 2 0-15,1 1 0 0,-3-1 1 16,-2 1 0-16,0-1-1 0,0 2 0 16,0 2-1-16,-2 0 1 0,2 2-2 15,1-4 1-15,0 2-1 0,0 0 0 16,2 0-1-16,-1-2 1 0,0 2-1 16,1 1 1-16,-2 1-1 0,-4-1 0 15,0 4 0-15,-3-3 0 0,0 3 0 16,0 0 0-16,-1 0 0 0,1 0 0 0,-1 7 0 15,7-4 0-15,-3 1-1 0,0 3 1 16,2 0 0-16,1 1 0 0,0 4 0 16,4-1-1-16,-3 2 1 0,-2 0 0 15,3 3 0-15,-2-2 0 0,1 2 0 16,5 0-1-16,-2-1 1 0,-1 1 0 16,3 3-1-16,3-1 1 0,1 2 0 15,-3 2-1-15,6-1-2 0,0-2-14 16,0 1-67-16,6-1-69 0,-1 1-176 0</inkml:trace>
  <inkml:trace contextRef="#ctx0" brushRef="#br0" timeOffset="74244.95">6987 13790 78 0,'3'6'25'0,"-3"-2"2"0,6-1-1 0,-1-3-7 16,-2 5-2-16,2-1-1 0,-3 0-1 15,3 1-3-15,1-1-1 0,-3 1-3 16,2 2-1-16,1 0 0 0,0 0 1 16,0 1 2-16,1-1 3 0,0 0 0 15,0 0 0-15,-1-3 0 0,1 1-1 16,2-1-2-16,-2 0-3 0,2 1-2 0,1-2-2 16,0 1-1-16,3-1 0 0,0 1-1 15,0 0-1-15,1-4 1 0,-1 6 0 16,0-6 0-16,3 3 0 0,-1-3 0 15,-1 0 1-15,1 0 1 0,2 0 1 16,-3 0 0-16,4 0 1 0,-5 0-1 16,4-3 0-16,-4-3-1 0,3 1 0 15,-3 2-1-15,4-2-1 0,-3 0 2 16,1 0-1-16,-2-1 2 0,1 0 0 0,-1-1 0 16,-1 0 2-16,0-3 0 15,-2 1 1-15,1 1 0 0,-2-2 1 0,0 1-1 16,-1 4 2-16,-1-2-2 0,-1-1 1 15,1 1-2-15,-1 0 0 0,1 1-1 16,-1-3-1-16,1-2-1 0,-1-1 0 16,0 1-1-16,2-1 0 0,0 3 0 15,1-4 0-15,-1 4 0 0,-1-1 0 16,1 3 0-16,-3-3 1 0,0 1 0 0,-1-1 1 16,-4 0 1-16,4-1 0 0,-4 0 1 15,0-1-1-15,-5 0-1 0,2-2 0 16,3 2 0-16,-7-3-1 0,2-2 0 15,-1 0 0-15,0-2-1 0,-2 0 2 16,2 2-1-16,-1-3 0 0,1 3 1 16,-2 1-1-16,-4-2 0 0,3 2-1 15,-1 0 0-15,3 3-1 0,-2 0 0 0,0 1 0 16,0 2-1-16,3 2 1 0,-6-3-1 16,1 2 0-16,-1-4 1 0,1 2-1 15,-1 1 0-15,-1 1 1 0,0 1-1 16,0 0 0-16,-1 1 0 0,3 7 1 15,0-7-1-15,-4 2 0 0,2 2 0 16,-1-1 0-16,2 1 0 0,1 3 0 16,-4-6 0-16,2 6 0 0,-1 0 0 15,2-3 0-15,-2 3 0 0,1 0 0 0,-1 0 0 16,1 3 0-16,1-3 0 0,-2 4 0 16,3 0 0-16,2-4 0 0,0 6 0 15,0-6 0-15,-1 6 0 0,0-2 0 16,4 0 0-16,-4-1 0 0,0 2 0 15,3-5 1-15,0 7-1 0,-1-2 0 16,0 2-1-16,-1-2 1 0,3 2 0 16,-1 0 0-16,0 1 0 0,0-2 0 15,0 1 0-15,-3 1 0 0,2-3 0 16,0 2 0-16,-2 3 0 0,0-3 0 0,0 3 0 16,2 2 0-16,1 0 0 0,-4 3 0 15,4-3 0-15,0 2 0 0,1-1 0 16,-1-1-1-16,3-1 1 0,-2-1 0 15,6 2 0-15,-6 1-1 0,6 3 1 16,-3-3 0-16,3 1 0 0,0 1 0 16,0 0 0-16,-4 0 0 0,4-2 0 15,0-1 0-15,-4 0 0 0,4 0 0 16,0-1 0-16,0-2 0 0,4 2 0 0,-4-1 0 16,4-2 0-16,1 2-1 0,-3-2 1 15,3 0 1-15,0 0-1 0,-1 1 0 16,2-4 0-16,-1 2 0 0,1-2 0 15,0 2 0-15,-2-4 0 0,0 2 0 16,2-1 0-16,-3 1 0 0,1-1 0 16,-1 0 0-16,-3 0 0 0,6 1 1 15,-3 0-1-15,-3-2 0 0,6 1 0 16,-6-4 0-16,5 5 1 0,-5-5-1 0,3 3 0 16,-3-3 1-16,0 0 0 0,5 5-1 15,-5-5 2-15,0 0 0 0,0 0 0 16,0 0 2-16,0 0 0 15,0 0 1-15,0 0 0 0,0 0 0 0,0 0 0 16,0 0-1-16,0 0-2 0,0 0 1 16,0 0-2-16,0 0 0 0,0 0 0 15,0 0-1-15,0 0-2 0,0 0-3 16,0 0-9-16,0-5-50 0,-5 5-33 16,1-3-70-16,-3 3-160 0</inkml:trace>
  <inkml:trace contextRef="#ctx0" brushRef="#br0" timeOffset="83716.27">10127 13465 232 0,'0'0'52'15,"0"0"3"-15,0 0-23 0,0 0-12 0,4 0 3 16,-4 0 5-16,6 0 4 0,-1 0 2 15,-1 0-1-15,3 0-5 0,2-3-8 16,0 3-5-16,1-4-5 0,7 4-2 16,2-6-3-16,-2 4-1 0,2 2-1 15,0-7-1-15,-1 7 1 0,1-5-2 16,0 5 1-16,1-4 0 0,-4 4 0 16,3 0 0-16,1-4 0 0,0 4 0 0,2-3 0 15,-3 3 0-15,-5 0-1 16,3 0 1-16,-2 0-1 0,-1 0 0 0,-4 0 0 15,-2 0 0-15,0 0 0 0,-2 3-1 16,-2-3 1-16,-1 0-2 0,-3 0-3 16,6 0-10-16,-6 0-44 0,0 0-37 15,0-3-71-15,0 3-161 0</inkml:trace>
  <inkml:trace contextRef="#ctx0" brushRef="#br0" timeOffset="84256.62">10146 13687 89 0,'0'0'36'0,"3"0"11"0,-3 0-7 16,4 0 6-16,-4 0 5 0,7-4 1 16,-1 4-5-16,0 0-9 0,3-4-9 15,2 4-7-15,5-4-5 0,3 4-4 16,-3-3-2-16,3 3 0 0,-2-4-2 16,-1 4 0-16,-2 0-1 0,-5-4-2 15,5 4-2-15,2 0 0 0,-1 0-1 0,0 0-1 16,0 0 0-16,-1 4 0 0,1-4 0 15,-5 4 0-15,3-4 0 16,-3 3 0-16,4-3 0 0,-2 4 1 0,1-4 1 16,-3 4 0-16,2-4 0 0,-4 0 0 15,-3 0 0-15,-1 4 0 0,-4-4-1 16,3 0 0-16,-3 0-2 0,0 0-3 16,0 0-23-16,0 0-66 0,-3 0-76 15,-4 0-190-15</inkml:trace>
  <inkml:trace contextRef="#ctx0" brushRef="#br0" timeOffset="90920.47">11334 13446 190 0,'9'0'51'0,"1"0"2"0,-1 0-23 0,1 0-11 16,-3 0-4-16,2 0-1 0,-2 0-3 16,1-4-2-16,0 4 2 0,-1-4 0 15,0 4 3-15,0-4 0 0,1 4 1 16,-1 0-1-16,3-4-2 0,1 4-2 15,1 0-2-15,2 0-3 0,1 0-1 16,-2 0-2-16,-2 0 0 0,0 0-1 16,1 0 0-16,0 0 0 0,0 0 0 15,-1 4 0-15,1-4 1 0,1 0 0 0,0 0 1 16,1 0 0-16,-2-4 1 0,2 4-1 16,2-5 0-16,-1 5 0 0,2-6-1 15,0 6 0-15,-1-3-1 0,0 3 0 16,-2 0 1-16,4 0-1 0,-5 0 1 15,1 0-1-15,-1 0 2 0,2 0-1 16,-1 0 0-16,1 0 0 0,-1 0 0 16,-1 0-1-16,4 0 1 0,-4 0-1 15,3 0-1-15,-1 0 1 0,0 0-1 16,0 0 1-16,2 0-1 0,-2 3 0 0,3-3 1 16,-3 0-1-16,1 4 0 0,-2-4 1 15,2 0-1-15,1 0 1 0,-2 0-1 16,-1 0 1-16,2 0-1 0,0 0 1 15,0-4-1-15,-1 4 1 0,-1 0-1 16,3 0 0-16,-1 0 0 0,0 0 0 16,-2 0 0-16,2 0 0 0,-3 0 1 15,3-3-1-15,-2 3 0 0,1 0 0 16,-1 0 1-16,3 0-1 0,-2 0 1 0,2 0-1 16,-1 0 0-16,3-3 1 0,-3 3-1 15,1 0 0-15,-1-5 0 0,1 5 0 16,2 0 1-16,-4 0-1 0,2 0 0 15,-2 0 2-15,0-4 1 0,0 4 0 16,-1 0-1-16,-2-3 1 0,1 3 0 16,0 0 0-16,-2-6-2 0,2 6 0 15,0 0-1-15,-1-4 1 0,2 4-1 16,-1 0 0-16,3-4 1 0,-1 4-1 0,0 0 0 16,0-3 0-16,-1 3 1 0,1 0-1 15,0 0 0-15,-1 0 0 0,-2 0 0 16,2 0 1-16,0 0-1 0,-2 0 0 15,-1 0 1-15,2 0-1 0,0 0 0 16,0 0 1-16,-1 0-1 0,-2 0 0 16,3 0 1-16,0 0-1 0,1-4 1 15,-2 4 0-15,-2 0-1 0,3 0 1 16,-1 0-1-16,-1 0 1 0,0 0 0 0,0 0 0 16,0 0 0-16,1 0-1 0,-2 0 1 15,0 0-1-15,0 0 0 0,0 0 1 16,2 0-1-16,-4 0 0 0,3 4 0 15,-1-4 1-15,0 0-1 0,0 0 0 16,1 0 1-16,-1 0-1 0,1 0 0 16,0 0 1-16,1 0-1 0,0 0 1 15,-1 0-1-15,1 0 1 0,2 0-1 16,-1 0 1-16,0 0-1 0,0 0 1 0,-1 0-1 16,0 0 1-16,2 3 0 0,-2-3 0 15,0 0 0-15,2 0 0 0,-4 0-1 16,2 0 1-16,-1 0 0 0,1 0 0 15,0 0-1-15,-1 0 0 0,-2 0 1 16,1 0-1-16,0 0 1 0,-1 4-1 16,-2-4 0-16,3 0 1 0,-3 0-1 15,1 4 1-15,-1-4-1 0,3 0 0 16,-3 4 1-16,0-4-1 0,2 0 1 0,1 0-1 16,1 0 1-16,-2 0-1 0,3 0 0 15,-2 0 1-15,-1 0-1 0,3 0 0 16,-1 0 0-16,0 0 0 0,1 0 1 15,1 0-1-15,1 0 0 0,-2 0 0 16,2 0 0-16,-1 0 0 0,1 0 0 16,0 0 0-16,0 0 0 0,-1 0 0 15,2 0 0-15,-3 0 0 0,1 0 0 16,0 0 1-16,-1 0-1 0,2 0 0 0,-1 0 0 16,-1 3 0-16,2-3 0 0,-2 0 1 15,2 0-1-15,-1 4 1 0,1-4-1 16,-2 0 0-16,0 3 1 0,1-3-1 15,-1 0 0-15,-1 0 0 0,0 0 0 16,0 0 0-16,0 0 0 0,1 5 0 16,-3-5 0-16,2 0 0 0,0 0 1 15,0 0-1-15,-2 0 0 0,2 4 0 16,-1-4 0-16,3 0 0 0,-3 0 0 0,3 0 1 16,-1 0-1-16,1 0 0 0,2 0 0 15,0 0 1-15,2 0-1 0,-2-4 1 16,1 4-1-16,1 0 1 0,0 0 0 15,-1 0 0-15,-1 0-1 0,0 0 1 16,-2 0-1-16,0 0 1 0,5 0-1 16,-3-5 1-16,-2 5-1 0,3 0 0 15,-1 0 0-15,-1 0 0 0,1-3 0 16,-4 3 1-16,4 0-1 0,-4 0 0 0,1 0 0 16,0 0 0-16,-1 0 0 0,2 0 0 15,-2 0 0-15,4 0 0 0,-4 0 1 16,1 0-1-16,1 0 0 0,-1 0 0 15,1 0 0-15,0-4 1 0,2 4-1 16,0-5 0-16,-1 5 0 0,2-5 1 16,0 5-1-16,-1-5 0 0,-1 5 1 15,0 0-1-15,-1-3 1 0,2 3-1 16,-2 0 0-16,1 0 0 0,1 0 1 0,0 0-1 16,-1-5 0-16,3 5 1 0,-1-7-1 15,0 7 1-15,0-4-1 0,-2 4 1 16,-1-5-1-16,1 5 1 0,0-4-1 15,-3 4 0-15,2 0 0 0,-3-4 1 16,0 4-1-16,0 0 0 0,1 0 0 16,0 0 0-16,-2 0 0 0,1 0 0 15,0 0 1-15,0 0-1 0,-1 0 0 16,2 0 0-16,-1 0 1 0,1 0-1 0,0 0 0 16,2 0 0-16,0 0 0 0,-2 4 0 15,1-4 0-15,1 0 0 0,1 0 0 16,1 0 0-16,-2 0 0 0,1 0 0 15,1 4 1-15,2-4-1 0,-4 4 0 16,3-4 0-16,-2 0 0 0,2 0 1 16,0 0-1-16,0 0 0 0,0 0 1 15,-1 0-1-15,2 4 1 0,-2-4-1 16,-2 0 1-16,2 4-1 0,-2-4 1 0,1 0-1 16,-2 4 0-16,-1-4 1 0,2 4 0 15,-1-4-1-15,1 0 1 0,-3 4 0 16,2-4 1-16,0 0-1 0,0 0 0 15,0 0 1-15,2 0 1 0,-1 0-1 16,1 0 1-16,3 3 0 0,1-3 1 16,3 0-1-16,-2 4 0 0,2-4 0 15,-1 0 0-15,-1 3 1 0,1-3 0 16,-4 0 1-16,3 0 1 0,-5 0-1 16,1-6 1-16,-2 2 0 0,-4 0-1 0,1 4-2 15,-4-7 0-15,-2 7 0 0,-4-5-5 16,0 5-8-16,0-7-22 0,-4 2-77 15,-4 1-88-15,-4-3-217 0</inkml:trace>
  <inkml:trace contextRef="#ctx0" brushRef="#br0" timeOffset="102172.58">11955 12717 263 0,'0'0'64'16,"0"0"3"-16,0 0-38 0,0 0-8 16,-4 0 0-16,4 0 0 0,0-3-4 15,-3 3-3-15,3 0-3 0,0 0-3 16,0 0-3-16,-7 0-1 0,7 0-2 0,-3 3 0 15,0-3-2-15,-3 7 1 0,-1-2 0 16,1-1 0-16,-2 3 0 0,-1 1 0 16,0 1 1-16,-2-1 0 0,0 2 1 15,1-2 1-15,2 0 1 0,-2 1 1 16,1-3 1-16,-4 1-1 0,6 1 0 16,1 1-1-16,-1-1-1 0,-2 1-1 15,3 2-1-15,2-2-1 0,0 0 1 16,1 2-1-16,3-2 1 0,-5 2-1 0,5 0 1 15,0 0 0-15,0 2 0 0,0 2 0 16,8 3 0-16,-3-3-1 0,4 4 0 16,1 0 0-16,2-1 0 0,-2-1-1 15,1 0 1-15,2-1-1 0,2 1 1 16,-2-4 0-16,2-1 0 0,-1 0 1 16,0-3-1-16,1-2 0 0,-2 1 1 15,2-3-1-15,-3 2 1 0,1-2-1 16,-1-2-2-16,0 1-7 0,0-4-28 0,-3 0-56 15,1-4-73-15,-3 4-177 0</inkml:trace>
  <inkml:trace contextRef="#ctx0" brushRef="#br0" timeOffset="102846.1">12078 12844 229 0,'0'0'49'0,"0"6"4"15,3-1-31-15,-3 2-5 0,0 0 2 16,4 0 2-16,-4 4 2 0,4-2 1 16,-1 3-3-16,-3-5-3 0,6 4-6 15,-3 0-3-15,-3-3-3 0,6 3 0 16,-2 1-2-16,2-2-1 0,-3 1 0 0,0 0-1 15,2-2 0-15,1 2-1 0,-6-3 0 16,0-4 1-16,6 3-1 0,-6-7 2 16,0 4 5-16,0-4 3 0,0 0 1 15,0 0 1-15,0-9-1 0,-6 1 0 16,6 1-2-16,0-3-4 0,-8-3-4 16,8 0-2-16,0-1 1 0,0 1-1 15,0-1 0-15,0 2 1 0,0 0-1 16,9 2 0-16,-9-2 0 0,6-2 1 15,-1 1-1-15,-1 2 0 0,2 0 1 16,-1-1-1-16,0 3 1 0,1-1 0 0,0 3-1 16,-1 2 0-16,2 0 1 0,1 0-1 15,0 5 0-15,-2-5 0 0,1 5 0 16,-1 0 0-16,-2 0 1 0,1 0-1 16,-1 0 0-16,-4 0 1 0,5 0-1 15,-1 5 1-15,1-5-1 0,-5 6 0 16,6-2 1-16,-6 1-1 0,6 1 0 15,-3 0 1-15,1 3-1 0,-4 3 1 16,3-2-1-16,-3 0 0 0,0 3 1 0,6-2-1 16,-6 1 1-16,0-1 1 0,0 1 0 15,0 0 0-15,0-1 1 16,0-1 0-16,3 4 0 0,-3-2 0 0,0-2 0 16,0 0-1-16,0-1 0 0,4-1 1 15,-4-3 0-15,6 1 1 0,0-3 1 16,1-3 0-16,1 3 0 0,0-3 1 15,1 0-1-15,-2 0-1 0,1-5-1 0,0 5-1 16,-3 0-1-16,1-3 0 0,1 3-3 16,-1-5-5-16,0 5-11 0,1-7-63 15,-1 1-23-15,-1-2-73 0,0-3-158 16</inkml:trace>
  <inkml:trace contextRef="#ctx0" brushRef="#br0" timeOffset="103151.28">12469 12917 284 0,'4'0'68'0,"-4"0"4"15,5 0-29-15,-2 0-20 0,2 0-2 16,2 0 2-16,1 0 2 0,-1 0 0 15,2 0-3-15,1 0-3 0,1 0-3 16,0 4-2-16,1-4-3 0,0 0-1 0,1 0-2 16,-2 0-1-16,0 0-1 0,0 0-1 15,-1 0 0-15,-2 0-1 0,2 0 0 16,-3-4-1-16,2 4-1 0,-2-5 0 16,0 5-2-16,-1-5-4 0,1 5-7 15,-1-5-25-15,0 1-68 0,1-1-80 16,-2 1-199-16</inkml:trace>
  <inkml:trace contextRef="#ctx0" brushRef="#br0" timeOffset="103641.74">12864 12951 334 0,'5'-4'72'0,"-1"-2"-1"16,2-1-55-16,0-2-8 0,1-1 1 15,-1 0 2-15,0-2 4 0,-1 0 0 16,0 0 2-16,2 0-1 0,-3 0 0 16,2 1-5-16,0 2-3 0,0 0-2 15,-3 1-1-15,2 1-1 0,1 3-1 16,-3-1 0-16,-3 0-1 0,4 5 1 15,-4-6-2-15,5 6 1 0,-5 0-1 16,0 0 0-16,0 0-1 0,0 0 0 0,0 0 0 16,0 3 1-16,0 2-1 0,0-2 0 15,0 2 0-15,0-1 1 0,0 2 0 16,0 0-1-16,-5 0 1 0,5 3 0 16,0 1 0-16,0 2 0 0,0-3 0 15,-3 4 0-15,3-1 1 0,0 4-1 16,0-2 1-16,-4 2 0 0,4 0-1 0,-4 2 1 15,4-2 0-15,-5 4 0 16,5-6 1-16,-5 3-1 0,5-4-1 0,0-2 1 16,0-1 0-16,0 0 0 0,0-5 0 15,0 2-1-15,5-2 0 0,-5-1 1 16,5-4-1-16,-5 5-1 0,4-5-2 16,-4 0-6-16,6 0-10 0,-6 0-50 15,6-6-31-15,-3 0-72 0,-3-1-155 16</inkml:trace>
  <inkml:trace contextRef="#ctx0" brushRef="#br0" timeOffset="104111.76">13061 12651 288 0,'0'0'66'0,"6"0"0"15,-1 0-28-15,-2 0-31 0,2 4-3 16,2-4 2-16,-1 4 2 0,1 2 2 16,0-2 2-16,1 3 0 0,0 0 1 15,2 0-1-15,-4 0 1 0,3 1-2 16,-2 1-1-16,1-1 0 0,0 1 0 15,-4 1-1-15,1 0-1 0,-1 1-1 0,0-3-2 16,0 3 0-16,-4-1-2 0,6-1 0 16,-6 0-1-16,6 1-1 0,-2 1 1 15,-4 3-1-15,6 0 0 16,-3-1 0-16,-3 2 0 0,7 0 0 0,-7 1 0 16,4-1-1-16,-4-2 1 0,3 1 0 15,-3 2 1-15,0-1 0 0,0 3 0 16,0-2 1-16,0-1-1 0,0-1 1 15,0 1 0-15,0-1 0 0,-3-4-1 16,3 1 1-16,0-5-1 0,0 1 0 0,-4-2 0 16,4-5 0-16,0 5 0 0,0-5 0 15,0 0 0-15,0 0-5 0,0 0-11 16,0-5-84-16,0 0-82 0,0-4-213 16</inkml:trace>
  <inkml:trace contextRef="#ctx0" brushRef="#br0" timeOffset="104596.26">13480 12432 194 0,'0'-6'46'15,"3"1"7"-15,-3 1-17 0,5 1 0 0,-5 3 2 16,0-4 0-16,0 4 0 0,0 0 1 16,0 4-5-16,0-1-9 0,0 4-9 15,0-2-4-15,0 5 0 0,0 0 1 16,0 1-2-16,0-1-2 0,0 2 1 15,0 2-1-15,0-1-1 0,0 2 1 16,0 0-1-16,-4 0 0 0,4 2 0 16,0-2-1-16,0-2 0 0,-3 1 0 0,3-1-1 15,-4 0 0-15,4-1-1 16,0 0 1-16,0-1 0 0,-3 0 0 0,3 1 0 16,0-3 0-16,0-1 0 0,4 3-1 15,-4-3 0-15,0 2 0 0,0-2-2 16,5 1 0-16,-5-1-1 0,0 0 0 15,0 0-1-15,0 0 0 0,0-4 0 16,3 1 0-16,-3-2 0 0,0 1-1 16,0-4-5-16,4 4-7 0,-4-4-9 0,0 4-35 15,0-4-61-15,0 0-86 0,0 3-197 16</inkml:trace>
  <inkml:trace contextRef="#ctx0" brushRef="#br0" timeOffset="105174">13471 13052 304 0,'0'0'72'0,"-4"0"2"15,4 0-37-15,0 0-15 0,-3 0-3 16,3 0 0-16,-6 3-2 0,6-3-2 15,0 7 0-15,-4-4-4 0,4 3-4 16,0-2-2-16,-3 3-1 0,3-5-1 16,0 3-1-16,0 2 0 0,0-2 0 15,0-2 1-15,0 1-1 0,0-4 1 16,0 5 0-16,0-5 0 0,3 0 0 0,-3 0 1 16,0 0 0-16,4 0 1 0,-4 0 0 15,0 0 0-15,7 0 0 0,-7-6 2 16,0 6 0-16,0-4 1 0,3 4 2 15,-3-4 0-15,0 4 2 0,0 0 1 16,0 0-1-16,0 0-1 0,0 0 0 16,0 0-1-16,0 0 1 0,-3 0 0 0,3 0-1 15,0 0 0-15,0 0-1 0,0 0-2 16,0 0-2-16,0 0-1 0,0 0-2 16,0 0-1-16,0 4-1 0,0-4 0 15,0 0 1-15,0 3-1 0,0-3-3 16,3 3-5-16,-3-3-11 0,3 0-39 15,-3 0-65-15,0-5-92 0,6-5-216 16</inkml:trace>
  <inkml:trace contextRef="#ctx0" brushRef="#br0" timeOffset="107272.67">13825 12784 257 0,'0'0'69'16,"-3"0"3"-16,3 0-23 0,-4 0-26 15,4 0-4-15,-3 0-1 0,3 0-5 16,0 5-5-16,-6-5-2 0,6 3-2 15,0 1 1-15,0 0 0 0,0 2 1 16,0 1 0-16,0 1 1 0,0 4 1 16,6 0 0-16,-3 1 0 0,-3-1 0 15,7 1 0-15,-2 0 0 0,1-1-1 16,0-1-1-16,2-1-1 0,-4 0-2 0,3 1 0 16,-2-2 0-16,-1 1-1 15,-4-2-1-15,5-2 0 0,-5 0 1 0,5 2-1 16,-5-8 1-16,0 4 0 0,4-4 0 15,-4 0 0-15,0 0 1 0,0 0 0 16,3-4 0-16,-3 4 0 0,0-4 1 16,7-2-2-16,-7 1 1 0,0-4-1 15,3 1-1-15,-3-3 0 0,0 3-1 16,4-1 1-16,-4-1-1 0,0 4 0 0,5-3 1 16,-5 0-1-16,7 0 0 0,-7 1 1 15,7-2-1-15,-3-2 0 0,-1 3 0 16,3-1 0-16,-3 3 0 0,1-1 0 15,1 1 0-15,0 0 1 0,-2 2-1 16,3 1 0-16,-3 1 0 0,1-2 0 16,1 1 0-16,0 4 0 0,1-4 0 15,-2 4 0-15,1-4 0 0,1 4 0 16,-3 0 0-16,1 0 0 0,0 0 0 16,2 0-1-16,-2 0 1 0,0 4 0 15,1-4 0-15,-1 4 0 0,1-4 0 0,1 4 0 16,0-2 0-16,0 3 0 0,-1 0 0 15,1 0 0-15,-2 0-1 0,3 4 1 16,-4 1 0-16,0 0 0 0,1-1 0 16,1 1 0-16,-1 0 0 0,-1 2 0 15,-3-2 0-15,7-1 0 0,-7 3 0 0,4-2 0 16,-4 0 0-16,4 2 0 0,0-2 0 16,0-1 0-16,-4 0 0 0,6-2 1 15,-3 0-1-15,2-2 0 0,-2 1 0 16,0-6 0-16,1 2 1 0,-1-2-1 15,1 0 1-15,0 0 0 0,0-5 0 16,1-2 0-16,-2 2 1 0,2-3 0 16,-2 0 0-16,1 0 1 0,-1-3 0 15,-3 4 0-15,4 1-1 0,-4-1 1 16,0 2 0-16,0 0-1 0,0 5-1 16,0-5-1-16,0 5-4 0,0-3-4 0,-4 3-10 15,1 0-49-15,-1 0-36 0,-2 0-73 16,3 3-164-16</inkml:trace>
  <inkml:trace contextRef="#ctx0" brushRef="#br0" timeOffset="107875.15">14462 12910 441 0,'0'0'100'0,"0"0"3"0,0 0-68 16,0 0-8-16,0-3-3 0,0 3-3 16,0 0-2-16,0 0-3 0,0 0-2 15,0 0-5-15,0 0-4 0,0 0-2 16,0 3-6-16,2-3-7 0,-2 5-13 16,0-5-94-16,0 4-95 0,0-4-240 0</inkml:trace>
  <inkml:trace contextRef="#ctx0" brushRef="#br0" timeOffset="110883.28">14826 12712 248 0,'0'7'53'0,"-8"-4"1"16,5-3-37-16,-1 4-4 0,0-4 4 0,-2 5 4 15,0-5 3-15,2 6 2 0,-2-2 2 16,0-1-3-16,2 4-4 0,-2 0-6 16,-1 2-3-16,0-1-2 0,1-2-1 15,-1 2-2-15,0-2 0 0,1 0 0 16,0 0-1-16,0-1 0 0,3 1 0 16,-3 3-1-16,2 2 0 0,0 1-2 15,4 0 1-15,-4 1-2 0,4 2 1 16,0 0-1-16,0-1 0 0,0 1 0 0,5 0 1 15,0 0 0-15,3 1 1 0,-1-2 0 16,3 1 1-16,5 0-1 0,-2-5 0 16,1 2-1-16,1-3 0 0,0-2 0 15,-1-1-1-15,2-2-1 0,-3-4 1 16,-2 4-3-16,2-4-4 0,-1 0-8 16,-1 0-33-16,-1 0-54 0,-2-8-77 15,-1 2-182-15</inkml:trace>
  <inkml:trace contextRef="#ctx0" brushRef="#br0" timeOffset="111511.73">14987 12804 199 0,'0'0'50'0,"0"0"7"16,0 0-18-16,0 3-10 0,0-3 3 16,0 4 2-16,0 0 1 0,3 2-4 15,-3-1-7-15,0 3-7 0,0 2-5 16,7 3-3-16,-7-3-1 0,0 2-2 16,5-2 1-16,-5 1-1 0,4-3 0 15,-4-1 0-15,0-1 0 0,4 0-1 16,-4 0-1-16,9 2-1 0,-9-4 0 15,4 0 0-15,-1-4 0 0,-3 0 0 16,4 0 1-16,-4 0-1 0,0-5 1 0,3 0-1 16,-3 0 0-16,9 3 0 0,-9-5-2 15,6 0 1-15,-2-1-1 0,-1 1-1 16,1-3 1-16,0 1 0 0,-4-3-1 16,8 2 1-16,-1 0-1 0,-1 3 0 15,-1-1 0-15,3-1 0 0,-1 2 1 16,-2 4-1-16,3 3 0 0,-2-9 0 15,0 6 0-15,0 3 0 0,-1-5 0 0,-5 5 0 16,7 0 0-16,-4-5 0 0,1 5 0 16,-4 0-1-16,5 0 1 0,-5 0 0 15,7 4 0-15,-7-4-1 0,3 4 1 16,1-4 0-16,-4 4 0 0,0 3 0 16,3-1 0-16,-3 3 0 0,0-2 0 15,6 1 0-15,-6 4 0 0,0-5 0 16,4 0 0-16,1-2 0 0,-5 3 0 15,7-1 0-15,-5-2 0 0,3 0 1 16,-2-1-1-16,1 0 0 0,-4 0 0 0,6-4 0 16,-3 4 0-16,4-4 1 0,-1 0-1 15,0 0 1-15,-1 0 0 0,3-5 0 16,0 5-1-16,1-5 1 0,-2 5-3 16,3-5-7-16,0 5-24 0,-1-6-63 15,1 3-75-15,-3-3-187 0</inkml:trace>
  <inkml:trace contextRef="#ctx0" brushRef="#br0" timeOffset="111843.06">15442 12808 197 0,'5'0'66'0,"0"0"6"16,0 0-6-16,-1 0-26 0,4 0-2 15,0 0-3-15,1 4-7 0,1-4-7 16,2 0-5-16,3 0-3 0,2 4-1 16,-1-4-1-16,1 0-2 0,2 0-2 15,0 0 1-15,-2 0-2 0,-3 3 0 16,2-3-1-16,-2 0-1 0,-2 0 0 15,0 0-2-15,-2 0 0 0,-2 0 0 16,2 0 0-16,-5 0-2 0,1 0-1 0,1-3-6 16,-4 3-9-16,0 0-39 0,-3-5-42 15,0 5-70-15,0-4-162 0</inkml:trace>
  <inkml:trace contextRef="#ctx0" brushRef="#br0" timeOffset="112124.1">15585 12720 187 0,'0'5'49'16,"-6"0"7"-16,6 2-22 0,-3 2-1 15,3 0 3-15,-4 0 2 0,4 2-1 16,0-5-3-16,0 4-4 0,0-2-6 15,0 0-4-15,0 0-3 0,0 0-3 0,0 1-2 16,0 3-1-16,0-1-2 0,0 1-2 16,0 0-1-16,4 0-1 0,-4 0-1 15,0-2-1-15,5-1-2 0,-5 1-4 16,4-3-8-16,-4 0-31 0,7 0-54 16,-7-4-73-16,5 0-177 0</inkml:trace>
  <inkml:trace contextRef="#ctx0" brushRef="#br0" timeOffset="112611.5">15801 12907 306 0,'0'-5'64'0,"6"-3"-1"16,-3 0-49-16,0-2 2 0,1-2 5 0,-1 3 3 16,-3-1 1-16,4 0 2 0,1 2 1 15,-5-1-6-15,6 2-7 0,-6 0-5 16,4 0-4-16,-4-1-2 0,5-2 0 16,-5 1-1-16,4 1 0 0,-4-1 0 15,4 2 0-15,-4 2 1 0,0 1-2 16,3 4 1-16,-3-4-2 0,0 4 1 15,0 0-2-15,0 0 0 0,0 0 0 16,0 0 0-16,0 5 0 0,0 0 0 16,0 0 0-16,0 2 1 0,-3 0-1 0,3 1 0 15,0-1 1-15,0 0-1 0,0 3 1 16,0-3 0-16,0 1 1 0,0 1-1 16,0 1 1-16,0 2 0 0,0 0 0 15,0 2 0-15,0 1 1 0,0-2-1 16,0 3 1-16,4-1 0 0,-4 1-1 15,7-1 0-15,-4 0 0 0,1 2 0 16,1-3-1-16,0 1 0 0,-1-1 1 16,1-2-1-16,0-4 0 0,-1 0-2 0,-1-3-3 15,-3 0-5-15,6-5-10 0,-4 3-56 16,-2-3-28-16,8-5-71 0,-8-2-154 16</inkml:trace>
  <inkml:trace contextRef="#ctx0" brushRef="#br0" timeOffset="113049.33">16015 12712 173 0,'5'2'40'0,"1"-2"4"15,2 7-16-15,-2-3-7 0,4 1 3 16,-3-1 6-16,1 3 3 0,1 0 2 16,0 2-1-16,-1 1-5 0,0-2-3 15,2 1-4-15,-2 2-4 0,0-2-2 16,-3-1-1-16,2 1-2 0,-1 2 0 15,-1 1-1-15,-2 1-2 0,1 0-1 16,-4 1-3-16,3 0 0 0,-3 1-1 16,0-2-1-16,0 2 0 0,0 1 0 15,0 0 0-15,0 0 0 0,-4 2 0 0,1-1-1 16,-1-1 0-16,-1-1 0 0,-1-2 0 16,-1-1 0-16,0-1 0 0,-2 1 0 15,2-4 0-15,-6 2-1 0,2-1-2 16,-4-2-6-16,0 2-7 0,-3 0-45 15,-1-2-44-15,-3 3-77 0,-2-1-175 16</inkml:trace>
  <inkml:trace contextRef="#ctx0" brushRef="#br0" timeOffset="115573.99">13145 13629 255 0,'0'0'74'0,"-5"0"4"15,5-3-20-15,-5 3-21 0,5 0-3 0,-5 0-6 16,5-5-5-16,-5 5-5 0,5 0-3 16,-6 0-2-16,2 0-1 0,0 0-2 15,-1 0-1-15,2 0-1 0,-3 5 0 0,0-5-1 16,2 3-2-16,-3-3 0 0,1 4-3 16,2 2 0-16,-5-2 0 0,2 1-1 15,-2 2 0-15,-1 0-1 0,1 2 1 16,1-1 0-16,-1 0-1 0,0 2 0 15,1 0 1-15,3-1-1 0,-2 2 0 16,0 1 1-16,3 1 0 0,-1-1 0 16,5 0 0-16,0 0 1 0,0 0 0 15,5-2 0-15,1 2 0 0,2 0 0 16,2 3 0-16,0 0 0 0,2-3-1 16,1 3 1-16,1-2-1 0,1-1 0 15,2-1 0-15,-4-2 0 0,3-2 0 0,0 2 0 16,-2-3 0-16,-1-4 0 0,-1-2 1 15,1 0-2-15,-2 0-2 0,1 0-4 16,-2-2-8-16,2-3-32 0,-1-2-60 16,-1 1-80-16,0-5-193 0</inkml:trace>
  <inkml:trace contextRef="#ctx0" brushRef="#br0" timeOffset="116230.25">13340 13695 184 0,'0'4'54'0,"0"-4"6"0,-4 5-7 15,0-1-19-15,4 3 0 0,-4-1-1 16,4 1-3-16,-3 2-3 0,3 0-4 15,0-1-5-15,0 3-3 0,0 0-3 16,0-1-2-16,3 0-1 0,1-1-1 16,1-1-1-16,-2 1-2 0,2-2 0 15,-2-2-1-15,2 2-1 0,-5 0 0 16,5-3 0-16,-5 0 0 0,3-4 0 16,-3 0-1-16,5 0 1 0,-5-4 0 0,4 0-1 15,0-5 0-15,-4 3 0 0,6-2-1 16,-6 1 0-16,4-1 0 0,-1 0 0 15,-3-3-1-15,5 4 0 0,-5-5 1 16,7 2-1-16,-7 0 0 0,7 0 0 16,-3 1 0-16,2 2 0 0,1 2 1 15,1-1-1-15,2-1 0 0,0 1 0 16,-3 0 0-16,2 1 0 0,-2 1 0 16,-1 0 0-16,1 4 0 0,-2-5 0 15,1 5-1-15,-1 0 1 0,2 0 0 16,-3 0 0-16,1 0 0 0,2 0-1 0,-1 4 1 15,0-2 0-15,-1 4 0 0,1-2 0 16,1 1 0-16,-3 0 0 0,1 1 0 16,-5-1 0-16,6-2 0 0,-6 2 0 15,4 2 1-15,-4-2-1 0,4 3 0 16,-4 1 0-16,0-2 1 0,0 0 0 16,0 3-1-16,0-4 1 0,0 2 0 0,0-5 0 15,4 2 0-15,-4-1 0 0,0-4 1 16,0 3 1-16,5-3 0 0,-5 0 0 15,6 5-1-15,-1-5 1 0,0 4 0 16,1-4-1-16,1 4-1 0,0-4 1 16,0 0-1-16,1 0 0 0,2 0-4 15,0 0-8-15,-3 0-32 0,4 0-56 16,-2 0-77-16,3-6-184 0</inkml:trace>
  <inkml:trace contextRef="#ctx0" brushRef="#br0" timeOffset="116540.86">13844 13738 250 0,'4'0'68'0,"2"0"6"0,-1 0-29 16,1 0-13-16,0 0 1 0,0 4 1 16,1-4-4-16,3 0-6 0,-3 4-4 15,3-4-3-15,2 4-3 0,-2-4-4 16,2 0-2-16,2 0-2 0,-4 0 0 0,2 0-2 16,-2 0-1-16,1 0 0 15,1 0 0-15,-2 0-1 0,0-4-2 16,0 4-4-16,0 0-11 0,-1-6-83 0,0 6-82 15,-2-5-209-15</inkml:trace>
  <inkml:trace contextRef="#ctx0" brushRef="#br0" timeOffset="117040.37">14218 13782 308 0,'0'0'70'0,"0"-3"2"0,6 0-37 16,-6-4-25-16,6 0-3 0,-3 0 1 15,2-1-1-15,-1-1 0 0,1 1-1 0,-1 0-1 16,3 2-2-16,-3 0 0 0,2 0-2 15,-1 1 1-15,0-2-1 0,1 2 0 16,-2 0 1-16,-1-1 2 0,-3 2-1 16,4 0 1-16,-4 0-1 0,0 4 1 15,0-5-1-15,0 5-1 0,0 0-1 16,0 0-1-16,0 0-1 0,0 0 0 0,0 0 0 16,0 0 1-16,0 0-1 15,0 6 0-15,0-6 1 0,3 7 1 0,-3-3-1 16,0 2 1-16,0-1 0 0,0 2 1 15,0 0-1-15,0-2 2 0,0 2-1 16,-3-2 1-16,3 4 1 0,0 2-1 16,-4 1 0-16,4-3 0 0,0 4 0 15,0 0 0-15,0 0-1 0,0-2 0 16,-3 1 0-16,3 0-1 0,0 0 1 16,3 0-1-16,-3-1 1 0,4 1 0 15,-1-4 0-15,2 0-1 0,-1-2-3 16,-1-3-12-16,4-3-50 0,-1 0-24 0,-2 0-65 15,5-5-143-15</inkml:trace>
  <inkml:trace contextRef="#ctx0" brushRef="#br0" timeOffset="117505.31">14456 13629 162 0,'7'4'43'0,"0"1"2"0,-1-5-8 15,0 5-20-15,0-1-1 0,0 0 2 16,0 0 2-16,0 0 2 0,0 1-1 0,0 1 0 15,2-1-1-15,-2 0-1 0,2 2-3 16,-1-2-3-16,-1 2-3 0,1-2 0 16,-3 2-2-16,0-2 0 0,-1 2-1 15,1 0 0-15,-4 2-1 0,5 2 0 16,-5-2-2-16,5 3 0 0,-5-2-1 16,5 0-1-16,-5-3-1 0,0 3 1 0,0-5-1 15,0 3 0-15,0-1 0 0,0 4 0 16,0 1 1-16,-5-2 0 0,5 2 2 15,-6-1 0-15,2 0 1 0,-1-3 2 16,-1-2-1-16,0 2 1 0,-2-2-1 16,2-2-1-16,0 1-1 0,0-1-1 15,0 0-1-15,2-4 0 0,0 6-1 16,4-6-1-16,-3 4-5 0,3-4-16 16,0 0-38-16,0 3-32 0,0-3-65 15,0-5-144-15</inkml:trace>
  <inkml:trace contextRef="#ctx0" brushRef="#br0" timeOffset="118089.93">14846 13587 172 0,'0'0'48'0,"0"0"5"15,0 0-23-15,0 0 0 0,0 3 2 16,4 3-2-16,-4-2-2 0,0-4-1 16,0 5-2-16,0-1-1 0,0 1-3 15,0 0-1-15,0-5-2 0,0 7-2 16,0-1-3-16,0 2-1 0,0-2-2 0,-6-1-1 15,6 2-2-15,0-1 0 0,-4 2-1 16,4-1 0-16,0-2 0 0,-3 2 1 16,3 1-1-16,-6-3 0 0,6 1 0 15,0 0-1-15,0 3 1 0,-4-1-1 16,4 1 0-16,0 1 0 0,0 3 0 16,0-2 0-16,0-3 0 0,4-1-1 15,-4-1 1-15,0 0-1 0,4 0 1 16,-4-1-1-16,0 1-1 0,3-1 0 15,-3 2-1-15,0-2 0 0,0-1 0 0,4 0-1 16,-4 0 0-16,0 1 0 0,4-2-3 16,-4 1-7-16,0-4-11 0,4 5-88 15,-4-5-87-15,0 0-224 0</inkml:trace>
  <inkml:trace contextRef="#ctx0" brushRef="#br0" timeOffset="118326.32">14837 14117 500 0,'0'0'109'0,"0"0"3"0,0 0-87 16,0 0-4-16,0 0 1 0,0 0-4 15,-3 0-2-15,3 0-2 0,0 0-3 0,0 0-9 16,0 0-14-16,0 0-5 0,0 0-106 16,0 0-99-16,0 0-254 0</inkml:trace>
  <inkml:trace contextRef="#ctx0" brushRef="#br1" timeOffset="122207.67">11675 13178 142 0,'10'-4'43'0,"3"0"6"0,1-2-18 0,3 1 0 15,1-2-1-15,2 2-4 0,2-2-2 16,0 1-5-16,4-1-2 0,1-1-4 16,0 2-1-16,4-3-3 0,0 0-2 15,3-2-2-15,-1-1-1 0,0-1-2 16,2 0 1-16,1-4-1 0,3 2 0 15,0-2 1-15,0 0 1 0,4 5-1 16,-1-2 1-16,3-1-1 0,0 5 0 16,1 0 0-16,-4 0-1 0,3-1-1 0,1-3 1 15,0 0 0-15,6-1 0 0,3-1 0 16,0 0 0-16,2-3 0 0,5 2 2 16,-1 2 0-16,1-2 1 0,-3 2 1 15,-1-3 1-15,-3 1 1 0,-1 2 1 16,-4-1 1-16,-2 0-1 0,-1 0 1 15,-3 3-1-15,-1-1-1 0,-4 1-1 16,-3-1-1-16,-3 1-1 0,-4-2-1 0,-3 2-1 16,-3 3 0-16,-4-2-1 15,-5 3 1-15,-3 1-1 0,-2 5 0 0,-4 3 2 16,-5-5 1-16,4 5 0 0,-4 0 1 16,0 0 0-16,-3 4 0 0,3-4 0 15,-7 0-2-15,4 0-1 0,-4 0 0 16,4 0-2-16,-1 0 1 0,-1 0-1 15,5 0 1-15,-3 0-1 0,3 0-1 16,-4 0-1-16,4 7-4 0,0-7-10 16,-3 3-28-16,3-3-56 0,-5 0-75 0,5 4-179 15</inkml:trace>
  <inkml:trace contextRef="#ctx0" brushRef="#br1" timeOffset="123830.74">12925 14042 89 0,'18'0'22'0,"2"-7"3"0,0 2-12 16,0 0 2-16,2-2 3 0,1 2 3 15,0-2-1-15,-1 1 0 0,4-2 0 16,-2 0-3-16,2 1-3 0,3-2-2 0,-1 0-1 16,2 0-3-16,3 0-1 0,-1 0-1 15,3 3 0-15,-1-3 0 16,3 1 1-16,1 1 1 0,-2-2 1 0,2-1 0 15,0-1 1-15,-2 0-2 0,4 1 0 16,-4-1-3-16,2 0 0 0,-1 0-2 16,4 2-1-16,-1 1-1 0,1-2 1 15,0 3-1-15,1-1 1 0,0-1 1 0,-1 4 0 16,0-4 1-16,1-1-1 16,-3 1 0-16,2 1 0 0,2-2 0 0,-3 0-1 15,1 1 0-15,0 1 1 0,-2 1 1 16,1-3 0-16,0 5 2 0,-5-3 1 15,-1 2 0-15,-2 0 1 0,-1 0 0 16,-3 0 0-16,-2-2 0 0,-1 1-1 16,-4-1-1-16,1-3 1 0,0 3 0 15,-6-1-1-15,1 2 1 0,-3-1 0 16,-1 3 2-16,-6-1 1 0,1 2 2 0,-4 4 1 16,-1-3 1-16,-3 3 1 15,6-5 1-15,-6 5-1 0,0 0-2 0,0-5-1 16,0 5-2-16,0-4-2 0,0 4-2 15,0-3-2-15,0 3-1 0,0 0-1 16,0-4-6-16,0 4-11 0,0 0-57 16,0 0-32-16,-6 0-76 0,3 0-173 15</inkml:trace>
  <inkml:trace contextRef="#ctx0" brushRef="#br1" timeOffset="125859.48">16907 13251 239 0,'0'0'63'15,"4"3"6"-15,-4-3-27 0,4 0-13 16,-2 0 1-16,3 0 1 0,1 0-1 0,-1 0-5 16,3-4-5-16,0 4-4 15,2-4-4-15,2 4-4 0,-1-4-1 16,1 4-3-16,0-3 0 0,2 3-2 0,-2 0-1 15,-1 0 0-15,2 0 0 0,-2 0 0 16,4 0 0-16,-4 0 0 0,0 3-1 16,-2-3 1-16,3 4 0 0,-3-4 0 15,4 4-1-15,-4-4-5 0,2 0-16 16,-1 0-70-16,-1 0-76 0,0 0-189 16</inkml:trace>
  <inkml:trace contextRef="#ctx0" brushRef="#br1" timeOffset="126199.8">16889 13430 174 0,'9'0'45'15,"0"0"7"-15,1 0-13 0,2-4-9 16,-2 4 1-16,2 0 5 0,0 0 2 16,1 0-2-16,2 0-3 0,0 0-6 15,3 0-6-15,1-4-5 0,3 4-4 0,-1-4-4 16,-2 4-3-16,3-3-1 15,-4 3-2-15,-3-4 0 0,0 4-1 0,-4 0-5 16,1 0-27-16,-4-4-56 0,0 4-71 16,-1 0-174-16</inkml:trace>
  <inkml:trace contextRef="#ctx0" brushRef="#br1" timeOffset="127020.93">17759 13242 369 0,'0'0'82'0,"0"0"2"0,-3 0-59 16,3 0-12-16,0 0-3 0,-4 0-2 0,4 5-2 15,0-1 0-15,-3 2-2 16,3 1 0-16,0 1 0 0,0 0-2 0,-3 0 1 16,3 1 0-16,0-1 0 0,0 2 0 15,0-1 0-15,3 0 0 0,-3 2 0 16,6 5 0-16,-6-1 0 0,2-3 0 16,3 0-1-16,-5-2 0 0,5 0 0 15,-5-3-1-15,4 0 1 0,-4-7-1 0,6 4 1 16,-6-4 0-16,0 0 1 0,5 0 0 15,-2 0 1-15,-3 0 0 0,0-7-1 16,4 3 0-16,-4-4 0 0,0-1-1 16,4 1-1-16,-4-6 0 0,0 2 0 15,0 1-1-15,6 2 1 0,-6-3 0 16,3 3-1-16,3 0 0 0,-3 0 1 16,3 1-1-16,-3-3 0 0,-1-1 0 15,4 0 0-15,3 2 1 0,-6-3-1 16,3 4 0-16,1 2 0 0,-1 0 0 15,3 2 0-15,-1 1 0 0,2 0 0 16,3 4-1-16,-4-4 1 0,1 4 0 0,-2-5 0 16,1 5-1-16,-1 0 1 0,-2 4 0 15,2 0 0-15,-4 0-1 0,0 1 1 16,4 0 0-16,-4 1 0 0,1 0 0 16,-5 1 0-16,7 1 0 0,-3 1 0 15,-1-3 0-15,-1 5 0 0,-2-3 0 16,6 1 0-16,-6-2-1 0,4 1 1 15,-4-1 0-15,0-2 0 0,4 0 0 0,-4-1 0 16,3 3 0-16,-3-3 0 0,4 0 0 16,-4 0 0-16,5 1 0 0,-5-5 0 15,5 5 1-15,-5-5-1 0,5 0 0 16,-5 5 1-16,7-5-1 0,-3 4 0 16,3-4 1-16,-1 4-3 0,3-4-6 15,-1 0-37-15,5 0-54 0,-2-7-77 16,-2 3-186-16</inkml:trace>
  <inkml:trace contextRef="#ctx0" brushRef="#br1" timeOffset="127216.42">18273 13312 487 0,'0'0'107'0,"0"0"0"0,-3 0-84 15,3-5-11-15,0 5-3 0,0 0-2 16,0-5-3-16,0 5-2 0,0 0-4 16,0 0-8-16,0 0-12 0,0 0-87 15,3-2-87-15,1 2-223 0</inkml:trace>
  <inkml:trace contextRef="#ctx0" brushRef="#br1" timeOffset="127737.03">18648 13175 269 0,'-2'0'60'0,"-4"0"1"15,0 0-34-15,0 0-15 0,-1 0 0 0,1 0 2 16,0 0 1-16,0 4 1 0,0 0 1 15,0 1-1-15,2-2-3 0,-2 2-1 16,1 2 0-16,-1-1-1 0,0 2 1 0,-1 0-1 16,2-1-1-16,-3 1-1 0,1 1-2 15,-1 1 0-15,1 0-1 0,-1 1-1 16,3 1 1-16,-1-2-1 0,0 2 0 16,1-1 1-16,5 0-2 0,-2 3 1 15,2-2-1-15,0 2 0 0,6 0 0 16,-2 0-1-16,3 0 1 0,2 1-1 15,1-5 0-15,1 2 1 0,0-1-1 0,-2 0-1 16,4 0 0-16,-1-2 0 0,1 2 0 16,-1-5-1-16,0 1 1 0,-2-2-1 15,3 1-2-15,-2-4-5 0,1-2-13 16,-3 0-82-16,2 0-84 0,-3-5-212 16</inkml:trace>
  <inkml:trace contextRef="#ctx0" brushRef="#br1" timeOffset="128322.53">18844 13258 207 0,'0'0'50'0,"0"0"6"0,0 7-25 15,0-3-7-15,0 3 0 0,0 1 1 0,0 0 2 16,0 0-2-16,0 1-6 0,4 3-2 16,-4 0-5-16,0 2-2 0,2-1-3 15,-2 2-1-15,0 1-1 0,0-1 0 16,6 0 1-16,-6-3-1 0,5-2 0 16,-3-2 0-16,-2 0 0 0,7-2 1 15,-7-1 0-15,5-5 3 0,-5 0 1 16,0 0 1-16,5 0 0 0,-5-8 0 15,6 1-2-15,-3-1-1 0,1-4-3 16,1 2-3-16,-1-6 0 0,3 2-1 0,-1-1 0 16,0-1-1-16,3 3 1 0,0-2-1 15,-1 3 1-15,-1 0-1 0,4 1 1 16,-3 2-1-16,-1-1 0 0,5-1 0 16,-4 4 1-16,3-3-1 0,1 3 0 15,-3 2-1-15,1 2 1 0,0 3 0 16,-2-5 0-16,1 5-1 0,-2 0 1 15,1 0 0-15,-1 0-1 0,1 6 1 0,0-1 0 16,0 1 0-16,-2 0-1 0,0 3 1 16,0 1 0-16,-1 1 0 0,0-2 0 15,0 0 0-15,-2 0 0 0,1-1 0 16,-4 2 0-16,4 1 0 0,-4 1 0 16,0 1 0-16,0 1 1 0,3-2-1 15,-3 1 0-15,0-2 0 0,0-1 0 16,4 0 0-16,-4-2 1 0,0-3-1 15,0 1 0-15,5-1 1 0,-5-2-1 16,4-3-6-16,-4 5-19 0,5-5-71 0,-3 0-78 16,4-5-196-16</inkml:trace>
  <inkml:trace contextRef="#ctx0" brushRef="#br1" timeOffset="128607.76">19329 13334 304 0,'0'0'77'16,"3"0"4"-16,2 0-34 0,0-3-19 16,-1 3-1-16,1 0 0 0,6-3-3 15,-4 3-4-15,1-4-4 0,4 4-3 16,0 0-4-16,1 0-3 0,-1-4-1 15,1 4-1-15,2 0-1 0,-1 0 0 16,1 0-2-16,-2 0 0 0,2 0 1 0,-2 0-1 16,0 0-1-16,-4 0-2 0,3 0-4 15,-4 0-7-15,0 0-26 0,-4 0-61 16,-4-6-77-16,0 6-185 0</inkml:trace>
  <inkml:trace contextRef="#ctx0" brushRef="#br1" timeOffset="128886.74">19454 13205 213 0,'0'0'51'16,"-5"4"7"-16,5-4-21 0,-3 6-9 15,-2-1 4-15,5 0 3 0,-7-1 3 16,7 1-2-16,-5 5-4 0,5 0-7 15,0 0-5-15,0-1-3 0,0 2-2 16,-3 1-3-16,3-3-2 0,0 0-2 0,0-3-1 16,0 3-2-16,-4 0-2 0,4 3 0 15,0-2-1-15,0 2 0 0,0-1-1 16,0 0 0-16,6-1-3 0,-3 2-3 16,1-5-8-16,2 3-36 0,1-1-50 15,-1 1-75-15,1-3-175 0</inkml:trace>
  <inkml:trace contextRef="#ctx0" brushRef="#br1" timeOffset="129332.79">19704 13364 321 0,'0'-7'75'16,"8"-3"4"-16,-8 2-48 0,6-2-6 0,-6-3-3 15,0 2-2-15,4-1-2 0,0-1-1 16,0 1-2-16,-1-2-3 0,-1 4-2 16,6 0-2-16,-3 2-1 0,0 2-2 15,-3-1 1-15,-2 1-2 0,5 2 1 16,-5 1-1-16,3 3 0 0,-3-4 0 15,0 4-1-15,0 0 0 0,0 0-1 16,4 4-1-16,-4 1-1 0,4-1 0 16,-4 2 0-16,0 1 0 0,0 5 0 0,0 0 1 15,3 3-1-15,-3-3 1 0,0 3-1 16,0-1 1-16,5 5 1 0,-5-2-1 16,2 0 1-16,-2 0-1 0,5 1 1 15,-5 0 0-15,3 0-1 0,-3-2 0 16,4-3 0-16,0 1 0 0,-1-2 0 15,1-2 0-15,1-1-1 0,-1-4-1 16,3-2-6-16,-1-3-11 0,2 0-68 16,1-6-17-16,-2-3-73 0,1-1-153 15</inkml:trace>
  <inkml:trace contextRef="#ctx0" brushRef="#br1" timeOffset="129737.22">19903 13133 297 0,'0'0'63'16,"5"0"1"-16,-5 0-49 0,7 5-9 0,-3-5 3 15,4 5 2-15,0-1 2 0,-1-1 2 16,0 2 1-16,4 2 0 0,-4 0-1 16,0 0 0-16,0 1-1 0,-1 2-2 0,1 1 0 15,-2-2 0-15,1 2-1 0,-3-2-1 16,3 4-2-16,2-1-1 0,-2 4-1 16,-1-3-2-16,1 1-1 0,-1 4-1 15,2 1 0-15,-4-1 0 0,3 0 2 16,-1-1 0-16,-3 0 1 0,3 2 1 15,-5-1 0-15,0-5 1 0,0 4 0 16,0-2 0-16,-5-1-1 0,3 2-1 16,-4-3 0-16,0-1-2 0,-3 0 0 15,-1-2-1-15,2 0 0 0,-4-3-4 0,0 1-11 16,3-1-92-16,-8-2-87 0,6 2-228 16</inkml:trace>
  <inkml:trace contextRef="#ctx0" brushRef="#br1" timeOffset="163432.01">7037 15947 241 0,'-6'0'57'0,"4"0"4"0,-4 0-35 16,2 4-2-16,1-4 3 0,-2 0 3 15,3 3-2-15,2 0 0 0,-5-3-4 16,1 6-5-16,4-1-5 0,0-2-4 15,-7 1-3-15,7 2-3 0,-4-1-1 0,-1 0-1 16,2 2-1-16,-2-3 0 0,0 2 1 16,-1 3 0-16,6 3 0 15,-7-3-1-15,3 1 1 0,-2 0 0 0,2 0 0 16,-2-1-1-16,-1 1 0 0,-2-4 0 16,3 5 0-16,0-3 0 0,0-2-1 15,1 2 1-15,-1-1-1 0,3 3 1 16,-1-2-1-16,4 1 0 0,-6-2 1 15,6 5-1-15,0-3 0 0,-3 1 1 16,3-2-1-16,0 1 1 0,0-1 0 0,0 1-1 16,0 0 1-16,0-1-1 0,0 0 1 15,4 4-1-15,-4-3 0 0,6-1 1 16,-6 0-1-16,7 3 1 0,-1-3-1 16,3 0 1-16,-2 0 0 0,2-1-1 15,0 1 1-15,2 1 0 0,-1-1-1 16,3 4 1-16,0-3 0 0,-1 2-1 15,-1 0 1-15,1-1 0 0,1-1-1 0,-3-1 0 16,0-3 1-16,-3 0-1 0,5-1 1 16,-4 1-1-16,3-2 1 15,2 2-1-15,-3-1 1 0,2-1-1 0,0 1 0 16,1 1 1-16,1 0-1 0,-3-2 0 16,4 1 1-16,0 1-1 0,1-2 0 15,-3 1 1-15,1-1-1 0,1 2 1 16,-1-3-1-16,-1 3 1 0,-1-5-1 15,-1 3 1-15,2-3-1 0,0 4 1 16,-1-4 0-16,2 0 0 0,-2 0 0 16,0-2 1-16,-1 2-1 0,-1-5 0 0,2 5 1 15,2-7-1-15,-4 4 1 0,3-2 0 16,-3 1 0-16,2-1 1 0,1-1 1 16,-3 0-1-16,0 0 1 0,3-2 0 15,-1 1 0-15,-3 0-1 0,2-2-1 16,-1 2 0-16,0-1 0 0,0-1 0 15,-1-2 1-15,-2 2 0 0,1-2 0 16,0 1 1-16,-1-1 0 0,1 1 1 16,0 1 0-16,-1 1 0 0,-1 0 0 15,0-2-1-15,1 1 1 0,-1-3-1 0,-2 1-1 16,-1 0 0-16,2 1 0 16,-3-2 0-16,-2 2-1 0,6 3 1 0,-6-2 0 15,6 1 1-15,-6 1 1 0,2 0 0 16,-2-1 1-16,0 1 0 0,0-1-1 15,0 1 0-15,-2-2 0 0,2 2-2 16,0-3 0-16,-6 1-1 0,6 1 0 0,-4-2-1 16,1 0 0-16,-2 1-1 0,3-3 1 15,-3 2 0-15,-1 1-1 0,1-1 1 16,1 1 0-16,-1 0 0 0,-1 1 0 16,0 0 0-16,0-1 0 0,1 2 0 15,-2 0 0-15,1-1 0 0,0 1-1 16,2 2 1-16,-2-3-1 0,-1 1 1 15,4 2-1-15,-1-2 1 0,-1 2-1 16,-1 1 1-16,-1-2-1 0,3 3 0 0,-2-2 0 16,0 1 1-16,-1 0-1 0,0 1 0 15,0-2 0-15,-1 3 0 0,1-3 0 16,-1 3 0-16,-1-3 0 0,2 2 1 16,-2-1-1-16,1 4 0 0,0-8 0 15,-1 5 1-15,0-1-1 0,0 0 0 16,0 4 0-16,0-5 0 0,-1 5 1 15,3-6-1-15,-1 6 0 0,-1-4 0 16,1 4 0-16,1-4 0 0,1 4 1 16,2-5-1-16,-3 5 1 0,3-4-1 0,-2 4 1 15,1-4-1-15,0 4 1 0,-1-3-1 16,-1 3 1-16,1 0-1 0,0 0 0 16,-1-4 0-16,-2 4 0 0,2 0 0 15,0-4 0-15,0 4 0 0,-5 0 0 16,4 0 0-16,-3 0 0 0,0 0 0 15,2 0 0-15,-1 0 1 0,0 4-1 16,2-4 0-16,-2 0 0 0,3 4 0 16,-2-4 0-16,-1 5 0 0,2-5 0 0,-4 6 0 15,5-1 0-15,-1 0 0 0,-3 3 0 16,4-3 0-16,1 3 0 0,0 0 0 16,1 0 0-16,-4 0 0 0,2 1 1 15,0 1-1-15,-2 2 0 0,-2 1 0 16,-1 2 0-16,-1 2-3 0,0 1-6 15,-2 2-7-15,0-1-6 0,-2-1-100 16,-1 3-97-16,3 0-242 0</inkml:trace>
  <inkml:trace contextRef="#ctx0" brushRef="#br1" timeOffset="171701.45">16913 6524 297 0,'0'4'65'0,"0"-4"2"0,-6 0-50 0,6 0-2 16,0 0 4-16,0 0 4 0,0 0 2 16,0 0 3-16,0 0 0 0,0 0-2 15,0 0-3-15,4 0-6 0,-4-6-4 16,0 4-4-16,0-3-4 0,8 2-2 15,1-2-1-15,-2-2 0 0,1 0-1 16,4 0 0-16,-2-2 0 0,0-2 0 16,-3-2 0-16,4-2-1 0,-2 2 1 0,-1-1-1 15,2 4 1-15,-2-1-1 0,0 3 1 16,-3-2-1-16,2 4 0 0,-3-1 1 16,0 1-1-16,-1 6 0 0,-3-5 0 15,4 5 0-15,-4 0 0 0,4 0 0 16,-4 0 0-16,6 4-1 0,-6-4 1 15,6 5 0-15,-6 1-1 0,3 1 1 16,-3 0 0-16,0 2 0 0,0 1 1 16,0 3-1-16,0-1 0 0,0 0 0 15,0 2 0-15,-3 1 0 0,3 1 0 0,-6-1 0 16,6 1 1-16,-6-1-1 0,6 0 1 16,-4-2 0-16,4 2-1 0,-3-3 1 15,3 1 0-15,-4-1 0 0,4 1-1 16,-3-1 1-16,3-1-1 0,-5 2 1 15,5-3-1-15,-5 1 1 0,5 0-1 16,-3-1-3-16,3-2-9 0,0 0-45 16,-4-1-43-16,4-3-76 0,0-1-177 0</inkml:trace>
  <inkml:trace contextRef="#ctx0" brushRef="#br1" timeOffset="171943.81">17444 6597 485 0,'-11'5'107'0,"-1"-3"1"0,2-2-63 15,0 7-48-15,7-3-9 0,3-4-19 16,0 0-76-16,0 0-85 0,5 0-208 0</inkml:trace>
  <inkml:trace contextRef="#ctx0" brushRef="#br1" timeOffset="172498.28">17795 6470 400 0,'0'0'87'15,"0"0"0"-15,-4 0-66 0,4-5-14 0,0 1 0 16,0 0-2-16,0 1-1 0,0-1-1 15,0-1 2-15,0 1 0 0,0 0 0 16,5 0 0-16,0-1 0 0,1 2 0 16,0-1-2-16,1 4 0 0,1-5-1 0,3 0-1 15,-2 5 0-15,3 0 0 0,2 0 0 16,-1 0 0-16,2 0-1 0,-2 9 0 16,3-2 1-16,-2 1 0 0,-1 2-1 15,-2-1 1-15,-2 2-1 0,0 2 1 16,-3-2 0-16,-1 2 0 0,-5 0-1 15,0 0 0-15,0 0 0 0,-5 0 0 16,-4 3-1-16,-2-3 1 0,-1 0-1 16,-2 0 1-16,-1-1 0 0,-2 0 0 0,2-5 1 15,0 2-1-15,4-1 0 0,3-2 1 16,0-2-1-16,3 0 1 16,5 0-1-16,-5-4-1 0,5 0-1 0,0 0 0 15,0 0 0-15,5 0 0 0,0 0-1 16,-1 0 2-16,4 0 0 0,2 0 1 15,1 0 1-15,0 0 1 0,2 4 0 16,2 1 0-16,-1-2 1 0,-1 2 0 16,1 0-1-16,-1 0 1 0,1 1-1 0,0-6 0 15,-2 5 0-15,0-5-1 0,0 4-3 16,-2-4-7-16,-1 0-32 0,-1 0-56 16,4-4-77-16,-4 0-185 0</inkml:trace>
  <inkml:trace contextRef="#ctx0" brushRef="#br1" timeOffset="172662.89">18390 6582 503 0,'0'0'104'0,"0"0"0"0,0 0-93 15,0 0-16-15,0 0-14 0,6-4-44 16,-1 4-42-16,1-4-75 0,0 4-170 15</inkml:trace>
  <inkml:trace contextRef="#ctx0" brushRef="#br1" timeOffset="173248.62">18770 6454 478 0,'-5'0'100'0,"5"-4"1"16,0 4-83-16,0-5-15 0,8 0-2 0,-2 0 0 16,4-2-1-16,-1 1 0 15,4 0-1-15,-1 0 1 0,2 0 0 0,-2 1 0 16,0 2 0-16,3 3 0 0,-2-4 0 15,2 4 0-15,0 0 1 0,1 0-1 16,1 7 0-16,-2-2 0 0,-2 2 0 16,0 2 0-16,-3-1 0 0,-3 4 0 15,-5-5 1-15,-2 3-1 0,0 0 1 16,0 0-1-16,-4-1 1 0,-1 1 0 0,-1-2 0 16,-2-2-1-16,-1-1 1 0,3 0 0 15,3-5-1-15,-1 4-1 0,0-4-1 16,4 0-1-16,0 0 0 0,4 5 0 15,2-5-1-15,0 5 1 0,1-5 1 16,4 5 0-16,0-5 1 0,1 3 0 16,0-3-1-16,1 5 1 0,4-5-1 15,-3 6 0-15,0-1 0 0,-3-2 0 0,-1 1 0 16,0 3 1-16,-2-1 0 16,-1 0 0-16,0 2 1 0,-7-1-1 0,5 1 1 15,-5-1 0-15,0 0 1 0,-5-1 1 16,0 3 2-16,0-2 2 0,-5-1 1 15,3 0 1-15,-2 2 2 0,-2-1-1 16,0 0 1-16,-1-2 0 0,-1-1-2 16,2 1-1-16,-4-1-1 0,1-4-2 15,2 4-2-15,2-4-2 0,-2 0-3 16,5 0-5-16,2 0-9 0,0 0-39 0,5 0-53 16,0-3-81-16,0-1-188 0</inkml:trace>
  <inkml:trace contextRef="#ctx0" brushRef="#br1" timeOffset="173449.1">19468 6552 536 0,'0'0'115'0,"-3"0"-1"15,-2 0-90-15,5 0-28 0,0 0-9 16,6 0-11-16,-1 0-45 0,-1 0-46 16,1-5-80-16,-5 2-174 0</inkml:trace>
  <inkml:trace contextRef="#ctx0" brushRef="#br1" timeOffset="173629.65">19846 6558 568 0,'5'0'115'0,"-5"0"-4"16,7 0-112-16,0 0-20 16,6-6-40-16,0 3-55 0,4-4-84 0,-4 1-195 15</inkml:trace>
  <inkml:trace contextRef="#ctx0" brushRef="#br1" timeOffset="173769.28">20078 6573 403 0,'0'0'89'0,"8"0"1"0,-4 0-67 0,3 0-55 15,1 0-53-15,5-3-72 0,-2 3-174 16</inkml:trace>
  <inkml:trace contextRef="#ctx0" brushRef="#br1" timeOffset="173893.95">20305 6572 476 0,'0'0'97'0,"6"0"-8"15,-3 0-175-15,8 0-92 0,-3-4-220 16</inkml:trace>
  <inkml:trace contextRef="#ctx0" brushRef="#br1" timeOffset="175319.17">20841 6435 404 0,'0'0'89'0,"0"0"0"0,0 0-68 16,0 0-11-16,0 0-3 0,0 0-2 16,0 0-1-16,0 0-1 0,0 0 1 0,0 5 1 15,0-3 2-15,0 3 0 0,0 2-1 16,0 1 1-16,0 2 0 0,0 2-2 15,0 0-1-15,5 0-1 0,-5 0-1 16,5 0 0-16,-2 1 0 0,-3 0 0 16,5-1 0-16,-2-2 0 0,-3 0 0 15,5 0 0-15,-5-1 0 0,5-2 0 16,-5-2-1-16,0 0 1 0,0-5 0 16,2 3 1-16,-2-3 3 0,0 0 3 0,0 0 1 15,0 0-1-15,0-3 0 16,0-2 1-16,0-1-3 0,0 0-3 0,0-3-2 15,5 1-2-15,-5-2 1 0,0 0 0 16,3-1-1-16,-3 2 0 0,5-1 1 16,-1 0-1-16,1 0 0 0,1 0 0 15,2 0 0-15,1 0 0 0,3 2 0 16,0-2 0-16,-3 1 0 0,6 3 0 16,-4 0-1-16,1 2 1 0,1 0 0 0,-1 4 0 15,0 0 0-15,-1 0 0 0,0 0 0 16,0 0-1-16,-2 0 1 0,0 5-1 15,0-1 1-15,-1 3-1 0,-2-2 1 16,0 1 0-16,2 1-1 0,-2 0 1 16,-2 2 0-16,0-4 0 0,-4 2-1 15,5-1 1-15,-5-2 0 0,4 1 0 16,-4 1 0-16,0-2 0 0,0 1 0 16,0-1 1-16,0 1-1 0,0-2 0 0,0 2 0 15,0 1 0-15,0-2 0 16,0 3 1-16,0-3-1 0,0 1 0 15,-4-1 0-15,4 2 0 0,0-4 0 0,0 2 1 16,0 0-1-16,0-4 0 0,0 7 0 16,0-4 0-16,0 1 0 0,4-1 0 15,-4 1 0-15,0-1 0 0,6-3 0 16,-6 5 0-16,3-5 0 0,-3 5 0 16,0-5 1-16,4 0-1 0,-4 0 2 0,0 0-1 15,3 0 1-15,-3 0 0 0,0 0-1 16,6 0 1-16,-6 0-1 0,4 0 0 15,-4-5-2-15,4 5-5 0,-4 0-6 16,6-3-13-16,-6 3-88 0,5-6-92 16,-5 6-227-16</inkml:trace>
  <inkml:trace contextRef="#ctx0" brushRef="#br1" timeOffset="176459.7">21348 6553 372 0,'0'0'90'0,"0"0"-1"0,0 0-28 16,0 0-51-16,0 0-5 0,0 0 1 15,5 0 1-15,-5 0 2 0,0 0 3 16,3 0 2-16,-3 0 1 0,0 0 0 16,6 0-1-16,-6 0-3 0,6 0-1 15,0 0-3-15,1 0-2 0,0 0-2 16,-1 0 0-16,1 0-1 0,-1 0 0 15,0 0-1-15,2-4 0 0,1 4-2 0,-1 0-4 16,1 0-6-16,3 0-13 0,-2 0-72 16,2-3-14-16,-1 3-73 0,1 0-151 15</inkml:trace>
  <inkml:trace contextRef="#ctx0" brushRef="#br1" timeOffset="176810.76">21698 6545 472 0,'0'0'95'0,"0"-4"-2"16,6 0-93-16,0-1-8 0,1-2-1 16,1-1-1-16,-1-1 0 0,-1-1 2 15,0 0 6-15,-3-2 4 0,-3 1 5 0,5 0 3 16,-5 2 0-16,6-1 1 15,-6 2-2-15,4 2-1 0,-1-1-3 0,-3 7-2 16,5-4-2-16,-5 4-1 0,5 0 0 16,-5 0 0-16,2 4 1 0,-2 2-1 15,0 2 0-15,6 2 1 0,-6 2 0 16,0 0 0-16,5 4 1 0,-5 1 0 16,0 0 1-16,0 0 1 0,3 1 0 15,-3-1 0-15,0 2-1 0,5-2 1 0,-5 0-2 16,2 0 0-16,-2-2-3 0,5-1-3 15,-1 0-10-15,-4-4-64 0,3-3-24 16,3-4-74-16,-1-3-162 0</inkml:trace>
  <inkml:trace contextRef="#ctx0" brushRef="#br1" timeOffset="177147.45">21959 6280 190 0,'8'4'64'0,"2"3"6"16,-2-2-8-16,2 6-20 0,1-2-2 0,-1 4-3 15,3 3-6-15,-2-1-7 0,4 4-4 16,-2 3-1-16,0-1-2 0,0 2-2 16,-4 1-2-16,3 0 0 0,-5 0 0 15,-2 0-1-15,-3-1 0 0,-2-2 0 16,0 1-2-16,-2-1-1 0,-4 1-1 16,-5-1-2-16,-2-1-4 0,-2-1-7 15,-5-1-15-15,-6-4-86 0,-5-2-88 16,-1-5-222-16</inkml:trace>
  <inkml:trace contextRef="#ctx0" brushRef="#br1" timeOffset="177789.29">20896 6157 211 0,'0'0'47'16,"-5"0"1"-16,5 5-23 0,-6-5-20 16,6 5 6-16,-5-5 9 0,2 9 5 15,-2-6 5-15,-1 3 2 0,0 0 2 16,0 0-3-16,0 1-5 0,-2 2-8 16,0-2-7-16,-2 2-3 0,3 1-3 15,-1-3-2-15,0 1 0 0,-2 1 0 16,1 3 1-16,-3 0 1 0,0 4 2 15,-2 0 2-15,2 1 0 0,-3 4 1 16,3 0-1-16,-2 0 0 0,1 1-2 0,1-2-1 16,0 0-2-16,5 2-1 0,0-1 0 15,2-1-2-15,5 0 1 0,-3-1-1 16,3 2-1-16,3-1 1 0,3 0 0 16,1 4 0-16,5-2 0 0,1 0 1 15,1-1-1-15,5 1-2 0,3 0-5 16,-1 1-11-16,1-6-82 0,2 1-81 15,0-5-209-15</inkml:trace>
  <inkml:trace contextRef="#ctx0" brushRef="#br1" timeOffset="178182.4">22380 6563 536 0,'0'0'115'0,"-5"-3"0"0,5 3-99 16,0 0-13-16,0 0-9 0,0 0-12 15,2 0-12-15,-2 0-45 0,0 0-39 16,0-6-76-16,0 6-162 0</inkml:trace>
  <inkml:trace contextRef="#ctx0" brushRef="#br1" timeOffset="178839.51">22545 6433 352 0,'0'0'83'15,"4"7"1"-15,-4-2-39 0,3-1-34 16,-3 1-3-16,7 5-1 0,-2-2 0 0,-1 3 0 16,0-2 1-16,2 2 1 0,-1 1 1 15,0-2 0-15,-2 1 1 0,3 2-1 16,0-2-2-16,-4 0-1 0,4-2-2 16,-2 1-1-16,-4-1-2 0,3-1 0 15,-3-1 0-15,0-2-1 0,5-2 1 16,-5 1 0-16,0-4 0 0,0 0 1 15,0 0 2-15,0 0-1 0,0-4-1 0,0 1 1 16,4-2-1-16,-4-2 0 0,4 0-2 16,-4-3 0-16,6 2 0 0,-1-2-1 15,0-1 1-15,2 1-1 0,1-1 0 16,-1 0 0-16,5 2 0 0,1 1 0 16,-1-1 0-16,2 1 1 0,0-1-1 15,-1 4 0-15,1-2 0 0,-2 4 0 16,2-1 0-16,-3 1 0 0,-3 3 0 15,2 0 0-15,-3 0 0 0,0 3 0 16,-1 2 0-16,-2 1 0 0,2 2 1 0,-1 2-1 16,0 1 0-16,-5 2 0 0,6-1 1 15,-6 1-1-15,0 0 1 0,0 1-1 16,0-2 1-16,2 0 1 0,-2-1 1 16,0-1 0-16,0-1 2 0,6-1 0 15,-1-4 0-15,-2 1 1 0,3-5 0 16,1 4 0-16,2-4 0 0,1 0-1 15,0-7 0-15,0 3-2 0,6-1 0 16,-2-2-2-16,1-1-5 0,-2 1-5 0,6-2-7 16,-5 1-21-16,4 0-78 0,-4 1-87 15,3 1-212-15</inkml:trace>
  <inkml:trace contextRef="#ctx0" brushRef="#br1" timeOffset="179034.15">23249 6553 517 0,'0'0'112'15,"-6"0"-1"-15,4 0-86 0,2 5-21 16,0-5-7-16,0 0-5 0,0 0-5 16,0 0-3-16,-6 0-4 0,6 3-4 15,0-3-15-15,-2 0-65 0,2 0-75 16,0 0-184-16</inkml:trace>
  <inkml:trace contextRef="#ctx0" brushRef="#br1" timeOffset="179358.39">23572 6389 308 0,'-12'0'78'0,"3"6"0"16,-2-2-8-16,-1 1-63 0,-1 2-2 15,-2 2 3-15,2 1 3 0,-1 2 5 16,-2 0 2-16,2 3 3 0,5-1 1 16,-2 0 0-16,2 1-3 0,0 0-5 15,3-1-4-15,3 3-3 0,-1-3-2 16,4 1-2-16,0 0 0 0,0-2-2 15,0 0 0-15,5-1 0 0,0 1 1 16,1-1-1-16,0 0 0 0,3-3 0 0,-2 0-1 16,3-2-2-16,1-5-4 0,1-2-6 15,0-2-9-15,2-4-45 0,-1-3-39 16,0 0-74-16,0-2-163 0</inkml:trace>
  <inkml:trace contextRef="#ctx0" brushRef="#br1" timeOffset="179841.65">23749 6474 404 0,'0'0'92'0,"0"7"1"0,0-2-44 16,0 2-42-16,6 2-4 0,-6 2-1 16,0 0 0-16,5 0-1 0,-5 1 1 15,0 0 1-15,0-1 2 0,0-1 0 16,3 0 1-16,-3 0 1 0,0-1 0 15,0-2-1-15,0-1-2 0,0 0-1 16,4-1 0-16,-4-5-1 0,0 3 1 16,2-3 0-16,-2 0 1 0,5 0 0 0,-5-3 0 15,6-2 0-15,-4 1 0 0,5-4-1 16,-2-1-1-16,0-1-1 0,1 1 0 16,1-2 0-16,1-2-1 0,-1 2 1 15,0-1-1-15,5 0 1 0,-4 3-1 16,4-2 0-16,1 2 1 0,0-2-1 15,-1 5 1-15,2-3-1 0,-1 5 0 16,1-1 0-16,-2 5 1 0,2-4-1 16,-2 4 0-16,0 0 0 0,0 8 0 0,-4-5 0 15,-1 4 0-15,4 2 1 0,-5 1 1 16,-3 2 0-16,3-1 1 0,-2 2 0 16,-4 0 1-16,3 0 1 0,-3-2-1 15,6-2 1-15,-6 3 0 0,0-2-1 16,5 0 0-16,-5 0 0 0,2 1-2 15,-2-4 0-15,6 3-1 0,-6-2-3 16,4-1-3-16,-4-2-3 0,3 0-4 16,2-1-6-16,1-4-11 0,0 0-57 0,0 0-26 15,0-2-71-15,3-4-158 0</inkml:trace>
  <inkml:trace contextRef="#ctx0" brushRef="#br1" timeOffset="180082.74">24316 6574 484 0,'0'0'103'0,"6"0"0"0,-6 0-79 15,10 0-18-15,-3 0-3 0,1 0-1 16,2 0-1-16,0 0 0 0,0 0 0 16,0 0 1-16,0 0 1 0,-1 0 1 15,1 0 0-15,0 0 1 0,1 0-1 16,-3 0 0-16,5 0 0 0,-1 0-1 15,2-3-3-15,-1-3-1 0,-1 6-4 16,2 0-3-16,0 0-5 0,2-4-8 16,-7 4-26-16,-2-5-62 0,4 1-77 0,-8-1-185 15</inkml:trace>
  <inkml:trace contextRef="#ctx0" brushRef="#br1" timeOffset="180313.12">24471 6454 462 0,'-2'6'96'0,"-4"1"0"15,6 3-86-15,-4-1-6 0,4 5-1 16,0-1-1-16,-3 1 2 0,3-1 3 16,0 1 3-16,-6 2 2 0,6-2 0 15,-8-3 1-15,8 1 0 0,-4 1-3 16,4 0-2-16,0-4-5 0,0 2-6 15,4-4-7-15,3 4-9 0,-5-4-38 16,5-3-53-16,-1 0-81 0,-1-4-184 0</inkml:trace>
  <inkml:trace contextRef="#ctx0" brushRef="#br1" timeOffset="180657.75">24677 6617 516 0,'0'-3'107'16,"3"-2"0"-16,2 0-97 0,1 0-9 16,2-2-5-16,-1 0-3 0,-1-1 0 0,4 1 0 15,-3-2 1-15,-4 1 2 0,-3 0 4 16,6 0 2-16,-6 0 2 0,5 4 1 16,-5-1-1-16,2 0-1 0,-2 5 0 15,6 0-2-15,-1-3 0 0,-5 3-1 16,3 0-1-16,-3 5 1 0,6-1 0 15,-6 3 0-15,6-1 1 0,-6 2 1 16,6 2 0-16,0 2 2 0,-1 2 0 16,-2-2 0-16,1 2 1 0,-4 1-1 0,5 0 0 15,-5-1 0-15,0 0-1 0,3-1 0 16,-3 1-1-16,0-1-1 0,0-4 0 16,0 0-2-16,4-5-3 0,-4 0-4 15,0-4-6-15,0 0-51 0,0 0-45 16,0-10-82-16,0 2-186 0</inkml:trace>
  <inkml:trace contextRef="#ctx0" brushRef="#br1" timeOffset="180996.76">24865 6316 305 0,'4'4'68'0,"6"0"1"16,-3 3-41-16,1-2-24 0,2 4 0 0,-1-2 6 15,-1 1 6-15,2 2 6 0,-1-1 4 16,-2 2 4-16,2 0 1 0,0 2-1 16,2 2-4-16,-2 1-7 0,2-1-5 15,-1 1-4-15,1 0-3 0,-3 1 0 16,3-1-1-16,-4 0 2 0,-2-1 0 15,-3 1 2-15,-2 0 0 0,0-1 1 16,0-1 0-16,-3 2-1 0,-3-2 0 16,-4 2-2-16,-3 0 0 0,0-1-2 0,0-1-2 15,-1-2 0-15,-4-2-2 0,5 0-6 16,-1-5-12-16,6-2-94 0,-2-3-11 16,8 0-84-16,2-8-181 0</inkml:trace>
  <inkml:trace contextRef="#ctx0" brushRef="#br1" timeOffset="182010.25">25359 6597 485 0,'0'0'103'0,"0"0"1"0,0 0-89 0,0 0-4 16,0 0 0-16,0 0 1 0,0 0 2 16,0 0 2-16,0 0 1 0,0 0-1 15,0 0-2-15,0 0-3 0,0 0-5 0,0 0-8 16,0 0-9-16,4-5-10 0,0 5-16 16,-1 0-84-16,3-4-91 0,1 0-219 15</inkml:trace>
  <inkml:trace contextRef="#ctx0" brushRef="#br1" timeOffset="182180.83">25766 6575 559 0,'0'0'109'0,"0"0"-9"15,0 4-122-15,7-4-90 0,-1 0-92 16,7 0-226-16</inkml:trace>
  <inkml:trace contextRef="#ctx0" brushRef="#br1" timeOffset="182321.69">25975 6588 417 0,'0'0'104'15,"0"0"0"-15,0 0-16 0,5 0-88 16,-1 0-48-16,3-5-55 0,1 1-81 16,4 4-194-16</inkml:trace>
  <inkml:trace contextRef="#ctx0" brushRef="#br1" timeOffset="182462.31">26254 6580 509 0,'6'0'111'16,"-6"0"2"-16,4 4-77 0,-1-4-43 16,9 0-39-16,-4 0-65 0,4 0-87 15,-4 0-209-15</inkml:trace>
  <inkml:trace contextRef="#ctx0" brushRef="#br1" timeOffset="182555.59">26389 6614 412 0,'0'0'90'0,"0"0"-90"0,9 0-126 16,-3-4-250-16</inkml:trace>
  <inkml:trace contextRef="#ctx0" brushRef="#br1" timeOffset="186037.93">29319 6571 355 0,'-6'0'79'0,"6"0"-1"0,-2-6-59 16,2 6-9-16,0-5-3 0,2 1-2 15,3-3-1-15,0 2 1 0,0-2 1 0,-2-1 1 16,4 1 1-16,0 0-1 0,-1 0 1 16,4-1-1-16,-1 1-2 0,-2 0-1 15,4 2-1-15,-3 0-1 0,4 0-1 16,-2 0 0-16,1 1 1 0,1 1-1 16,-1 3 1-16,-1 0 1 0,2-5-1 15,-3 5 0-15,3 5 1 0,-2 0-1 0,-2 0 0 16,-1 2 0-16,0 1 0 0,-3 1 0 15,-2 2-1-15,-2 0 1 0,0 2 0 16,0-1-1-16,-4 0 1 0,0 0-1 16,-3-1 0-16,0 4 0 0,-3-3 0 15,1-2 0-15,-3 2 0 0,0 2 0 16,-1 1-1-16,1-3 1 0,2 1 0 16,-2-1-1-16,1 0 0 0,2-3 1 15,-2 1-1-15,4-3 1 0,1-3-1 16,2-1 0-16,1-3 0 0,3 7 0 15,0-7-1-15,0 3 0 0,0-3 0 16,6 0 0-16,0 5 0 0,0-5 1 0,2 4 0 16,0-4 1-16,4 0-1 0,-1 3 1 15,2-3 0-15,0 0 0 0,2 0 0 16,2 0 1-16,-1 0 0 0,0 0-1 16,-2-3 1-16,-1 3 0 0,0 0 0 15,-4-4-2-15,2 4-4 0,-2-4-10 0,1 4-58 16,-2-4-25-16,-1 2-70 15,2-3-155-15</inkml:trace>
  <inkml:trace contextRef="#ctx0" brushRef="#br1" timeOffset="186750.41">29768 6567 418 0,'0'0'83'0,"0"0"0"0,0 0-79 16,0 0-6-16,0 4 1 0,0-4 1 0,0 3 3 15,0 1 5-15,0 0 1 0,0 1 2 16,0 0 0-16,0 2 1 0,-2 1-2 16,2 0-2-16,0-1-2 0,0 4-2 15,-5-2-1-15,5 2-1 0,0 1 0 16,0-2 1-16,0 2 1 0,0 0 0 15,0 0 0-15,0 0 0 0,0-1-1 0,5 0 0 16,-3-3 0-16,-2-2-1 0,6 0-1 16,-6-1 0-16,6-5 1 0,-6 4 2 15,0-4 0-15,5 0 1 0,-5 0 0 16,2-5 0-16,-2 0 0 0,6-2-1 16,-6-1-1-16,6-1-1 0,-4-2-1 15,-2 0 0-15,6-1 0 0,-2 0 0 16,-4 0 0-16,6 1 0 0,-4 0 1 15,3 4 0-15,-2-3 0 0,3 3 0 16,0 0 1-16,0 0-2 0,0 1 1 16,2 1-1-16,-2 1 0 0,1-1 0 0,-1 5-1 15,0-6 1-15,2 6-1 0,-2 0 0 16,2-4 0-16,0 4 1 0,-1 0-1 16,1 0 1-16,-1 0-1 0,-1 0 1 15,0 4 0-15,0-4-1 0,-3 4 1 16,3-4-1-16,-2 4 0 0,1 1 1 15,-2 0-1-15,3 0 0 0,-4 0 1 16,-2-1-1-16,6 4 1 0,-6-2-1 0,5 1 1 16,-5 1-1-16,0 0 1 0,0 2-1 15,0 0 1-15,3-1-1 0,-3 0 1 16,0-1-1-16,0 3 1 0,0-3-1 16,0-1 1-16,0-2 0 0,4 1 0 15,-4 0 0-15,7 1 0 0,-2-2 1 16,1 1-1-16,-3 0 1 0,6-1-1 15,-1-2 1-15,-2-3 0 0,0 5 0 16,0-5 1-16,-1 0 0 0,-1-5 1 16,4 3 0-16,-2-4-1 0,2-1 0 0,1 1 0 15,-2-2-1-15,-3 1-1 0,0-1-2 16,1 3-3-16,-5-3-7 0,0 3-9 16,0-2-99-16,-6 0-95 0,1 0-242 15</inkml:trace>
  <inkml:trace contextRef="#ctx0" brushRef="#br1" timeOffset="187371.78">29331 6292 207 0,'-7'4'41'0,"-1"0"-1"0,-3 0-37 16,-1-1-5-16,-1 2 0 0,-1 3 4 15,0 0 7-15,-4 0 11 0,-2 2 8 16,5 2 5-16,-3 0 3 0,3 2 1 15,-2 3-3-15,5 0-7 0,2 3-8 0,0-1-8 16,3 3-5-16,1 1-1 0,0-1-2 16,3 1-1-16,3 2 0 0,0-2 0 15,0 3-1-15,8 0 0 0,-1 1-1 16,11 1-8-16,1-1-40 0,6-2-33 16,4 2-62-16,3-4-142 0</inkml:trace>
  <inkml:trace contextRef="#ctx0" brushRef="#br1" timeOffset="187971.28">29941 6365 313 0,'0'0'72'0,"0"-5"-1"16,6 5-42-16,-3-5-16 0,2 5-6 0,0 0 0 15,1 0 3-15,0 0 1 0,0 0 1 16,3 0 2-16,-1 4-1 0,3 0 0 16,0 3-2-16,0-2-2 0,2 4-1 15,-1-1-1-15,1 3-1 0,1 2-1 16,-2 0 0-16,2 3 0 0,2-1 0 15,-1-1 0-15,-1 2 0 0,3-1 0 16,-2 0 0-16,-1 0-1 0,-1-1 1 16,4 0 0-16,-5 0-1 0,-3 1 1 0,-1 0 0 15,0 0 0-15,-4 1 0 0,1 1 0 16,-5 2 0-16,2-2 0 0,-2 0-1 16,0-1 1-16,-6 0 0 0,4 1 1 15,-3-2 0-15,-2 1 0 0,-1-1 1 16,-3-1-1-16,3 1 0 0,-4-5-1 15,0 0 0-15,4-1-2 0,-1-4 0 16,0 0-3-16,6-5-3 0,-1 4-3 16,4-4-4-16,-3 0-9 0,3 0-67 0,0-4-27 15,0-3-77-15,5 1-169 0</inkml:trace>
  <inkml:trace contextRef="#ctx0" brushRef="#br1" timeOffset="188192.89">30529 6614 523 0,'0'0'116'15,"-7"0"-2"-15,7 0-76 0,0 0-45 16,0 3-35-16,6-3-73 0,-1 0-91 16,-2 4-215-16</inkml:trace>
  <inkml:trace contextRef="#ctx0" brushRef="#br1" timeOffset="191376.69">28757 6654 539 0,'0'0'117'0,"0"4"-1"15,0-4-88-15,2-5-20 0,5 5-8 16,-2 0-8-16,2 0-8 0,0-4-15 16,3 1-85-16,-6-1-91 0,2 4-223 15</inkml:trace>
  <inkml:trace contextRef="#ctx0" brushRef="#br1" timeOffset="192740.99">27334 6384 320 0,'-8'0'81'0,"1"0"3"0,0-2-45 16,-3 2-12-16,3 0-8 0,1 0-5 15,-1 2-6-15,-2-2-3 0,-2 7-1 16,-1-3 0-16,-1 0 1 0,0 3 1 16,-1 0 0-16,-1 2 2 0,-2-1 0 15,3 3-1-15,-1 0 0 0,-1 1-1 16,2 0-1-16,1 1 0 0,1 2-2 16,-2 1 0-16,1 0 0 0,-1 1-1 0,2 2 0 15,-1 1 0-15,5-2 0 0,1 3-1 16,2 1 1-16,5-4-1 15,0 2 1-15,0-1-1 0,4-1 1 0,0 0-1 16,6 1 0-16,-1-3 0 0,4 1 0 16,-1-2 0-16,2 0 0 0,-1-2-1 15,1-2 0-15,4-3-5 0,0-4-9 16,2 0-49-16,-1-4-37 0,3-7-75 16,1 1-168-16</inkml:trace>
  <inkml:trace contextRef="#ctx0" brushRef="#br1" timeOffset="193210.66">27397 6607 398 0,'0'0'79'0,"-6"-5"-4"0,6 0-70 16,0 3-9-16,0-3-1 15,2-1 1-15,-2 1 5 0,7 1 7 0,-3 0 5 16,-4 0 1-16,7 0 1 0,-2 1 0 16,2 3-2-16,1-7-3 0,0 7-3 15,4-4-3-15,1 0-1 0,-1 4-1 16,1-4-1-16,-2 4 0 0,-1 0 0 16,1 0 0-16,-2 0-1 0,2 4 1 15,-3 0-1-15,2 0 1 0,-3 3 0 0,0 0 0 16,-5 0 0-16,-2 1 0 0,0 2 1 15,0-2-1-15,0 2 1 0,-7 1-1 16,1-1 1-16,-3-1-1 0,-2 4 0 16,3-3 0-16,-3 2 0 0,2-1 0 15,-1 0 0-15,3 1-1 0,1-3 1 16,-2 1-1-16,1-3 1 0,2 0-1 16,-1-3 0-16,6 0 0 0,-2 0-1 15,2-4 0-15,0 5 0 0,5-5 0 16,-2 0 0-16,3 3 0 0,1-3 0 0,3 0 1 15,-1 0-1-15,-2 0 2 16,5 0-2-16,-1-3-4 0,-2 3-7 0,4-5-29 16,-1 1-44-16,0-1-10 0,-3 0-62 15,2-3-115-15</inkml:trace>
  <inkml:trace contextRef="#ctx0" brushRef="#br1" timeOffset="193764.12">27774 6561 394 0,'0'0'89'0,"0"7"0"0,0-2-45 16,0 0-40-16,3 4-3 0,-3-1-1 16,5 0 1-16,-5 1 0 0,4 0-1 15,-4 1 1-15,0-1 2 0,0 1 0 0,0 2 1 16,0 0 0-16,0 1 0 15,0-1 1-15,0 0-2 0,3 0 0 0,-3-2-1 16,0-3-1-16,5-2 1 0,-5 0-1 16,0-5 0-16,0 4 2 0,2-4 1 15,-2 0 2-15,0 0 0 0,0 0 0 16,0-2 0-16,0-4 0 0,5 2-2 16,-5-6-1-16,0 0-2 0,2-1 0 15,-2-1 0-15,6 0-1 0,-1 2 1 16,-3-2-1-16,5 2 0 0,-1 2 1 0,0 1-1 15,1 3-1-15,-1-3 1 0,4 4 0 16,-6-2 0-16,5 1 0 0,-2 4 0 16,1-6 0-16,-1 6 0 0,0-4 0 15,-1 4 0-15,2 0 0 0,-2 0 0 16,0 0 0-16,0 0 0 0,-6 0 0 16,6 0 0-16,-2 5-1 0,-4-5 2 15,4 7-1-15,-4-4 0 0,5 1 0 16,-5 1 1-16,5 0-1 0,-5 4 1 15,3-1 0-15,-3-1 1 0,5 3 0 0,-5 2 2 16,4-2 0-16,-4 1 1 16,0-1 0-16,0 1 1 0,3-2-2 0,-3-2 1 15,0 1-2-15,0-2 0 0,5 1-1 16,-5-2-1-16,0 0-1 0,0-2-3 16,0 3-4-16,0-6-7 0,0 4-27 15,3-4-68-15,-3 0-83 0,4 0-199 0</inkml:trace>
  <inkml:trace contextRef="#ctx0" brushRef="#br1" timeOffset="194046.74">28127 6665 467 0,'0'0'94'15,"0"2"0"-15,0-2-89 0,0 0-4 16,0 0-2-16,0 4 1 0,5-4 3 16,-5 0 3-16,0 0 2 0,3 0 3 15,-3 0 1-15,9 0 0 0,-2 0 1 16,3 0-3-16,1 0-2 0,1 0-3 16,3 0-2-16,-2 0-2 0,0 0-1 15,0 0-3-15,-1 0-2 0,-1 0-5 0,-1 0-7 16,0 0-22-16,-1 0-56 0,-2 0-11 15,0 0-67-15,0 0-131 0</inkml:trace>
  <inkml:trace contextRef="#ctx0" brushRef="#br1" timeOffset="194465.62">28394 6649 329 0,'0'-4'89'0,"0"4"0"15,0-7 0-15,0 4-71 0,0-3-9 16,0 1-2-16,6 0 0 0,-4-2 1 16,-2 2 0-16,6-2 0 0,-1 2 1 15,-5-2-1-15,6 1 0 0,-6 1-2 0,5 1-1 16,-5 4-1-16,3-5 0 0,-3 5-1 15,0 0-1-15,6 0 0 0,-6 0-1 16,0 0 0-16,0 0 0 0,4 5-1 16,-4-1 2-16,0 1-1 0,3 1 2 15,-3 2 0-15,4 0 0 0,-4 3 1 16,0-2 1-16,3 3 0 0,-3 0 1 16,0 0-1-16,4 2 0 0,-4-2-1 15,0 1 0-15,2-2-1 0,-2 0-1 16,0-3 0-16,0 0-1 0,0-3 1 0,0 1-1 15,0-2 0-15,0-2-1 16,0 3-3-16,0-2-1 0,0 2-4 16,0-1-5-16,0-4-10 0,0 6-37 0,0-6-50 15,0 0-78-15,0 0-180 0</inkml:trace>
  <inkml:trace contextRef="#ctx0" brushRef="#br1" timeOffset="194854.26">28551 6402 205 0,'7'0'57'0,"-1"4"7"15,0-4-25-15,1 5-3 0,0 0 1 0,-1 1 2 16,0 0-3-16,-1 3-5 0,0 1-5 16,2 3-3-16,0 1-4 0,-1-2-5 15,1 4-3-15,2-1-2 0,-2 0-1 16,3-1-1-16,-2 1 0 0,0 1 1 16,2-1-1-16,-3 0 1 0,-1 2 1 15,1-2 0-15,-5 3-1 0,-2-1 1 16,0 0-1-16,0 1 1 0,0-3-1 0,-7 1 1 15,1 1-1-15,-2 0 1 16,-3-2-2-16,2-1 0 0,-2 0-1 0,2 1-1 16,-2-3-2-16,2-1-3 0,-1-3-7 15,2 1-13-15,-3-3-95 0,3-6-95 16,2 4-243-16</inkml:trace>
  <inkml:trace contextRef="#ctx0" brushRef="#br1" timeOffset="196220.81">30906 6453 282 0,'0'0'62'0,"-2"-4"0"15,2 4-44-15,0-4-9 0,0 4-3 0,0-3 4 16,0 3 4-16,0-5 5 0,0 5 2 16,0-5 2-16,0 5 3 0,0-4-1 15,0 4-3-15,0-3-4 0,-4 3-3 16,4 0-3-16,0 0-2 0,0 0-3 15,-3 0-1-15,3 0-2 0,-4 0-1 16,0 4-2-16,-1-4 1 0,0 8-1 0,-1-3 0 16,-1 5 1-16,-1-3 1 0,-3 3 0 15,-1-1 1-15,0 2 1 0,-2 2 1 16,0 0-1-16,1 0 1 0,1 1 0 16,2 2-2-16,0-1 0 0,2 2-1 15,2-3-1-15,0 2 0 0,6 0 0 16,0 1-1-16,0 0 1 0,7-2-1 15,0 2 0-15,4-3 1 0,1-1-1 16,1 0 0-16,1-5 0 0,1 1-4 16,-1-3-4-16,4-2-8 0,-1-4-26 15,-1 3-66-15,-1-3-82 0,-1-6-195 0</inkml:trace>
  <inkml:trace contextRef="#ctx0" brushRef="#br1" timeOffset="196673.8">30957 6565 258 0,'0'0'54'0,"0"-6"1"0,6 0-38 15,-1 2-7-15,0-1 5 0,2-2 6 16,1 2 5-16,-1-2 2 0,0 2 1 15,2 0-2-15,-1 0-5 0,1 2-5 16,-1-1-4-16,3 4-3 0,-3-3-3 16,-1 3-1-16,2 0-2 0,-4 0 0 15,3 4-1-15,-2 1 1 0,2 1-1 0,-1 1 0 16,-2 3 1-16,0-1 0 0,1 1 0 16,-2 0 0-16,-4 1-1 0,0-3 0 15,0 2 0-15,-4-1 0 0,1-1 0 16,-3 1-1-16,-1-1 1 0,0-1 0 15,-1 0-1-15,2 1 1 0,3-1-1 16,-2-2 0-16,2 0 0 0,-2-1-1 0,5 3 0 16,-6-2 0-16,6-2-1 0,0 4 0 15,0-2 1-15,0 0-1 0,0 0 0 16,0 2 0-16,6-2 0 0,-6 1 1 16,7 0-1-16,-2-2 1 0,-1-1-1 15,0 2 1-15,3-5-1 0,3 5-1 16,-1-5-3-16,1 0-7 0,0 0-33 15,3 0-56-15,-2-8-75 0,3 1-183 16</inkml:trace>
  <inkml:trace contextRef="#ctx0" brushRef="#br1" timeOffset="197187.58">31388 6561 435 0,'-5'0'90'16,"2"3"0"-16,-2 3-79 0,5-2-8 16,0 4-1-16,0 0-1 0,0 1 1 0,0 1-1 15,0 1 1-15,0 0 0 0,-3 0 1 16,3 1 0-16,-5 1 1 0,5-1-1 16,-5 1 1-16,5-2 0 0,0 0-1 15,0-2-1-15,0-2 0 0,0 0-1 16,0-4 0-16,0-3 0 0,0 0 1 15,0 0 0-15,5 0 0 0,-5 0 0 16,0-7 0-16,5-1 0 0,-2-1 0 16,2-3-1-16,1 2-1 0,-1-2 1 15,2 0-1-15,1-1 1 0,0 2-1 0,0 1 0 16,2 0 0-16,2 1 0 0,-3 1 1 16,4 1-1-16,-2 0 0 0,1 0 0 15,1 2 0-15,-2 1-1 0,0 0 1 16,1 4 0-16,-4-3 0 0,4 3 0 15,-5 0 0-15,0 0 0 0,-2 0 0 16,-2 6 1-16,-3-2-1 0,4 1 2 16,-4 0 0-16,0 2 0 0,0 1 1 0,0 0 0 15,0 1 2-15,0 0 0 0,0 1 1 16,0 1 0-16,0 0 1 0,0 3-1 16,0-2-1-16,0 0 0 0,0 1-1 15,0-1-1-15,-4-2-1 0,4-2-1 16,0 0 1-16,0-2-2 0,0 0-4 15,0-2-3-15,4 0-7 0,-4-4-30 16,5 0-64-16,-5 0-84 0,7-4-196 16</inkml:trace>
  <inkml:trace contextRef="#ctx0" brushRef="#br1" timeOffset="197437.43">31875 6654 370 0,'6'0'76'0,"0"0"2"0,2 4-69 0,2-4-6 15,-1 4 1-15,5-4 3 0,-2 0 2 16,0 0 4-16,0 0 1 0,-3 0 1 16,2 0 1-16,-2 0-1 0,1 0-3 15,-1 0-3-15,0 0-3 0,0 0-2 16,-1 0-1-16,4 0-3 0,-4 0-3 15,3-4-10-15,-3 4-40 0,-2 0-42 16,0 0-72-16,-3-4-165 0</inkml:trace>
  <inkml:trace contextRef="#ctx0" brushRef="#br1" timeOffset="197694.41">31970 6554 438 0,'0'5'90'0,"-5"-3"-1"0,5 2-81 0,0 2-6 15,0 0-1-15,0 1 1 0,2 4 2 16,-2-2 2-16,0 1 2 0,5 2 2 16,-5 0 1-16,0 3 1 0,0-1-1 15,0 1-1-15,0 0-2 0,0-1-2 16,3 3-1-16,-3-5-3 0,0 1-1 15,4-4-4-15,-4 1-7 0,8-2-12 16,-3 0-66-16,-2-1-16 0,1-7-72 16,2 0-145-16</inkml:trace>
  <inkml:trace contextRef="#ctx0" brushRef="#br1" timeOffset="198074.43">32188 6674 209 0,'0'-9'48'16,"7"-3"8"-16,-7 1-25 0,5 2 4 0,-5-2 5 16,3 0 4-16,-3 2 4 0,0-1-1 15,4 2-5-15,-4 1-9 0,0 1-7 16,4-1-6-16,-4 3-5 0,3 0-3 15,-3 0-3-15,5 4-3 0,-2 0-2 16,-3 0-2-16,5 0-2 0,-5 0 1 16,6 6-1-16,-6-1 1 0,6 3 0 15,-6 1 1-15,5 3 2 0,-5 0-1 16,4 3 2-16,-4 1 0 0,0 2 0 16,4-1 0-16,-4-1 0 0,5 2-1 0,-5 0 0 15,0-2-1-15,3-1-1 0,-3-2 0 16,6-1-1-16,-6-2 1 0,4-2-3 15,-4-4-1-15,2 1-4 0,-2-1-3 16,0-4-7-16,6-4-13 0,-6-2-83 16,6-4-86-16,-6 1-211 0</inkml:trace>
  <inkml:trace contextRef="#ctx0" brushRef="#br1" timeOffset="198347.58">32413 6422 423 0,'0'0'89'0,"3"0"0"15,2 0-68-15,2 5-19 0,1 1-3 16,2 2 0-16,-2 0 0 0,3 3 1 0,-2 3 2 16,2-2 3-16,-3 5 4 0,0 0 3 15,0-1 4-15,0 1 3 0,-1 1 1 16,0 1-1-16,-5-2 0 0,3 2-2 15,-5 2-3-15,3-1-2 0,-3 0-3 16,0 1-2-16,-3-4 0 0,3 0-2 16,-7 1 0-16,0-4-2 0,2-2-5 15,-2 2-12-15,0-2-103 0,-3-4-98 16,1-5-258-16</inkml:trace>
  <inkml:trace contextRef="#ctx0" brushRef="#br1" timeOffset="206837.27">16152 6542 382 0,'0'0'84'0,"0"0"0"0,0 0-61 16,4 0-14-16,1 0-1 0,3 4 0 15,-5-4 1-15,3 0 0 0,0 0 2 16,0 3 1-16,2-3 0 0,-2 0-1 0,0 0-2 16,1 0 0-16,4 4-2 0,-1-4-1 15,-1 0-1-15,6 0-2 0,-2-4 1 16,3 0-2-16,3 0 0 0,1-2 0 15,1 0-1-15,0 4 1 0,3-3-3 16,-2 0-2-16,-5 5-5 0,-3 0-11 16,0 0-41-16,-3 0-43 0,-8 0-74 15,-3 4-166-15</inkml:trace>
  <inkml:trace contextRef="#ctx0" brushRef="#br1" timeOffset="207054.2">16125 6695 430 0,'0'0'91'0,"0"0"0"16,4 0-76-16,6 0-9 0,2 0-3 16,2 0 0-16,3 0 1 0,1 0 0 0,1-4 1 15,0-1-1-15,-2 1 1 0,1 0-1 16,-2 0-1-16,-1 4-8 0,-1-4-61 15,-4 4-29-15,2 0-73 0,1 4-166 16</inkml:trace>
  <inkml:trace contextRef="#ctx0" brushRef="#br1" timeOffset="208726.4">13735 6420 257 0,'0'-4'75'0,"0"-1"4"16,0 5-30-16,0-5-5 0,0 5-4 15,0-5-8-15,0 5-7 0,0-5-3 16,-4 5-5-16,4-4-2 0,0 4-4 16,-3 0-3-16,3 0-1 0,-4 0-3 15,4 0 0-15,-6 7-2 0,0 0 0 0,-1 0-1 16,1 3 1-16,-1 1-1 0,-3 0 1 15,0 1 0-15,-2 1 0 0,1 1-1 16,-4-2 1-16,2 1 0 0,-1-1 0 16,1 1 0-16,-2 0 0 0,1 1 0 15,0 0 0-15,2 1 1 0,2 2-1 16,-3 0 0-16,4 4 0 0,-1-1 0 16,1 4 0-16,2-2 0 0,1 7 0 15,2 0 0-15,0-1 0 0,4 0 1 0,0-1-1 16,4 1 1-16,2-1-1 0,3-3 0 15,2-5 0-15,-1 1 0 0,2-5-1 16,2-3 1-16,-2 0-1 0,3-6 0 16,-3 0-4-16,2-6-5 0,1 0-10 15,-2 0-57-15,1-6-35 0,-2-5-77 16,4-1-172-16</inkml:trace>
  <inkml:trace contextRef="#ctx0" brushRef="#br1" timeOffset="209235.34">13767 6724 277 0,'0'-4'71'0,"0"-2"2"15,0 1-19-15,0-2-32 0,0 0-1 16,0 1-2-16,0-1 0 0,3 0 0 16,-3 2-2-16,5-3-2 0,-1 1-3 15,1 2-1-15,1 2-3 0,4-4 0 16,-1 3-3-16,1 4 0 0,1-2-1 16,0 2-2-16,-2 0 0 0,3 0 0 15,0 0-1-15,-3 2 0 0,0-2 0 0,-1 4 0 16,-1 2 0-16,1-2 0 0,-3 3 0 15,-1 1 1-15,-4-1-1 0,3 3 0 16,-3 3 1-16,0-2-1 0,-4 1 0 16,-3-1 1-16,-2 0-1 0,-1 1 1 15,-1 0-1-15,-1 1 0 0,-1 1 0 16,0-1-1-16,1 3 1 0,5-4 0 16,-3 1-1-16,4-3 1 0,2-1-1 0,0 0 0 15,4-2 1-15,0 0-1 0,4 1 0 16,0-4 1-16,3 0-1 0,3 0 1 15,1-4 0-15,2 7 0 0,4-7-1 16,-2 3 1-16,5-3 0 0,-2 0 0 16,1 0 0-16,1 0-1 0,-1 0-2 15,-4-5-4-15,2 0-8 0,-4 1-60 16,-1-3-26-16,-1-1-73 0,-2-1-159 16</inkml:trace>
  <inkml:trace contextRef="#ctx0" brushRef="#br1" timeOffset="209811.37">14156 6628 369 0,'0'6'78'15,"-4"-1"0"-15,4 3-64 0,0 0-10 0,0 4-2 16,5 0 1-16,-5 0-1 0,6 0 3 15,-6 1 2-15,4 0 2 0,-4 0 1 16,6 2 1-16,-3-2 1 0,1 1-1 16,-1 1-3-16,0 1-2 0,1-3-1 15,0-2-3-15,-4-1 1 0,4 0-2 16,-4-6 1-16,0 0 1 0,4-4 0 16,-4 5 2-16,0-5 0 0,0 0 0 15,0-6 0-15,0 1-1 0,-4 0 1 0,4-2-2 16,0-6-2-16,0 2 0 0,0-1 0 15,0-2-1-15,0 1 1 0,0 1-1 16,0-1 0-16,6 2 0 0,-6 1 1 16,8-2-1-16,-5 1 0 0,3-2 0 15,1 3 0-15,0 0 0 0,0 0 0 16,0 1 0-16,2 1-1 0,-2 1 1 16,2 4 0-16,1-1-1 0,-5 4 1 15,3 0 0-15,-2 0 0 0,-1 0-1 16,6 0 1-16,-4 6 0 0,1-1 1 0,0 1-1 15,-1 4 0-15,0-1 1 0,-1 1-1 16,-2 0 2-16,-4 2-1 16,5 0 2-16,-5-1 1 0,0 0 2 0,0 1 0 15,0-3 1-15,0 3 1 0,0-1-1 16,-3 0-1-16,3 1 0 0,0-3-3 16,-4 2 0-16,4-4-1 0,0 0-1 15,0-1 1-15,0-2-1 0,0 0-1 16,0-4-2-16,0 4-2 0,4-4-5 0,-4 0-5 15,7 0-12-15,-2-3-53 0,1 3-28 16,0-9-71-16,0 2-155 0</inkml:trace>
  <inkml:trace contextRef="#ctx0" brushRef="#br1" timeOffset="210086.65">14554 6728 351 0,'0'0'77'0,"8"0"1"0,-5 0-54 15,5 0-18-15,-1 0-1 0,3 0 0 16,0 0 2-16,-1 0 1 0,3 0 3 16,-1 0 1-16,-1 0 2 0,3 0-1 15,-3 0-1-15,1 0-2 0,-1 0-2 0,2 0-2 16,-2 0-2-16,0-5 0 0,-1 5-2 15,1 0 0-15,-1-3 0 0,0 3-1 16,-2 0-2-16,1-6-3 0,-2 6-8 16,-1-5-29-16,-1-1-54 0,0 0-73 15,-4-1-173-15</inkml:trace>
  <inkml:trace contextRef="#ctx0" brushRef="#br1" timeOffset="210385.84">14655 6617 349 0,'0'4'77'0,"0"-4"0"0,0 0-53 16,0 3-16-16,0-3-3 0,0 5 1 15,3-5 3-15,-3 7 4 0,0-1 2 0,0 1 2 16,0 2 1-16,0 0 1 0,0 3-2 15,0-1-4-15,0 2-2 0,0 0-3 16,0-1-2-16,0 2 0 0,0-2-1 16,0 1 0-16,0 3 0 0,0-2-1 15,0 2 0-15,-3-1-1 0,3-2 0 16,0-1-1-16,0-2-3 0,0 0-5 16,0-3-7-16,3-2-26 0,-3 0-65 15,3 0-82-15,1-5-194 0</inkml:trace>
  <inkml:trace contextRef="#ctx0" brushRef="#br1" timeOffset="210775.17">14953 6746 385 0,'0'-6'81'16,"0"-5"0"-16,0-1-70 0,0-1-6 16,6 0-2-16,-2 0-1 0,0 0 2 15,-1-2 2-15,-3 3 2 0,4 0 2 16,-4 1 2-16,6 0 2 0,-6 3-1 16,7 2 0-16,-7-1-3 0,3 3-2 15,-3 0-3-15,0 4-3 0,3 0 1 16,-3 0-2-16,0 0 1 0,0 5 0 0,4 2 0 15,-4 1 0-15,0 0 1 0,0 1-1 16,0 3 1-16,0 2-1 0,3 1 0 16,-3 2 1-16,0-2-1 15,4 2 1-15,-4-1 0 0,4 1-1 0,-4-3 1 16,5 1 0-16,-5-2-1 0,6 1-1 16,-6-2 0-16,3-2-2 0,-3-2-5 15,0 0-7-15,4-2-30 0,-4-6-61 0,0 0-78 16,0-6-189-16</inkml:trace>
  <inkml:trace contextRef="#ctx0" brushRef="#br1" timeOffset="211163.08">15119 6425 289 0,'0'-3'68'0,"5"3"0"16,1-6-28-16,1 6-33 0,2 0-3 15,-2 0 3-15,2 5 4 0,-1-1 4 16,0 3 3-16,-1 1 2 0,-3-1 2 16,3 3 0-16,1 4-2 0,-2 0-4 15,-1 1-4-15,1 0-3 0,1 2-3 16,-1 0 0-16,-2 2-1 0,-4 0-1 15,3 1 0-15,-3 0 2 0,0 2 0 0,-3 0 0 16,-1 2 2-16,-2-2 0 0,2 3 1 16,-3-1 0-16,0 1 0 0,-3-1-1 15,5 1 0-15,-4-4-2 0,1 1 0 16,-1-2-1-16,0-4-2 0,2-1 0 16,1-3 0-16,-2-5-2 0,3-1-1 15,5 0-5-15,-7-6-4 0,7 0-6 16,0 0-12-16,3-5-85 0,2-5-86 15,0-4-213-15</inkml:trace>
  <inkml:trace contextRef="#ctx0" brushRef="#br1" timeOffset="211552.6">15542 6134 312 0,'0'0'83'0,"0"0"1"0,-4 0-13 16,4 0-48-16,0 0-8 0,0 4-2 15,0 3 0-15,0 1 1 0,0 1 2 16,0 5 3-16,0-1-1 0,0 3 0 15,0 1-1-15,-4 1-1 0,4 2-2 0,0 0 1 16,0 2-2-16,0 0 0 0,0 0 0 16,-3 2-1-16,3-2 0 15,0-1-1-15,-5-1-1 0,5-1-1 0,0-2 0 16,0-1-2-16,0-1-1 0,0-2-1 16,0-2-1-16,-3 0-1 0,3-1 0 15,-3-1-1-15,3-2-1 0,0 3-5 16,-4-4-5-16,4 1-10 0,0-1-10 15,0 0-57-15,0 0-42 0,0-1-88 16,0 3-187-16</inkml:trace>
  <inkml:trace contextRef="#ctx0" brushRef="#br1" timeOffset="212174.42">15531 6959 273 0,'0'4'66'0,"0"-4"4"0,0 4-26 16,0-4-16-16,0 0-2 0,0 0 1 15,0-2 2-15,0 2 2 0,0-7 1 16,3 2-3-16,-3 1-4 0,0 4 0 15,0-4-2-15,0 4-3 0,0 0-3 16,0 0-3-16,0 0-3 0,0 4-3 0,-4 3 0 16,0-1-2-16,0 2 0 0,0 1 0 15,0-1 1-15,1 1 0 0,3-3-1 16,-4 0-1-16,4-3 0 0,0-3-2 16,0 6 0-16,0-6 0 0,0 0 1 15,0 0 0-15,0 0 0 0,0-6 2 16,0 3-1-16,3-3 0 0,-3 0 0 15,2 0 0-15,-2-2-1 0,0 3 0 0,5-2 1 16,-5 2 2-16,0 0 2 0,0 5 2 16,0-3 0-16,0 3 1 0,0 0-1 15,0 0-1-15,0 0-2 0,0 6-1 16,-5-2-1-16,5-1-1 0,-5 2-1 16,5-1 1-16,-5 2-1 0,5-1-1 15,0 0-1-15,0-1-1 0,0-1 0 16,0 1 0-16,0-4-1 0,0 5 0 0,5-5 1 15,-5 4-1-15,4-4 1 0,-4 0-1 16,6 0 1-16,-6 0 0 0,6 0-1 16,-3-4 1-16,-3 4 0 0,5 0 0 15,-5 0 0-15,0-3 0 0,3 3 0 16,-3 0 0-16,0 0 0 0,0 0 0 16,0 0-1-16,-4 0 1 0,4 0 0 15,-6 0-1-15,2 0 0 0,0 0-1 16,0 0-7-16,-3 0-18 0,0 0-12 15,-5 0-112-15,3 0-117 0,-1-6-290 0</inkml:trace>
  <inkml:trace contextRef="#ctx0" brushRef="#br0" timeOffset="-195907.4">16662 6812 317 0,'-16'3'81'16,"3"-3"1"-16,1 6-8 0,2 0-64 15,4-1-5-15,0 2-1 0,2-1-2 0,0 1 0 16,0 1-1-16,0-1 0 0,-1 0 0 16,1 3 1-16,0 1 0 15,0 1 1-15,4 0 0 0,0 2 1 0,0 0 0 16,0 2 0-16,5-1 0 0,2-1-1 15,5 2 0-15,3-3-1 0,5-1 1 16,3 0-1-16,5-4 0 0,5-2 0 16,11-1 1-16,3-5-1 0,7 0 0 15,7 0 1-15,6 0-1 0,7-5 1 0,4 0 0 16,4 0 0-16,7 1-1 0,4-1 1 16,3 2 0-16,6-3 1 0,5 0-1 15,7 6 1-15,1 0 0 0,3 0 0 16,5 0 0-16,3 4 0 0,1 4 0 15,2 0-1-15,3 0-1 0,3 1 1 16,-3 6-1-16,2-4-1 0,-1 4 1 16,3 2-2-16,-6-2 1 0,-6 2 0 15,-3-1 0-15,-4 4-1 0,-10 2 1 16,-10-1-1-16,-12-2 1 0,-7 4-1 0,-13 1 1 16,-7-4-1-16,-12-1 1 0,-8-1-1 15,-7 2 0-15,-8-3 1 16,-4-2 0-16,-5-4-1 0,-3 1 1 0,-4-2 0 15,-2-5 0-15,-3 0-1 0,4-5 1 16,-1 4 0-16,1-4 0 0,0 0-1 16,4 0 1-16,3 0 0 0,4-7-1 15,4 4 1-15,5-3-1 0,1 1 0 16,5-4 0-16,5 1 1 0,3-1-1 16,4-2 0-16,3 2 0 0,4-3 0 0,7 3 0 15,3-2 0-15,3-1 0 0,2 3 1 16,2-2-1-16,2 0 0 0,5 2 0 15,-1-2 1-15,5 5-1 0,3-4 0 16,2 0 0-16,2 3 0 0,3-1 0 16,-1 4 1-16,-4-1-1 0,5-1 0 15,-2-2 0-15,1 3 0 0,0 5 0 16,2-3 0-16,-5 3 0 0,1-9 1 16,1 3-1-16,0 6 0 0,3-4 0 15,-4 4 1-15,-1-5-1 0,0 0 0 0,3 1 0 16,-4 4 0-16,1-4 0 15,-4 4 0-15,2-4 0 0,-4-2 0 0,-1 6 0 16,0-4 0-16,1 4 0 0,-1 0 0 16,-1 0 0-16,-1-5 0 0,-2 5 0 15,1-3 1-15,0 3-1 0,0 0 0 16,-1 0 0-16,-2-4 0 0,5 4 0 0,-5 0 0 16,1 0 1-16,1-4-1 0,-6 4 0 15,4-3 0-15,-1 3 0 0,-2-4 0 16,-1 4 0-16,-2 0 0 0,-1-4 1 15,-3 4-1-15,-1-4 1 0,-2 4-1 16,3-3 0-16,-1 3 1 0,-3 0-1 16,2 0 0-16,3 0 1 0,-6 0-1 15,-2 0 0-15,3 0 1 0,1 0-1 16,-1 0 1-16,0 0-1 0,-5 0 0 16,3 5 0-16,-8-5 0 0,3 0 1 15,-4 0-1-15,-3 0 0 0,1 0 0 0,2 4 0 16,-3-4 0-16,2 3 0 0,-5-3 1 15,4 6-1-15,-2-6 0 0,-2 3 0 16,-3-3 0-16,-4 0 0 0,3 0 1 16,-4 0-1-16,1 0 0 0,3 0 0 15,-3 0 0-15,0 0 0 0,3 0 0 16,1 4 1-16,-5-4-1 0,0 6 0 16,-1-6 0-16,-4 3 0 0,1-3 0 0,-1 0 1 15,-2 0-1-15,1 0 0 0,-1 0 0 16,1-3 0-16,-1 3 0 0,0 0 1 15,0 0-1-15,3 0 0 0,-1 0 0 16,3 0 1-16,-2 0-1 0,1 0 0 16,-2 0 0-16,-1 0 1 0,-1 3-1 15,3-3 0-15,-3 0 0 0,-4 0 0 16,4 0 1-16,-1 0-1 0,2 0 0 16,-6 0 0-16,4-5 0 0,-5 1 1 15,5 4-1-15,0-4 0 0,2 4 0 0,1 0 0 16,2 0 0-16,-2 0 0 15,3 5 0-15,-5-5 1 0,0 0-1 0,0 0 0 16,-5 0 0-16,-2 0 0 0,1 0 0 16,-1 0 1-16,0-5-1 0,1 2 0 15,-2-2 1-15,1 2-1 0,0-1 1 16,2 4-1-16,-6-6 1 0,4 1-1 16,0 1 1-16,-1 1-1 0,1 3 1 0,-4-7 0 15,4 4 0-15,1 3 0 0,0-5 1 16,0 5-1-16,-1 0-1 0,0 0 1 15,-1-4 0-15,-3 4-1 0,-2 0 1 16,1-3 1-16,-2 3 1 0,1-4 0 16,-2 4 1-16,-3-4 1 0,3 4 0 15,-4-6 0-15,0 6 0 0,-1-5 0 16,0 1 0-16,0-1 1 0,-3 1-1 16,2-2 1-16,-3 1 1 0,4 1 0 0,-2-1 0 15,-4-1 1-15,7 2 0 16,-7-2 1-16,2 2-1 0,-2-2 1 0,0 1-1 15,0-1-1-15,5 3-1 0,-5-3-1 16,0 3-2-16,0-1-1 0,2 0-5 16,-2 4-8-16,5-4-13 0,-5 4-106 15,0-5-105-15,0-2-269 0</inkml:trace>
  <inkml:trace contextRef="#ctx0" brushRef="#br0" timeOffset="-194215.72">16236 8067 415 0,'-4'0'91'0,"0"0"1"0,4 0-73 15,-5 0-8-15,5 0-4 0,0 0-3 16,7 0-1-16,-1 0 1 0,-1 0 1 16,5 0 2-16,2 0 1 0,2 0 1 15,2-3-1-15,3 3 0 0,3 0-2 16,0 0-2-16,2 0-1 0,-1 0-1 16,2 0 0-16,-2 0-1 0,-3 0-3 15,-1 3-5-15,-1-3-12 0,2 4-45 16,-8-4-38-16,-4 0-73 0,-3 0-165 15</inkml:trace>
  <inkml:trace contextRef="#ctx0" brushRef="#br0" timeOffset="-194029.22">16275 8154 474 0,'0'6'101'0,"3"-6"0"0,1 0-77 15,1 0-19-15,9-4-3 0,6 4 0 16,2-5-2-16,4 5-3 0,2-5-4 16,6 5-9-16,-1 0-34 0,2-4-52 15,-6 1-75-15,3 0-177 0</inkml:trace>
  <inkml:trace contextRef="#ctx0" brushRef="#br0" timeOffset="-193414.9">17776 7790 291 0,'-5'0'71'16,"5"0"0"-16,-6 0-22 0,3 0-40 15,-2 0-5-15,0 3-1 0,-1 2 0 0,-3 0 3 16,0 3 4-16,-2 2 3 0,0 1 3 16,-3 1 2-16,2 4 2 0,-2-2 0 15,1 5-3-15,1-1-3 0,-2 3-1 16,2 3-3-16,3-1-1 0,1 1-1 16,-1 0-1-16,5-1 1 0,4 1-2 15,0-3 1-15,4 1-1 0,3-1-1 16,2 1 0-16,1-1-1 0,6-1-1 15,-1-1 0-15,2-2 0 0,0-1-1 16,-1-2 0-16,-1-5-4 0,4-2-5 0,-3-1-12 16,-5-3-87-16,3-3-85 0,3-4-220 15</inkml:trace>
  <inkml:trace contextRef="#ctx0" brushRef="#br0" timeOffset="-192929.88">18043 8050 377 0,'-5'-5'80'16,"-1"-1"0"-16,3-1-67 0,3 0-7 15,0-3-2-15,0 1 0 0,3-1-1 16,3 0 3-16,-3-2 3 0,1 0 2 15,3 3 2-15,-1-1 0 0,2 2 0 16,1-2-1-16,5 4-3 0,0 1-2 0,2-1-3 16,-1 6-2-16,5 0 0 0,1 0-1 15,-5 0 1-15,1 0-1 0,-2 9 1 16,-1-1-1-16,-1-1 1 0,-1 4-1 16,-4-2 1-16,-1 3-1 0,-2 1 0 15,-5 0 0-15,0 1 1 0,0 2-1 16,-5-1 0-16,-2 0 1 0,0 0-1 15,-5-2 0-15,3-1 0 0,-1 1 0 16,-3-3 0-16,4-1-1 0,-2 0 1 0,0 0-1 16,2-1 1-16,2-3-1 0,-1 2 0 15,4-2 0-15,4-2 0 0,-4 2 0 16,4-1-1-16,8 0 1 0,0 0-1 16,0 0 1-16,4-4-1 0,2 4 1 15,2-4 1-15,0 0-1 0,2 0 1 16,1-5-1-16,-1 2 1 0,-1-1 0 15,3 0-3-15,1 0-3 0,-2 1-12 16,-1-2-50-16,-1 1-33 0,-1-4-72 0,1 3-162 16</inkml:trace>
  <inkml:trace contextRef="#ctx0" brushRef="#br0" timeOffset="-192405.6">18561 7960 410 0,'-6'9'87'16,"3"1"0"-16,3 2-72 0,0 0-11 15,0 3-1-15,0-4 0 0,4 3-1 16,-1-2-1-16,2-1 0 0,-5 1 2 16,5 0 0-16,-5-2 2 0,3 0 0 15,-3 0 0-15,4 0 1 0,-4-1-1 16,0-2 0-16,4 0-2 0,-4-2 0 15,0-1-1-15,0-4 0 0,3 3 2 16,-3-3-1-16,0 0 0 0,0-4 0 0,0-1 0 16,0 0 0-16,4-3-1 0,-4 1-1 15,4-4 0-15,-4 1 0 0,6 1-1 16,-1-2 1-16,-2 1-1 0,1-1 0 16,2 1 0-16,0 0 0 0,2 0 0 15,0 1 0-15,1 1-1 0,0 1 1 16,2 0 0-16,-3 2 0 0,3 1 0 15,-2 4 0-15,-1-4-1 0,1 4 1 16,0 0 0-16,-1 4 0 0,0-4 0 0,-1 8 0 16,1-2 0-16,-1-1 0 0,0 3 1 15,-1-1-1-15,1 2 1 0,-2-2 1 16,-1 3 0-16,0-1 1 0,0 0 1 16,-4-1 1-16,3 2 1 0,-3 0-1 15,0-2 0-15,5 0-1 0,-5-1 0 16,0 1-1-16,0-1-1 0,0-2 0 15,0 0 0-15,0 0 0 0,0 0-1 16,0-3 1-16,-5-2-3 0,5 5-3 0,0-5-6 16,0 6-10-16,0-6-38 0,6 0-48 15,-6 0-77-15,7 0-174 0</inkml:trace>
  <inkml:trace contextRef="#ctx0" brushRef="#br0" timeOffset="-192173.18">19052 8106 387 0,'4'0'96'15,"-4"0"2"-15,7 0-19 0,0 0-66 16,0 4-5-16,5-4-2 0,0 0-1 16,2 0 0-16,1 0 0 0,0 0 0 15,1 0 0-15,-1 0 1 0,-1 0-1 16,2-4 0-16,-2 4 0 0,0 0-1 15,-1-4-1-15,2 4-1 0,-2 0-5 16,1-5-5-16,1 5-14 0,-2-4-84 0,1-1-86 16,-2 2-219-16</inkml:trace>
  <inkml:trace contextRef="#ctx0" brushRef="#br0" timeOffset="-191802.76">19557 8110 395 0,'0'0'100'0,"0"0"0"15,0-6-14-15,0 2-77 0,9-1-5 16,-1 0-2-16,2-2-2 0,-3-1-1 16,1 0 0-16,-2-3 1 0,-1-1 0 15,-2 0 1-15,1-2 0 0,-4 2 1 16,5-3 0-16,1 4-1 0,-6-2 0 15,8 3 0-15,-2 1 0 0,0 1-1 16,-2 4 0-16,3 0 0 0,-2 4 0 16,1 0 0-16,-2 4-1 0,-4 3 1 0,0-5 0 15,4 9-1-15,-4 0 2 0,4 1-1 16,-4 2 0-16,5 0 1 0,-5 1 0 16,6 2 0-16,-6-2 1 0,3-2-1 15,-3-2 1-15,0 4 0 0,0-2-1 16,0-1 1-16,4-1 0 0,-4 1-1 15,4-2 0-15,1 2-2 0,0-3-5 16,-1-2-23-16,4-1-74 0,-4-6-84 0,0 0-207 16</inkml:trace>
  <inkml:trace contextRef="#ctx0" brushRef="#br0" timeOffset="-191383.3">19793 7779 204 0,'6'0'41'16,"0"0"1"-16,2 0-39 0,3 0-1 15,-1 4 10-15,2-4 11 0,0 4 10 16,0-4 6-16,-4 6 3 0,4-1 4 15,0 1-1-15,0 0-8 0,-1 3-10 16,1 0-9-16,4 3-4 0,-1 1-4 0,-3-1-3 16,1 1-1-16,-4 2-1 0,2 0 1 15,-2 2-1-15,-3 1 1 0,0-1 1 16,0 1 1-16,-1 0 0 16,-5 1 1-16,0-3 0 0,0 0 0 0,0 1-1 15,-5-3 0-15,1 1-2 0,1-2 0 16,-2-1-1-16,2 1 0 0,-1-2-2 15,4 0 0-15,-7-2-1 0,7-1 0 16,0 1 0-16,-2-3-1 0,2-1-1 16,0 0-2-16,0-1-2 0,0-4-2 0,0 0-4 15,0 0-4-15,4 0-8 0,2-5-42 16,4-1-44-16,-1-3-76 0,4 0-176 16</inkml:trace>
  <inkml:trace contextRef="#ctx0" brushRef="#br0" timeOffset="-191013.23">20456 7710 351 0,'-5'8'75'0,"-2"-1"1"15,4 0-59-15,-2 3-5 0,0-2 3 16,3 0 3-16,-3 2 3 0,-1 1 2 16,1 2 4-16,2 1-1 0,-2-1-2 0,3 1-3 15,2 2-2-15,-5 0-4 0,5-2-1 16,0 2-3-16,-4 0-1 0,4-2 0 16,0 1 0-16,0-2 1 0,0 1-1 15,0-2 0-15,0 0-1 0,0 0 1 16,0-3-2-16,0 1-1 0,4-1-1 15,-4-1-2-15,0 0 0 0,0-2-2 16,4-1 0-16,-4 1 0 0,0 0-2 16,0-1-3-16,3-2-5 0,-3 2-7 0,0 0-7 15,4 2-11-15,-4 1-71 0,0-1-21 16,0 3-79-16,0 1-162 0</inkml:trace>
  <inkml:trace contextRef="#ctx0" brushRef="#br0" timeOffset="-190862.13">20379 8332 533 0,'0'0'123'0,"0"3"1"0,0-3-83 15,0 0-20-15,6-3-5 0,-3 3-5 16,1-6-5-16,2 2-3 0,1 0-7 16,1-2-13-16,3 0-108 0,-2 0-106 15,1-3-270-15</inkml:trace>
  <inkml:trace contextRef="#ctx0" brushRef="#br0" timeOffset="-189081.66">29693 7166 398 0,'-8'6'99'0,"4"-3"-2"0,4 3-18 16,8-3-117-16,5 1-60 0,5-4-78 15,3 4-185-15</inkml:trace>
  <inkml:trace contextRef="#ctx0" brushRef="#br0" timeOffset="-188926.52">30074 7181 439 0,'0'0'91'0,"5"0"-1"0,1 0-86 16,1 0-40-16,4 0-54 0,-1 0-73 16,4-6-172-16</inkml:trace>
  <inkml:trace contextRef="#ctx0" brushRef="#br0" timeOffset="-188781.96">30409 7183 346 0,'7'0'84'0,"-1"0"2"0,-3 4-47 0,3-4-17 16,0 0-9-16,-1 0-6 0,1 0-10 16,0 0-42-16,1-5-41 0,1 1-66 15,0 4-159-15</inkml:trace>
  <inkml:trace contextRef="#ctx0" brushRef="#br0" timeOffset="-188656.3">30806 7181 374 0,'3'0'82'0,"3"5"0"16,2-5-60-16,3 0-46 0,1 4-55 15,3-4-67-15,2 0-165 0</inkml:trace>
  <inkml:trace contextRef="#ctx0" brushRef="#br0" timeOffset="-188520.66">31151 7198 387 0,'6'0'86'16,"1"4"0"-16,0-4-55 0,6 0-26 15,2 0-28-15,3 0-61 0,2 0-71 16,1-4-178-16</inkml:trace>
  <inkml:trace contextRef="#ctx0" brushRef="#br0" timeOffset="-188240.96">32154 7211 329 0,'0'0'44'0,"7"0"-44"0,4-4-68 15,4 4-237-15</inkml:trace>
  <inkml:trace contextRef="#ctx0" brushRef="#br0" timeOffset="-188105.28">32539 7216 511 0,'0'0'112'0,"0"0"0"16,0-4-86-16,0 4-27 0,7 0-48 0,1-5-62 15,4 5-86-15,0-4-206 0</inkml:trace>
  <inkml:trace contextRef="#ctx0" brushRef="#br0" timeOffset="-187175.29">20990 8126 481 0,'-7'0'109'15,"-1"0"0"-15,2 0-64 0,6 0-35 16,0 4-5-16,0-4-3 0,0 0-4 0,2 0-2 15,-2 0-3-15,0 0-4 0,0 0-7 16,5 0-32-16,-5 0-58 0,0 0-79 16,0 0-187-16</inkml:trace>
  <inkml:trace contextRef="#ctx0" brushRef="#br0" timeOffset="-186475.8">21432 7819 190 0,'-5'0'56'0,"-2"8"4"16,0-3-13-16,1 2-16 0,-2-2-2 16,1 4-3-16,-4-2-3 0,4 1-1 15,0 2-1-15,0 1-1 0,-1 2-2 0,1 0-1 16,-2 3-2-16,3 0-1 0,3 2-2 15,-4 0-2-15,3 2-1 0,1-1-2 16,-1-2-2-16,4 0-1 0,0 1 0 16,0-4-1-16,0 1 1 0,6-1-1 15,-1-2 0-15,3-1 0 0,0-1 0 16,4 0-1-16,1-2 1 0,0-3-1 16,4 0 1-16,-2-1-3 0,5 0-3 15,-1-4-12-15,1 0-80 0,0 0-81 16,1 0-204-16</inkml:trace>
  <inkml:trace contextRef="#ctx0" brushRef="#br0" timeOffset="-186006.49">21706 7938 199 0,'-2'0'38'0,"2"-6"2"16,0 2-37-16,0 1 1 0,2-3 7 15,3 2 8-15,-3 0 11 0,4-1 6 16,1 2 3-16,-1-1 0 0,1 4-1 16,-1 0-8-16,6-4-10 0,-4 4-7 15,3 4-5-15,2 0-3 0,-4 0-1 16,3 2-2-16,2-1 0 0,-3 2 0 15,1 3 0-15,-3-2 0 0,-2 2-1 0,3-1 1 16,-4 3 0-16,-3 0 0 0,-3 0 1 16,5 1-1-16,-5-1 1 0,0 1-1 15,-7 1 1-15,1-1-1 0,-2-1 0 16,-2 0 0-16,1-1 0 0,-3-2 0 16,1 2-1-16,1-1 1 0,0-2-1 15,2-1 1-15,2 0-1 0,0-1 0 0,0 0 1 16,6 0-1-16,-2-1-1 0,2 1 1 15,2 0 0-15,5-1-1 0,-1 2 1 16,1-4 0-16,5 1 1 0,0-4 0 16,1 0 0-16,2 0 0 0,1 0 1 15,0-4-2-15,1 1-3 0,3-1-11 16,-1-1-56-16,-4-1-23 0,4 3-67 16,-2-2-149-16</inkml:trace>
  <inkml:trace contextRef="#ctx0" brushRef="#br0" timeOffset="-185490.2">22168 7982 369 0,'-3'7'84'0,"-2"-2"-1"0,5 4-42 15,-5 0-36-15,5 1-2 0,0 0-1 16,5 2 0-16,-5-1 0 0,0-1-1 0,2 0 2 15,-2 0 1-15,0 0 2 0,6-2 0 16,-2 0 0-16,-2 3 1 0,4-3 0 16,-1 0-2-16,1-1-1 0,-3-2-1 15,2-1 0-15,-5 0-1 0,5-4 3 16,-5 0 1-16,0 0 0 0,0 0 0 16,0-5 0-16,0 2 0 0,0-2-1 15,0-2-2-15,0-1-2 0,0 0 0 16,0-1 0-16,0 0 0 0,4 0 0 15,-4-1-1-15,6 0 0 0,-2 0 0 0,2 0 0 16,0 0 0-16,2 1 0 16,1 2-1-16,0 1 1 0,-1 1-1 0,0-2 1 15,2 3 0-15,-2 4 0 0,0 0 0 16,-1 0 0-16,0 0 0 0,-1 0 1 16,5 11-1-16,-5-7 0 0,1 2 0 15,-2-2 1-15,-1 4-1 0,1 1 1 16,2-1-1-16,-3 1 1 0,-1 0 0 15,-3 1 0-15,4 0 0 0,-4-1 0 16,0 1 1-16,2-2-1 0,-2 0 1 0,0 0-1 16,6-1 1-16,-2-1-1 0,0 0 1 15,0-1-1-15,-1-2 0 0,3-3 0 16,0 5 0-16,-1-5-4 0,1 0-5 16,0 0-25-16,0-5-69 0,0 1-83 15,-2-3-201-15</inkml:trace>
  <inkml:trace contextRef="#ctx0" brushRef="#br0" timeOffset="-185135.68">22615 7850 334 0,'2'4'69'0,"5"3"1"0,3-1-63 16,-1 2-5-16,1-1 1 0,0 5-1 0,2-1 4 16,-3 1 4-16,2 2 4 0,-1 0 3 15,-2 1 1-15,1 3 1 0,-2-4 0 16,3 4-3-16,-2-1-4 0,0-2-4 16,1-1-2-16,-3 1 0 0,-2 0-2 15,1-2 1-15,-5 1 0 0,0-3 0 16,0 1 2-16,0 0-1 0,0 0 2 15,0-2 0-15,-6-1-1 0,0 1 0 16,0 0-1-16,-1-2-1 0,-1 1-1 16,0-2 0-16,-1 1-2 0,5-3 0 0,4 2-2 15,-6-5-4-15,6 2-9 0,0-4-59 16,0 0-32-16,0 0-75 0,3 0-172 16</inkml:trace>
  <inkml:trace contextRef="#ctx0" brushRef="#br0" timeOffset="-184952.14">23099 8113 547 0,'-6'0'111'15,"4"0"-1"-15,2 0-108 0,0 0-12 16,0 0-11-16,0 0-34 0,6 0-57 15,-6 0-81-15,0 0-186 0</inkml:trace>
  <inkml:trace contextRef="#ctx0" brushRef="#br0" timeOffset="-184395.46">23513 7800 248 0,'-8'10'57'0,"-2"-2"0"16,2 2-30-16,-3 1-20 0,2 0-3 0,-1 1 5 16,1 1 8-16,-2 1 5 0,3 1 4 15,-4 0 2-15,4 2 2 0,-2 0 1 16,3 2-6-16,-1-1-6 0,2 2-6 16,0-1-3-16,6-1-2 0,-3 1-2 15,3-2-1-15,0-1 0 0,6-1 0 16,-3-1-1-16,4-3 1 0,4 0 0 15,-3-3 0-15,2 2 0 0,0-4 0 16,1 2 0-16,-2-1-1 0,7 1 0 16,-3-2-1-16,1-3-2 0,0 2-5 0,0-5-10 15,-1 0-54-15,1 0-33 0,-2-6-74 16,1 1-168-16</inkml:trace>
  <inkml:trace contextRef="#ctx0" brushRef="#br0" timeOffset="-183989.81">23711 7986 441 0,'0'-8'93'0,"0"0"0"16,6 2-78-16,1 2-9 0,3-2-3 15,-2 1-1-15,2 1-1 0,0 4 2 16,0-5 1-16,-2 5 0 0,0 0 1 15,-1 0 1-15,0 5-1 0,4-1 0 16,-2 4 0-16,2 0-2 0,-1 2 0 16,0 3-2-16,-3-2 1 0,3 1-1 0,-7 1 0 15,4 1 0-15,-7-2-1 0,0 1 1 16,0-1 0-16,-7 0 0 0,1-1 0 16,-1 1 0-16,-1-3 0 0,-1 1 0 15,0-1 0-15,1-2 0 0,1-1-1 16,0 0 1-16,3-1-1 0,1 1 0 15,3-4 1-15,0 3-1 0,0 1 0 0,0-1 1 16,6 1-1-16,1 1 1 0,0-3 0 16,1 0 0-16,-1 0 0 0,6-4 1 15,-3 4-1-15,-1-4 0 0,4 0 0 16,-2 0-1-16,2-7-2 0,-3 4-6 16,1-1-20-16,1-2-75 0,-3 0-84 15,4-1-209-15</inkml:trace>
  <inkml:trace contextRef="#ctx0" brushRef="#br0" timeOffset="-183479.65">24157 7998 424 0,'-6'10'88'16,"0"0"1"-16,6 3-76 0,0 0-10 15,0 0 0-15,0 0-1 0,0-1-1 16,0-1 1-16,0 0-1 0,0 0 2 16,0-1 2-16,0 1-1 0,0-2 2 0,0-1-1 15,0 0 1-15,5-1-1 0,-5-3-2 16,0-1 0-16,3-3 0 0,-3 4 0 16,0-4 2-16,5 0 0 0,-5 0 1 15,2-5-1-15,-2 1 0 0,6 2 0 16,-1-5-2-16,0 0-2 0,-1-1 0 15,2 0 0-15,3-2-1 0,-2 0 0 16,2-1-1-16,1 1 0 0,-1-1 1 16,3 0-1-16,0 2 0 0,0 0 0 15,-1 2 0-15,1 0 1 0,2 0-1 0,-2 3 1 16,-1 0 0-16,-1 4-1 0,0-4 1 16,-2 4 0-16,-2 0 0 0,2 5 0 15,-2-2 0-15,0 3 1 0,0 0-1 16,0 1 1-16,-4 0 0 0,4 3 0 15,-2 0 1-15,-4-1-1 0,3 2 1 16,-3-2 0-16,0 2 0 0,0-1 1 16,0 0-1-16,-6 0 1 0,6-4 0 0,-4 2 1 15,0-2-2-15,-2-1 1 0,4 0-1 16,2-1 0-16,-5-4-1 0,5 4-2 16,0-4-6-16,-2 4-8 0,2-4-37 15,0 0-54-15,0 0-79 0,6 0-188 16</inkml:trace>
  <inkml:trace contextRef="#ctx0" brushRef="#br0" timeOffset="-183208.09">24609 8110 450 0,'5'0'94'0,"2"0"0"15,4 0-82-15,4 0-8 0,3 0-1 16,-3 4 0-16,5-4-1 0,-4 0 2 0,-1 0 2 16,2 0 1-16,-6 4 2 15,4-4 1-15,-5 0 0 0,6 0 0 0,-2 0-1 16,1 0-3-16,-2-4-3 0,4 4 0 16,-3 0-2-16,0-7-1 0,-1 7-3 15,-1-5-3-15,-4 5-6 0,-1-5-15 16,-1 5-61-16,1-7-18 0,-3 7-70 15,-4-5-146-15</inkml:trace>
  <inkml:trace contextRef="#ctx0" brushRef="#br0" timeOffset="-182959.93">24777 7982 377 0,'-7'7'85'0,"1"2"1"0,1-3-45 16,5 5-36-16,0 3-2 0,0-3 0 0,-2 2 1 16,2-2 3-16,-6 0 3 0,6 0 2 15,-3 0 1-15,3-1 2 0,0 1 0 16,-4 0-2-16,4 0-4 0,0 0-2 16,4 0-3-16,-1 1-1 0,-3-1-5 15,7 3-5-15,-7-5-17 0,6 3-57 16,-1-4-21-16,0-1-71 0,-2-2-150 15</inkml:trace>
  <inkml:trace contextRef="#ctx0" brushRef="#br0" timeOffset="-182549.49">25155 8122 154 0,'0'-5'15'15,"0"-2"-15"-15,0-4-42 0,0 2 23 16,4 0 16-16,-4-1 15 0,6 0 28 16,-3-2 24-16,1 1 19 0,1-2 28 15,-1 3-41-15,2-2-16 0,1 2-14 16,-1 3-19-16,0 0-10 0,1 2-6 15,-1 1-2-15,-2 4 0 0,-1 0 1 16,1 0 0-16,-4 9 1 0,0-2 2 16,0 1 0-16,0 4 2 0,0 2 1 15,0-2 0-15,0 3 0 0,-4 1 0 0,4-4 0 16,-3 3-2-16,3-1 0 0,0 0-1 16,0-2-1-16,-4 0-2 0,4-1 0 15,0 1-1-15,0-3-1 0,0 2 0 16,-5-4 0-16,5 1-1 0,0-2 1 15,-2 1-2-15,2-3-3 0,0 0-4 16,0-4-7-16,0 4-11 0,0-4-83 16,0-5-87-16,0 1-210 0</inkml:trace>
  <inkml:trace contextRef="#ctx0" brushRef="#br0" timeOffset="-182212.18">25297 7811 360 0,'0'-4'80'0,"0"0"1"0,0 4-53 15,6 0-19-15,-1 0-3 0,1 0 0 16,2 8 3-16,0 0 3 0,3 2 1 15,-2 1 4-15,5 2 1 0,1 4 1 16,1-2-1-16,-2 3-2 0,5 2-3 16,-2 2-2-16,-2 0-2 0,-2 0 0 15,1 0-2-15,-2-1-1 0,-5-2 0 16,-1 1 0-16,0-3 0 0,-6-1 1 0,0 0 0 16,-6 0-1-16,3-1 0 0,-7 4-1 15,-2 1-3-15,-3 1-7 0,-3 3-14 16,-3 3-95-16,-6 1-95 0,-6 2-242 15</inkml:trace>
  <inkml:trace contextRef="#ctx0" brushRef="#br0" timeOffset="-179642.7">16285 9285 267 0,'-7'0'74'16,"-2"5"5"-16,2-5-34 0,0 0-5 16,3 4-3-16,0-4-2 0,0 0-4 15,4 0-3-15,-4 0-3 0,4 0-2 16,0 0-4-16,-3 0-2 0,3 0-4 16,0 0-4-16,3 0-2 0,-1 0-3 0,4 0-2 15,6 0 0-15,-2-4 0 0,5 4 1 16,2-4-1-16,5 0 0 15,1 0 1-15,1 2-1 0,1 2-1 0,3 0 1 16,0-5-1-16,0 5 0 0,-4 0-1 16,1 5-4-16,-3-5-4 0,-2 0-6 15,-5 5-11-15,-1-1-43 0,-4 0-43 16,-4 0-77-16,-6-1-170 0</inkml:trace>
  <inkml:trace contextRef="#ctx0" brushRef="#br0" timeOffset="-179418.11">16240 9535 454 0,'0'0'96'0,"0"0"1"0,7 0-80 0,5-3-10 16,0-2-2-16,2 1-2 15,5-1 2-15,2 0 0 0,0-2 0 0,2 4 1 16,2-1 0-16,0 4 0 0,3-4-1 15,-1 4-1-15,2 0 0 16,-2 0-3-16,3 0-9 0,4 0-60 0,-5 0-36 16,1-4-78-16,0-1-182 0</inkml:trace>
  <inkml:trace contextRef="#ctx0" brushRef="#br2" timeOffset="-173636.6">16676 6216 333 0,'-20'0'80'16,"3"-9"1"-16,2 0-46 0,4 0-14 15,2 1-8-15,3 1-4 0,2-2-3 16,4 1 0-16,-3-3-1 0,3 2 1 15,3-3 0-15,2 0 1 0,6-2-1 16,2-1 0-16,1 1-1 0,5-6 0 16,3 1-2-16,2-5 0 0,4-3-2 0,2-1 1 15,5 0-1-15,5 0 0 0,3-2 0 16,3 3 1-16,4 2-1 0,3 3 0 16,0 2 0-16,-1-2 0 0,5-4 0 15,-1 2 0-15,5-1 0 0,3 2-1 16,-1-2 1-16,6 1 0 0,-1 3-1 15,-1 2 1-15,2 1-1 0,1-2 1 16,0 1-1-16,2-1 0 0,0-1 1 16,0 2-1-16,2 0 1 0,4 1-1 0,3-1 1 15,-6 2-1-15,2 1 0 0,0 3 0 16,1-2 1-16,-1 3-1 0,0 0 0 16,-3 2 1-16,4 1-1 0,-4 1 0 15,1 1 1-15,-2 5-1 0,-1-3 0 16,-2 5 0-16,-5 0 0 0,-1 0 1 15,-2 7-1-15,0-3 0 0,-2 4 1 16,-1 3 0-16,-1 1 0 0,-1-1 0 16,-3 1 0-16,4 3 0 0,-1-2 0 15,2 0 0-15,1 1 0 0,-2 1 0 16,-2 0-1-16,-2 4 0 0,-7-2 1 0,3 0-1 16,-5 0 0-16,0 1 0 0,2-1 0 15,0 1 0-15,-1 2 0 0,3-1 1 16,-1 2-1-16,-3-1 1 0,6-1-1 15,-4 1 1-15,4-1-1 0,3-2 1 16,4-2-1-16,4 2 1 0,0-3 0 16,2 1 0-16,0-1 0 0,-2-2 0 0,1 0 1 15,2-1 1-15,1 0 0 0,2-1 0 16,0-3 0-16,4 0 0 0,0-2-1 16,4-2 0-16,2-3 0 0,1 0-1 15,-1 0 0-15,4-7 0 0,0-1 0 16,2-1 0-16,6-5 0 0,0-1-1 15,-4-1 1-15,3-2 0 0,-1-4-1 16,3-2 1-16,-1 4-1 0,-5-2 0 0,-4 3 1 16,0-5-1-16,-3 3 1 15,-1 3-1-15,-3-3 1 0,2-1-1 0,-2-3 0 16,-3-1 1-16,-1-4-1 0,2-1 0 16,-2 0 1-16,-4 0-1 0,-2 1 0 15,1 1 0-15,-4 3 1 0,1 6-1 16,-7 3 0-16,-3 1 0 0,-6 3 0 15,-2 4 0-15,-10-1 0 0,-4 4 1 16,-4 2-1-16,-3 4 0 0,0 0 0 16,-4 0 0-16,-5 8-1 0,1 1 1 0,-3 2-1 15,1 0 1-15,-6 2 0 0,0 5-1 16,-1 0 1-16,1 1 0 0,-1 1 0 16,1 3 0-16,3 0 1 0,-1 2-1 15,4-2 0-15,-1-3 0 0,2 3 0 16,4-2 0-16,-3-1 0 0,2-2 0 15,-2-2 1-15,5-1-1 0,5 1 0 16,-2-3 1-16,4-3-1 0,0-3 0 16,5-3 1-16,3 1-1 0,5-5 1 15,4 0-1-15,2 0 1 0,5 0-1 0,2 3 0 16,3-3 0-16,-2 0 0 0,-2 0 1 16,1-3-1-16,4 0 0 0,0 3 0 15,2-6 0-15,2 3 1 0,2 3-1 16,2 0 0-16,1 0 1 0,0-6-1 15,-3 6 0-15,5-4 0 0,-3 4 1 16,6-4-1-16,-2 4 0 0,-1 0 0 0,0-4 0 16,0 4 0-16,-3 0 0 0,0 0 0 15,5 0 0-15,-3 0 0 0,1 0 0 16,0 0 0-16,3 0 0 0,-5 4 1 16,4-4-1-16,-4 0 0 0,4 0 0 15,-3 0 0-15,2 3 0 0,-3-3 0 16,2 0 0-16,-3 0 0 0,3 0 0 15,0 0 0-15,3-3 0 0,-6 3 0 16,1 0 1-16,-1-4-1 0,-2 4 0 16,-6-5 0-16,2 5 0 0,0-6 0 15,-1 6 0-15,-2-5 0 0,2 5 0 0,-1 0 0 16,-1 0 0-16,-7 0 0 0,1-3 0 16,-4 3 1-16,2 0-1 0,0 0 0 15,-1 0 0-15,-1 0 0 0,0 0 0 16,-2 0 0-16,-2 0 0 0,-3 3 0 15,-1-3 1-15,-5 0-1 0,3 0 0 16,-3 5 0-16,0-5 0 0,2 6 0 16,1-2 0-16,0-2 0 0,4 5 0 0,1-1 0 15,-5 1 0-15,2-3 0 0,-5 1 0 16,-2 0 0-16,-4 0 0 0,0-5 0 16,-1 5 0-16,0-5 0 0,0 5 0 15,0-1 0-15,-1-1 0 0,2 2 1 16,-1-3-1-16,4 5 0 0,-2-2 0 15,2 3 0-15,-1-1 0 0,-1 2 1 16,0 1-1-16,-5 2 0 0,0-3 0 16,-2-1 0-16,-1 0 0 0,-3 1 0 15,-1-4 0-15,0 0 0 0,-2 0 0 16,-1-1 1-16,1 1-1 0,-1 0 0 0,-2 0 1 16,1 2-1-16,-1 0 0 0,0 1 1 15,-3-1-1-15,2 0 1 0,-5 4-1 16,4-2 0-16,-2 0 0 0,1 0 1 15,-1 2-1-15,5-2 1 0,-4 2-1 16,4 0 0-16,-1 2 1 0,-3 0-1 16,-1 2 0-16,0-3 1 0,0 3 0 15,3-3 0-15,-3 1 0 0,2 0 1 0,-3 0 0 16,1-1 1-16,2 0-1 0,-1-2 1 16,-5 2-1-16,2-3 1 0,-1 1 0 15,-1 0 0-15,1-1 0 0,-2 2 1 16,-2-2 0-16,5-1 0 0,-5-1 0 15,2 1 0-15,-2-2 1 0,0 1 0 16,0-1 0-16,0-2-1 0,0-2 1 16,0 3-1-16,0-5-1 0,0 2 0 15,0-2-3-15,6 0-7 0,-6 5-2 16,0-5-109-16,0 5-99 0,0-5-257 0</inkml:trace>
  <inkml:trace contextRef="#ctx0" brushRef="#br2" timeOffset="-172052.3">17765 9162 233 0,'-3'0'74'0,"-2"0"3"15,2 3-14-15,-2-3-23 0,2 0-9 16,-4 0-7-16,3 0-9 0,0 4-6 0,1-4-4 16,-2 5-1-16,0-2-2 0,-3 2-1 15,0 1 1-15,-2 2-1 16,2 2 0-16,-4-1 0 0,-2-2 1 0,1 4 1 15,1 0 1-15,-2 1 1 0,1-3 1 16,1 2 0-16,-1 2 0 0,6 3 0 16,-3 0-1-16,1 1-1 0,4 1 0 15,2 4-1-15,3 1-1 0,0 2 1 16,0-1 0-16,0 0 0 0,6 3-1 16,0-3 1-16,1-2 1 0,0-3-1 0,0-4 0 15,5 0 0-15,-3-1 0 0,5-2-1 16,-2-2 1-16,0-2-1 0,2 1 0 15,-1-1 0-15,1-2-4 0,-2-4-8 16,5-2-51-16,-3 0-37 0,0 0-72 16,3-4-169-16</inkml:trace>
  <inkml:trace contextRef="#ctx0" brushRef="#br2" timeOffset="-171471.12">17951 9353 315 0,'-4'0'79'0,"4"-5"0"16,-6-3-19-16,6 2-47 0,6-2-4 15,-3 1-2-15,3-2 0 0,-1 2 1 16,1 0 2-16,2 1 1 0,-1 1 1 16,1 1-1-16,0-1-2 0,4 5-1 0,0-5-2 15,-2 5-2-15,0 0-2 0,2 0 0 16,-3 0 0-16,3 0-1 0,1 5 1 15,-1 0-1-15,0 0 1 0,-3 2 0 16,3 2 0-16,-4 3 0 0,0 0-1 16,-5 1 1-16,-3-1 0 0,0 2 1 15,0-1 0-15,-5-1 0 0,-2 2 0 16,-4 0 1-16,1 0 0 0,-3 2-1 16,0 0 1-16,1 2-1 0,-1-4 0 0,3 1 0 15,1-3-1-15,2 0 0 0,0-3 1 16,2-3-2-16,3 0 1 0,2-1 0 15,0-1 0-15,0 0 0 0,2 0 1 16,4-4 1-16,-1 5 1 0,3-1 1 16,1-4 1-16,1 4 1 0,3-4-1 15,1 4 0-15,3-4-2 0,0 0 0 16,1 0-1-16,-1 3 0 0,-1-3-2 16,-2 0-4-16,0-3-3 0,-3 3-8 15,2-8-11-15,0 4-66 0,-1-6-23 0,1-2-78 16,0-4-161-16</inkml:trace>
  <inkml:trace contextRef="#ctx0" brushRef="#br2" timeOffset="-170917.22">18386 9268 465 0,'0'0'97'0,"-7"0"-1"0,7 0-86 16,0 3-5-16,0 2-2 0,0-3-2 15,0 3 1-15,0 2 2 0,0 0 0 16,0 3 1-16,0 2 1 0,3 0 2 16,-3 1 0-16,5 0 0 0,-2 1-1 15,1 0-1-15,0 0-1 0,-1-2-1 16,3 0 0-16,1-2-1 0,-2 2 0 16,-3-4-1-16,3-1 1 0,-2-2 0 0,-3 1 0 15,0-3 0-15,4-3 0 0,-4 0 2 16,0 0 2-16,0 0 0 0,0 0-1 15,0-9 1-15,0 2-1 0,5-3-1 16,-5-2-2-16,6 0-2 0,-3-1 0 16,2 1-1-16,0-2 1 0,-1 0-1 15,1 1 0-15,4 1 0 0,1 0 1 16,-1 0-2-16,2 0 1 0,0 0 0 16,1 4 0-16,-2 3 0 0,0 1-1 0,-2 4 1 15,-2-5 0-15,0 5-1 0,-2 0 1 16,-1 5-1-16,-1-3 1 0,4 5 0 15,-2-1-1-15,0 5 1 0,2 1 0 16,-2 1 1-16,-2 1-1 0,-2 1 0 16,5 2 0-16,-5-1 1 0,0 1-1 15,0-2 0-15,0 2 1 0,0 0-1 16,0-3 0-16,0 1 1 0,5-3 0 16,-1 0 0-16,0-4 0 0,2 1-1 0,0-4 1 15,1-1 0-15,-1 1-1 0,1-5 1 16,3 5 1-16,-5-5-1 0,1 0 1 15,2 0-1-15,1 0-1 0,-4 0-6 16,3-5-6-16,-1-4-10 0,1 1-71 16,-1-6-27-16,0-3-82 0,6-1-175 15</inkml:trace>
  <inkml:trace contextRef="#ctx0" brushRef="#br2" timeOffset="-170541.34">18815 9171 373 0,'0'0'77'0,"0"-4"0"16,0 4-71-16,6 0-2 0,-3-4 1 16,3 4 4-16,-1 0 3 0,2 0 4 15,-2 4 2-15,-2 0 2 0,3 1-1 16,1 2-1-16,0 3-3 0,4 0-4 0,0 2-2 15,1 3-3-15,-1-1 0 0,4 0-2 16,-4 2 1-16,2 0 0 0,-1 2 1 16,-4 0 0-16,0 1 1 0,-1 1 0 15,-1 0 1-15,-2 3-1 0,-4-3 0 16,0 0 1-16,0 1 0 0,0-1 0 16,-6 0 1-16,-1-6 0 0,1 1 0 15,0-3 0-15,-1-1-1 0,0-1-1 0,-1-3-2 16,2 1 0-16,-1-1-2 0,2-2-1 15,1 0-3-15,-1-1-4 0,1-4-4 16,4 3-7-16,0-3-8 0,4 0-59 16,1-7-40-16,0 0-82 0,6 0-182 15</inkml:trace>
  <inkml:trace contextRef="#ctx0" brushRef="#br2" timeOffset="-170167.1">19284 9050 397 0,'0'0'88'0,"0"3"2"0,2-3-51 0,-2 5-26 16,6 2-2-16,-6-2 3 0,6 5 1 15,-1-2 3-15,-1 1 0 0,-1 1 1 16,2 2-1-16,-2 0-1 0,2-3-1 16,-5 3 0-16,4-1-1 0,0 0 0 15,-4 1-2-15,5 0 0 0,-5 1-1 16,0-1 0-16,2 2 0 0,-2-2-2 16,0 0 1-16,0-3-2 0,0 2-1 15,0-2-1-15,0 1-1 0,0 0-2 16,0 1-1-16,0 0 0 0,0 0-1 0,0-3 0 15,0 1-3-15,0-1-5 0,5-1-7 16,-5 0-9-16,5-2-10 0,-2 2-47 16,-3-2-57-16,7 2-92 0,-7-4-201 15</inkml:trace>
  <inkml:trace contextRef="#ctx0" brushRef="#br2" timeOffset="-169613.22">19356 9668 371 0,'0'0'95'0,"-5"4"3"0,5-4-34 0,0 4-35 16,-3-4-8-16,3 6-1 15,0-6-1-15,0 3-1 0,0-3-1 0,0 4 0 16,0-4-3-16,0 0-1 0,0 5-3 16,0-5-1-16,0 0-3 0,0 0-2 15,0 0 0-15,0 0-1 0,0 0-1 16,0 0 0-16,0 0 0 0,0 3-1 16,0-3 2-16,0 0-1 0,0 0 2 15,3 0 1-15,-3 0 1 0,0 0 1 0,0 0-1 16,0 0 0-16,0 0 0 0,0 3-2 15,0-3 0-15,-3 6 1 0,3-3-1 16,-5 2 1-16,5-1 2 0,-5 1 0 16,5 0 1-16,0 1 0 0,0-6 0 15,0 6 0-15,0-6-1 0,-3 0-1 16,3 3 0-16,0-3-2 0,0 0 0 16,0 0-1-16,0 0 0 0,0 0 1 15,0 0 1-15,0 0 0 0,0-3 2 0,0 3 0 16,0-4 1-16,0 4 0 0,0 0-1 15,0 0 0-15,0 0-1 0,0 0-1 16,0 0-1-16,0 4-1 0,0-4 1 16,0 3 0-16,-4-3 0 0,4 4 0 15,0-4 0-15,-4 0 0 0,4 0-1 16,0 0-11-16,0 0-14 0,0 0-17 16,4 0-97-16,2 0-20 0,1-4-104 15,7-1-207-15</inkml:trace>
  <inkml:trace contextRef="#ctx0" brushRef="#br2" timeOffset="-168552.35">30776 6031 591 0,'-7'0'123'15,"1"0"-3"-15,3 0-112 0,10-4-23 0,6 4-18 16,5 0-90-16,4 0-96 0,3-6-233 16</inkml:trace>
  <inkml:trace contextRef="#ctx0" brushRef="#br2" timeOffset="-168408.73">31095 6016 500 0,'0'0'112'0,"0"0"-1"0,0 0-80 16,0 0-22-16,0 0-10 0,10-4-13 16,-2 4-45-16,0-3-53 15,5-2-82-15,0 0-189 0</inkml:trace>
  <inkml:trace contextRef="#ctx0" brushRef="#br2" timeOffset="-168277.95">31448 5996 503 0,'0'0'107'0,"4"-4"-4"16,1 4-99-16,-1-5-70 0,3 1-37 15,1-1-80-15,1-2-182 0</inkml:trace>
  <inkml:trace contextRef="#ctx0" brushRef="#br2" timeOffset="-168160.85">31602 6029 432 0,'4'0'106'0,"2"4"-8"0,3-4-116 15,4 0-170-15,1 0-242 0</inkml:trace>
  <inkml:trace contextRef="#ctx0" brushRef="#br2" timeOffset="-168028.2">31998 6091 531 0,'-5'0'98'0,"5"0"-98"15,10 0-186-15,0 4-257 0</inkml:trace>
  <inkml:trace contextRef="#ctx0" brushRef="#br2" timeOffset="-167893.57">32351 6091 620 0,'-6'0'126'0,"6"0"-12"15,0 0-132-15,10 0-108 0,5 8-102 16,9-8-260-16</inkml:trace>
  <inkml:trace contextRef="#ctx0" brushRef="#br2" timeOffset="-166377.46">19631 9507 501 0,'0'7'103'16,"6"-7"1"-16,-6 0-95 0,5 0-5 15,-5 0-1-15,5 0 0 0,-2 0-2 0,-3 4-4 16,6-4-26-16,-3 0-75 0,-3-5-85 16,5-2-214-16</inkml:trace>
  <inkml:trace contextRef="#ctx0" brushRef="#br2" timeOffset="-165718.39">20124 9189 331 0,'0'0'78'0,"-6"0"3"15,6 0-51-15,-5 0-7 0,5 0-2 16,-4 0-1-16,-1 0-2 0,0 0-3 16,2 5-2-16,-6-1-4 0,4 1 0 0,-5 7-3 15,0-4 0-15,1 4-1 0,-3-1 0 16,-1 0-1-16,-1 1 1 0,2 0-1 15,1-3 1-15,-4 7-1 0,4 0 1 16,-3 3-1-16,4-2 0 0,-1 5-1 16,3-2-1-16,2 1 0 0,6 1 0 15,0-2 0-15,3-2 0 0,6 2-1 16,3-3 1-16,2 3-1 0,0-2 1 0,3-5-1 16,0-1 1-16,3 0 0 0,-1 0-3 15,4-4-5-15,-1-2-19 0,2-3-80 16,-2-3-84-16,4 7-214 0</inkml:trace>
  <inkml:trace contextRef="#ctx0" brushRef="#br2" timeOffset="-165211.48">20277 9346 321 0,'0'-3'73'0,"0"-1"5"0,0-1-50 15,4 0-2-15,3 1 1 0,0 0 0 0,-2 0-1 16,2-1-2-16,0 1-6 0,-1 4-4 16,6-3-3-16,-4 3-4 0,4 0-2 15,0 0-1-15,-4 0-1 0,3 3-1 16,-2 1 0-16,1-1 0 0,-2 3-1 15,1-2 0-15,1 3 1 0,-2-1-1 16,-1 0 0-16,3 1 1 0,-5-2-1 16,0 0 1-16,-5 2 0 0,4-2 0 15,-4 2 0-15,-4 1 0 0,1 1 0 16,-2 0 0-16,-1 0 0 0,-2 2 0 16,1-1 0-16,0 2-1 0,-3 0 1 0,3 0-1 15,1 2 0-15,0-2 0 0,1-1-1 16,-1 1 1-16,0-1 0 0,2-3-1 15,-2-1 1-15,6 3-1 0,-4-3 0 16,4-2 1-16,0 0-1 0,0-1 0 16,4-4 0-16,1 6 1 0,0-6-1 15,-1 0 0-15,2 4 1 0,-1-4 0 0,2 0-1 16,0 0 1-16,5 0 1 0,-2 0-1 16,1 2 0-16,2-2 0 0,-2 0-3 15,2 0-4-15,-4 5-8 0,1-5-37 16,-1 0-56-16,1-9-81 0,-1 4-190 15</inkml:trace>
  <inkml:trace contextRef="#ctx0" brushRef="#br2" timeOffset="-164673.36">20684 9313 408 0,'-4'0'87'15,"4"0"0"-15,0 0-66 0,0 6-17 16,0-1-2-16,0 0 2 0,0 2 0 16,0 3 2-16,4 1 1 0,-4 1 0 15,0 1 2-15,6 2-1 0,-6-1-1 0,6 1-2 16,-6 2 0-16,4 0-2 0,0 0 0 16,-4 0 0-16,5-1-1 0,-5-1-1 15,6-3 1-15,-6 0 0 0,6-2 0 16,-6-3-1-16,3 0 1 0,-3-2 0 15,5-5 0-15,-5 4 1 0,0-4 0 16,0 0 0-16,5-4 0 0,-5-1 0 16,6-3-1-16,-6-1-1 0,5-3 0 15,0-2-1-15,0-3 1 0,0-1-1 0,-2 1 0 16,2-1 0-16,-2 1 1 0,2 0-1 16,2 2 0-16,-1 3 0 0,1-2-1 15,3 4 1-15,-1 0 0 0,1 1-1 16,-2 1 1-16,1 1 0 0,1 2 0 15,-2 5 1-15,-1-3-1 0,0 3 1 16,-1 0 0-16,0 5-1 0,-1 0 1 16,-3 0 0-16,3 3 0 0,1-3 0 15,-6 3 1-15,3 1 0 0,-3 0 2 0,5 3 0 16,-5 0 1-16,0 1 1 0,4 1 0 16,-4 1 1-16,3 3 0 0,-3-3-1 15,5 2-1-15,-5-2 0 0,0-3-1 16,0 0 0-16,3-4-1 0,-3 1-1 15,0-3-2-15,6 0-4 0,-2-1-5 16,1-3-7-16,-2-2-34 0,3 0-64 16,1 0-86-16,2-2-201 0</inkml:trace>
  <inkml:trace contextRef="#ctx0" brushRef="#br2" timeOffset="-164427.28">21168 9453 449 0,'0'0'93'0,"6"0"1"15,3 0-83-15,-1 0-7 0,3 0-1 16,-1 0 3-16,2 0 0 0,0 0 2 0,-3 0 1 16,2 0 1-16,2 0 0 0,-1 0-1 15,0 0-2-15,3 4-1 0,-2-4-2 16,2 0-1-16,-3 0-1 0,5 0-1 15,-7-4-2-15,3 1-6 0,-3-1-12 16,-1-2-60-16,-3-2-27 0,0 2-74 16,-1-5-163-16</inkml:trace>
  <inkml:trace contextRef="#ctx0" brushRef="#br2" timeOffset="-164190.85">21319 9297 343 0,'-9'4'87'0,"9"2"0"16,-5-1-3-16,5 2-77 0,-4 2-1 15,4 2 1-15,-5 1 4 0,-1 2 3 16,4 1 2-16,-3-1 2 0,3 3 0 16,-2 0-1-16,4 1-3 0,-6 3-4 0,6 1-3 15,-2-1-1-15,2 1-3 0,0-4 0 16,0 2-2-16,0-4-3 0,0-1-7 15,5-2-23-15,-2-2-77 0,2-2-86 16,1-2-217-16</inkml:trace>
  <inkml:trace contextRef="#ctx0" brushRef="#br2" timeOffset="-163852.43">21489 9518 394 0,'0'-15'83'0,"0"-2"0"0,3-2-72 15,3 0-4-15,-1 2 3 0,1 0 2 16,-3 0 4-16,2 3 2 0,-1 0 1 16,-1 3 1-16,1 1-2 0,-4 0-3 0,3 3-5 15,-3 0-3-15,7 2-2 0,-7 5-3 16,4 0-1-16,-4 0-1 0,2 9 0 15,-2-1 1-15,0 4-1 0,0 1 2 16,0 4 0-16,0 4 1 0,0 1 0 16,-2 3 1-16,2 1 1 0,-6 0 0 15,6-1 0-15,-5-1-1 0,5-5 0 16,0-1-1-16,0-4 0 0,0-2-1 16,0-1-3-16,5-4-4 0,-5 1-7 15,8-4-22-15,-2-4-77 0,0 0-88 0,-1 0-216 16</inkml:trace>
  <inkml:trace contextRef="#ctx0" brushRef="#br2" timeOffset="-163535.93">21732 9213 367 0,'4'9'89'0,"-1"2"3"0,3 2-50 16,1-2-14-16,-1 2-7 0,0 2-3 16,0 2 1-16,-1 2-1 0,-2 0 1 15,-3 2 2-15,6 3-1 0,-2 2-2 0,-1 1-2 16,-3-2 0-16,5 1-3 0,-5-2-1 15,5-2-3-15,-5 0-2 0,0-1 0 16,0-4-1-16,-8-2-4 0,0 0-9 16,1 0-12-16,-6-2-103 0,-5 2-103 15,-3 0-262-15</inkml:trace>
  <inkml:trace contextRef="#ctx0" brushRef="#br1" timeOffset="-130241.02">10133 16247 341 0,'-6'0'86'0,"6"0"4"0,0 0-42 16,0 0-14-16,0 0-6 0,0-4-2 15,4 4-4-15,1-3-3 0,-2 3-1 16,4 0-3-16,-1-5-3 0,2 5-2 0,3 0-3 16,3-4 0-16,-1 4-1 15,7 0-1-15,-1-5 0 0,3 5 2 0,-1-3-1 16,4 3 1-16,-1-5 0 15,-2 5-1-15,-2-7 0 0,-1 7 0 0,3-3-2 16,2 3 0-16,-3-5-1 0,3 5-1 16,-1-4 0-16,0 4-1 0,0-5 1 15,-5 5-1-15,-4-6 1 0,-2 6-2 16,-7-4 0-16,1 4-7 0,-3 0-6 0,-3 0-11 16,0 0-97-16,0 4-97 0,-4-1-244 15</inkml:trace>
  <inkml:trace contextRef="#ctx0" brushRef="#br1" timeOffset="-129602.41">10253 16017 331 0,'0'-4'85'0,"0"4"3"16,-3 0-44-16,3 0-9 0,0 0-6 15,6 0-4-15,1 0-3 0,-1 0-1 16,5 0-3-16,-2-3-1 0,3 3-2 0,-3 0-3 16,5 0-1-16,0 3-1 0,-1-3-2 15,2 0 0-15,-1 4 0 0,2-4-1 16,1 0 1-16,-1 0-1 0,-2-4-1 15,4 4 0-15,-1 0-2 0,2 0 0 16,0 0-1-16,-2 0 0 0,0 0-1 16,-5 0-1-16,0 0 1 0,-3 0-1 15,-1-3 0-15,-1 3 0 0,-3 0 1 16,1-5-1-16,-5 5 0 0,5 0 0 16,-5-4-2-16,0 4-5 0,0 0-9 0,0-3-23 15,0 3-83-15,-5-4-96 16,0 4-233-16</inkml:trace>
  <inkml:trace contextRef="#ctx0" brushRef="#br1" timeOffset="-117620.14">11213 16088 233 0,'0'0'56'0,"7"-5"6"0,-7 2-31 15,3-2-4-15,0 5 3 0,-3-6 3 16,6 6 0-16,-3-6-1 0,1 6-4 16,-4 0-4-16,6 0-5 0,1 0-4 15,-3 0-1-15,2 5-2 0,3-5-1 16,-1 0 0-16,2 2 0 0,1-2-1 0,1 0-1 15,2 0-1-15,1 0-2 0,0 0 0 16,-1 0-2-16,1 0-1 0,0 0 0 16,-1 0 0-16,-1 0 0 0,2 0 0 15,-1 0 0-15,0 6 0 0,2-6 0 16,-2 4 0-16,1-4-1 0,-1 5 0 16,-2-5 0-16,2 3-1 0,-1-3 1 15,3 0-1-15,-3 0 0 0,-1 4 0 0,2-4 0 16,-2 0 0-16,2 0 0 0,-2 0-1 15,-2 0 1-15,1 0-1 0,1-4 1 16,2 4 0-16,-2 0-1 0,2 0 0 16,-2 0 1-16,2 0-1 0,2 0 1 15,-1 0 0-15,-1-3-1 0,-1 3 1 16,1 0-1-16,-1 0 1 0,0 3-1 16,-1-3 0-16,1 0 1 0,0 4-1 15,0-4 0-15,0 0 0 0,0 0 1 0,4 0-1 16,-2 0 0-16,3 0 1 0,1 0-1 15,1 0 0-15,0 0 1 0,0 0-1 16,-2-4 0-16,-1 4 1 0,-1 0-1 16,-1 0 0-16,-2-5 0 0,-3 5 0 15,1-3 1-15,1 3-1 0,1-5 0 16,-3 5 0-16,0-5 0 0,3 5 1 16,-1-5-1-16,-2 5 0 0,1 0 0 15,1 0 1-15,1-4-1 0,-2 4 0 0,3 0 0 16,-2 0 0-16,0-3 1 0,2 3-1 15,-1 0 0-15,2 0 0 0,-2 0 0 16,-1 4 0-16,2-4 1 0,-1 0-1 16,1 0 0-16,-1 0 0 0,3 0 0 15,-3 0 0-15,1 4 1 0,1-4-1 16,-3 0 1-16,2 0-1 0,-2 4 1 16,2-4 0-16,-2 0 0 0,-1 0-1 15,-1 0 1-15,2 0 0 0,-1 0 0 0,-1 0 0 16,1-4-1-16,0 4 2 0,1-5-1 15,-1 2 1-15,1-1 0 0,-1 4 0 16,2-6 0-16,-3 2 1 0,2 1-1 16,-2 3-1-16,-1-4 1 0,1 4-1 15,0 0 0-15,0-4 0 0,-1 4 0 16,3 0-1-16,-1 0 1 0,1 0 0 16,0 0-1-16,0 0 1 0,-1 4-1 15,-2-4 1-15,1 4-1 0,2-4 1 0,-2 4-1 16,0-4 1-16,0 4-1 0,2-4 1 15,-4 0-1-15,4 4 1 0,-1-4-1 16,0 3 0-16,1-3 0 0,2 5 1 16,-2-5-1-16,2 2 0 0,-1-2 1 15,1 0-1-15,-2 5 0 0,0-5 1 16,0 0-1-16,1 0 0 0,-3 0 1 16,0 2-1-16,3-2 0 0,-4 5 0 15,0-5 1-15,2 5-1 0,-2-5 0 0,1 3 0 16,0-3 0-16,0 0 1 0,0 0-1 15,3 0 0-15,-1 4 1 16,1-4-1-16,0 0 1 0,0 0-1 0,4-4 1 16,-2 4-1-16,2-3 0 0,-3 3 1 15,2 0-1-15,-3 0 0 0,3 0 0 16,-2 0 1-16,1 3-1 0,-2-3 0 16,3 5 0-16,0-5 1 0,-2 0-1 15,1 0 0-15,2 0 0 0,-4 4 0 0,4-4 0 16,-2 0 1-16,-1 0-1 0,2 0 0 15,-2 0 1-15,-1 0-1 0,2 0 1 16,-4 0-1-16,0 0 0 0,0 0 0 16,-1 0 1-16,-1 0-1 0,2 0 0 15,-2 0 0-15,1 0 0 0,2 0 0 16,-2 0 0-16,0 0 0 0,1 0 1 16,1-4-1-16,1 4 0 0,-2-3 0 15,1 3 1-15,2 0-1 0,-1 0 0 0,2-4 0 16,-4 4 0-16,4 0 0 0,-2 0 0 15,-1 4 0-15,2-4 0 0,-3 0 0 16,4 3 0-16,-4-3 1 0,4 0-1 16,-2 0 0-16,0 0 0 0,0 0 0 15,-2 0 1-15,2 0-1 0,-1 0 0 16,0 0 0-16,1 0 1 0,0 0-1 16,1 0 1-16,-1 0-1 0,3 0 0 15,-3 0 0-15,1 0 1 0,-1 0-1 0,-1 0 0 16,1 0 0-16,0 0 0 0,-1 0 0 15,-1 0 0-15,1 0 1 0,-1 0-1 16,2 0 0-16,-2 0 0 0,1 4 1 16,-2-4-1-16,3 0 0 0,0 0 0 15,3 0 0-15,-3 0 0 0,3-4 1 16,-3 4-1-16,3 0 0 0,-2 0 0 16,2 0 1-16,-5 0-1 0,3 0 1 15,0 0-1-15,-2 0 1 0,2 0-1 0,-2 0 1 16,2 0-1-16,-3 0 1 0,3 0 0 15,0 0-1-15,-2 0 1 0,2 0-1 16,-3 0 1-16,2 0-1 0,-1 0 0 16,0 0 0-16,-1 0 1 0,2 4-1 15,0-4 0-15,-3 0 0 0,-1 0 0 16,2 0 1-16,0 0-1 0,-1 0 0 16,0 0 1-16,0-4 0 0,-3 4-1 15,6 0 1-15,-6 0-1 0,2 0 1 16,1 0-1-16,1 0 0 0,-1 0 1 15,0 0-1-15,2-3 0 0,0 3 1 0,1 0-1 16,-3 0 0-16,2 0 1 0,0 0-1 16,-1 0 1-16,2 0-1 0,-3 0 1 15,1 3-1-15,2-3 1 0,-1 0 0 16,2 0-1-16,-1 0 1 0,2 0 0 16,1 0 0-16,1 0-1 0,-2 0 1 15,0 0-1-15,0 0 1 0,-2 0-1 16,1 4 0-16,0-4 1 0,-4-4-1 15,4 4 0-15,0 0 1 0,1 0-1 0,-5 0 0 16,3 0 0-16,-3 0 1 0,0 0-1 16,1 0 0-16,-2 0 0 15,1 0 0-15,0 0 0 0,2 0 0 0,-1-5 1 16,4 5-1-16,-1 0 0 0,0 0 0 16,2 4 0-16,-1-4 0 0,2 0 0 15,-2 8 0-15,-1-3 0 0,-1-1 0 16,-1-4 0-16,-1 7 0 0,0-2 0 15,-1-1 1-15,0 0-1 0,0-4 0 0,2 5 0 16,-2-1 0-16,-1-4 0 0,3 4 0 16,-3-4 0-16,0 0 0 0,1 0 0 15,0 0 1-15,0 0-1 0,0 0 0 16,0 4 0-16,1 0 0 0,-1-4 1 16,0 0-1-16,2 6 0 0,0-6 0 15,-2 4 0-15,0-4 0 0,0 0 0 16,0 3 0-16,-1-3 1 0,-1 0-1 15,1 0 0-15,0 0 0 0,1 4 0 16,-2-4 0-16,4 0 0 0,-3 0 1 16,2-4-1-16,0 4 0 0,-1-3 0 0,1 3 0 15,1-4 0-15,-1 4 0 0,-1 0 0 16,1-6 0-16,0 6 0 0,-1 0 0 16,1-2 1-16,-1 2-1 0,0 0 0 15,0 0 0-15,0 0 0 0,0 0 0 16,0 0 0-16,0 0 0 0,-4 0 0 15,4 0 0-15,-1 2 1 0,1-2-2 0,0 0 1 16,-3 0 0-16,4 0 0 0,-2 0 0 16,1 0 0-16,0 0 0 0,0 0 0 15,0 0 0-15,0 0 0 0,1 0 0 16,-1 0 0-16,1 5 0 0,0-5 0 16,-1 0 0-16,1 0 0 0,0 0 0 15,-2 3 1-15,3-3-1 0,-2 0 0 16,0 0 0-16,0 0 0 0,0 0 0 15,0 4 0-15,0-4 0 0,0 0 0 16,-1 0 0-16,2 0 0 0,-2 0 0 0,1 0 0 16,1 0 0-16,-2 0 1 0,1-4-2 15,1 4 2-15,0 0-1 0,-2 0 0 16,4-3 0-16,-1 3 0 0,0 0 0 16,-1-5 0-16,1 5 0 0,-1 0 0 15,0 0 0-15,-2 0 0 0,3 0 0 16,-4 0 0-16,3 0 1 0,-2 0-1 0,2 0 0 15,-1 5 0-15,3-5 0 0,-3-5 0 16,3 5 0-16,-3 0 0 0,2 0 0 16,0 0 0-16,-1-2 0 0,-3 2 0 15,5 0 1-15,-2 0-1 0,-1 0 0 16,0 0 0-16,-2 0 0 0,4 0 0 16,-2 0 0-16,2 0 0 0,-3 0 0 15,2 0 1-15,-1 0-1 0,-1 0 0 16,2 0 1-16,-2 0-1 0,1 0 1 15,0 0 0-15,0 0 0 0,-1 0-1 16,4 0 1-16,-4 0-1 0,1 0 1 0,2-5-1 16,-1 5 0-16,2 0 0 15,-3-5 1-15,1 5-1 0,2 0 0 0,-2-2 0 16,3 2 1-16,-4-5-1 0,1 5 0 16,2 0 0-16,-1-3 1 0,-3 3-1 15,2 0 0-15,-4 0 0 0,1 3 0 16,-2-3 0-16,4 5 0 0,-3-5 0 0,0 0 0 15,0 0 0-15,2 0 0 16,-2 0 0-16,2 2 0 0,-1-2 1 0,-1 0-1 16,3 0 0-16,-1 4 0 0,4-4 0 15,-2 0 0-15,2 0 1 0,-4 0-1 16,3 0 0-16,0 0 1 0,-2 0 0 16,-1 0-1-16,0 0 2 0,2 0-1 15,-3 0 0-15,4 0 0 0,-4 0 0 16,2 0-1-16,0 0 1 0,0 0 0 15,0 0-1-15,0 0 1 0,0 0-1 0,-1 0 1 16,2 0 0-16,-1-4 0 0,-1 4 0 16,3-4 0-16,-1 4 0 0,-3-5 0 15,5 5 0-15,-2-5 0 0,-3 2-1 16,5 3 1-16,-2-4-1 0,-1 4 1 16,1 0-1-16,0-4 1 0,-2 4-1 15,2 0 0-15,-2 0 0 0,-1 4 0 16,2-4 0-16,-2 0 0 0,0 4 0 15,2-4 0-15,2 3 0 0,-3-3 1 0,4 0-1 16,-2 0 0-16,-1 0 0 0,1 4 0 16,-2-4 0-16,1 0 0 0,0 0 0 15,1 0 0-15,-1 3 1 0,1-3-1 16,-2 0 0-16,-1 0 0 0,2 5 0 16,-1-5 0-16,0 0 0 0,0 2 1 15,2-2-1-15,-4 0 1 0,3 0 0 16,-2 4 0-16,3-4 1 0,-2 0 0 15,1 0-1-15,0 0 1 0,-1 0-1 16,2 4 0-16,-2-4 0 0,-1 0 0 0,3 0-1 16,-3 0 1-16,1 0-1 0,-4 0 0 15,1 0 1-15,1 0-1 0,1 0 0 16,-3 0 0-16,0 0 1 0,1 0-1 16,1 0 0-16,-1 0 0 0,0 0 0 15,0 4 1-15,1-4-1 0,-2 0 0 16,-1 0 1-16,4 0-1 0,-4 0 1 15,1 0 0-15,0 0 0 0,1 3-1 0,-2-3 1 16,1 0 0-16,-3 0-1 0,-2 0 1 16,6 4-1-16,-6-4 1 0,0 0-1 15,4 0 1-15,-4 0-1 0,0 0 0 16,0 0-5-16,0 0-10 0,0 0-12 16,0 0-110-16,-4 0-110 0,4 0-278 15</inkml:trace>
  <inkml:trace contextRef="#ctx0" brushRef="#br1" timeOffset="-113487.83">12391 15593 325 0,'-4'0'79'0,"4"-5"2"0,-6 1-48 16,6 0-8-16,0 0-6 0,0-3-2 15,0 0-4-15,0-1-2 0,7-2-2 16,1-4-1-16,0 4-2 0,2-2 0 16,-1-1-1-16,4 2 1 0,-3 0-1 15,2 1 1-15,0 2-1 0,2 1-1 16,-2 0 0-16,3 3-1 0,1 4 0 16,-3-5-2-16,3 5 1 0,-3 0-1 0,-2 5 0 15,1 1 0-15,-2 0 0 0,-1 3 0 16,-1 0 0-16,-4 4 1 0,-1 0-1 15,-3 1 1-15,0 0-1 0,0 1 1 16,-7 1 0-16,-1-1-1 0,-2 1 1 16,-2-1-1-16,-2-2 0 0,-1 1 0 15,1 1 0-15,-2-1 0 0,0-2-1 16,3 2 1-16,0-1-1 0,3-3 1 16,1 0-1-16,3-1 1 0,-1-2-1 0,7-2 0 15,-3-1 0-15,3-1 1 0,0-3-1 16,6 4 0-16,-2-4 1 0,3 4 1 15,1-4 1-15,2 0 0 0,1 0 1 16,1 4 0-16,2-4-1 0,1 0 1 16,-1 5-1-16,1-5-1 0,0 4 0 15,0 0-1-15,-3 0 1 0,2 1-1 16,-2 0 0-16,2-2-1 0,-5 1-5 16,1-4-10-16,0 4-78 0,-2-8-12 0,0 0-76 15,3-2-160-15</inkml:trace>
  <inkml:trace contextRef="#ctx0" brushRef="#br1" timeOffset="-112867.6">12807 15516 370 0,'0'0'78'0,"0"0"0"15,0 0-62-15,0 0-5 0,0 0 0 16,0 5 1-16,3 0 2 0,0 2 0 16,-3 1 1-16,7 1-2 0,0 3-4 15,-4 0-2-15,1 2-2 0,1-1 0 16,-5 1 0-16,4-1 0 0,-4 1 0 16,0-1 1-16,0 1-2 0,3-3 1 0,-3 0-1 15,0-2-1-15,0 0-1 0,0-2 0 16,0-3 0-16,0 1 0 0,4-5 1 15,-4 0 0-15,0 0 0 0,0 0 0 16,0-5 0-16,0 1 0 0,3-3 0 16,-3 1-2-16,6-2 0 0,-6 0 0 15,3-1 0-15,-3-1 0 0,4 1-1 16,-1 1 0-16,0-1 0 0,3-1 1 0,0 1-1 16,0-1 0-16,2 1 0 15,2-1 0-15,1 0 0 0,0 0 1 0,-3 3-1 16,4-1 0-16,-1 3 0 0,-2-1 0 15,1 3 1-15,-1 3-1 0,1-4 1 16,0 4-1-16,-1 0 0 0,-1 0 1 16,0 4-1-16,2-4 0 0,-3 7 0 15,-1-2 0-15,0 0 0 0,-2 3 0 16,3 1 1-16,-4-1-1 0,-3 0 1 16,4 2-1-16,-4 0 1 0,0 0-1 0,0-1 1 15,0 1-1-15,-4 1 1 0,4 0-1 16,-5-1 0-16,5 0 1 0,-5-1-1 15,5-1 0-15,0-2 1 0,0 1-1 16,5-3 1-16,-2 1 0 0,2-5 1 16,2 4 1-16,0-4-1 0,5 0 1 15,-2 0 0-15,2 0-1 0,-1-4 1 16,1-1-1-16,2 2-2 0,-1-2-5 16,0 0-14-16,0-2-90 0,-1-2-90 15,3 4-232-15</inkml:trace>
  <inkml:trace contextRef="#ctx0" brushRef="#br1" timeOffset="-112589.35">13425 15642 452 0,'0'0'97'15,"0"0"4"-15,-3 3-71 0,3-3-9 16,0 0 1-16,0 0 4 0,-4 5 2 16,-1-5 1-16,2 0-3 0,3 0-5 15,-4 4-5-15,4-4-4 0,-7 2-5 16,7-2-2-16,-3 6-2 0,3-6-1 16,-4 4-3-16,1-4-5 0,3 4-7 0,0-4-9 15,0 0-75-15,0 0-31 0,0 4-91 16,6-4-193-16</inkml:trace>
  <inkml:trace contextRef="#ctx0" brushRef="#br1" timeOffset="-111855.52">13731 15426 253 0,'-4'0'57'0,"-1"0"3"16,1 0-35-16,0 3-2 15,-2 1 3-15,0-4 2 0,0 8 2 0,0-4 0 16,1 2-1-16,-3 1-5 0,1 1-5 16,1 1-4-16,1 3-2 0,-1-1 0 15,0 1-1-15,-1 3 0 0,1 0 0 0,0 1 0 16,1 0-1-16,-4 0 0 0,3 1-2 15,1-2 0-15,-1 2-1 0,0 1-1 16,3 0 0-16,-2-3-1 0,5 3 0 16,-4-1-1-16,4 1-1 0,0-1-1 15,9-2 0-15,-3 2-1 0,1-3 0 16,2-2-1-16,2-3 0 0,2-1-2 16,2-3-4-16,-1-5-7 0,2 5-27 15,1-5-74-15,2-5-89 0,0 0-214 0</inkml:trace>
  <inkml:trace contextRef="#ctx0" brushRef="#br1" timeOffset="-111425.66">13810 15633 341 0,'0'-3'80'0,"0"-2"-1"16,0 0-37-16,5 1-28 0,-1-1-3 15,-1-1 2-15,4 1 3 0,0-1 0 16,1 0 1-16,0 2 0 0,1-1-2 16,1 5-4-16,0-5-4 0,1 5-1 15,0 0-2-15,-1 0-2 0,3 0 0 16,-3 0 0-16,-1 5 0 0,2-5-1 16,-2 7 1-16,0-2 0 0,0 2-1 15,-3 0 1-15,-1 1 0 0,-2 2 0 16,-3-1 0-16,0 1 1 0,0 0-1 0,-6 0 0 15,1-2 0-15,-3 3 1 16,-1-2-1-16,-1 1 1 0,-1-2-1 0,0 1 1 16,0 0 0-16,1-2-1 0,0-2 0 15,4 2 0-15,0-2-1 0,-1 0 0 16,7-2 0-16,-4 1-1 0,4 0 0 16,0 0 0-16,3 1 0 0,2 0 1 15,1-1-1-15,1 0 0 0,2-4 1 0,1 6-1 16,2-6 1-16,1 0-1 0,1 4 1 15,0-4-1-15,1 0-4 0,1 0-4 16,1 0-11-16,0 0-89 0,-2-4-86 16,1 1-222-16</inkml:trace>
  <inkml:trace contextRef="#ctx0" brushRef="#br1" timeOffset="-110865.16">14255 15554 437 0,'0'0'91'0,"0"0"1"15,-4 0-78-15,4 0-7 0,0 5 1 16,0-2 0-16,0 4 2 0,0 1 1 16,0 2 1-16,0-1 1 0,0 3-3 15,0-1-1-15,4 2-2 0,-4 0-2 0,0 3-2 16,3-3 0-16,-3 1-1 0,0 0 0 15,0 0-1-15,0-1 0 0,0-1 0 16,0 1 0-16,0-2 0 0,0-1 0 16,0-2-1-16,0-1 1 0,0-3 0 15,0 0 0-15,0-4 0 0,4 0 1 16,-4-5 0-16,3-1-1 0,-3-3 0 16,6 1 1-16,0-4-2 0,1-1 1 15,-2 1-2-15,3-2 1 0,-1 2-1 0,4-1 1 16,1-1-1-16,0 0 1 15,1 2 0-15,-1-1-1 0,2 3 1 0,-3-1 0 16,3 4 0-16,-2-1 0 0,2 3 0 16,-2-1 0-16,0 3-1 0,-1-2 1 15,4 5 0-15,-2-6 0 0,0 6 0 16,-2 0 0-16,2 0 0 0,-1 0 1 16,-2 8-1-16,3-3 0 0,-6 1 2 15,1 0-1-15,-2 2 2 0,0 2 0 0,-1 0 2 16,-1 1 0-16,-1 1 2 0,-3 1 0 15,4-1 1-15,-4 2 0 0,0-2 0 16,0 0-1-16,-4 0 0 0,4 1-1 16,-4-1-1-16,1 0 0 0,3-2-1 15,-6 0-1-15,6-1-1 0,-5-2-2 16,5-5-4-16,0 3-6 0,0-5-9 16,0 0-51-16,0 0-52 0,0 0-91 15,5-7-204-15</inkml:trace>
  <inkml:trace contextRef="#ctx0" brushRef="#br1" timeOffset="-110623.65">14805 15698 464 0,'3'0'97'15,"1"0"2"-15,2 0-83 0,4-4-6 16,0 4 3-16,2-6 1 0,1 6 2 15,-2-2 0-15,1 2 0 0,2-5-1 0,1 5 0 16,-2 0-4-16,3-3-2 0,-1 3-1 16,0 0-2-16,1 0-3 0,-2-4-1 15,-1 4 0-15,-4 0-4 0,1 0-5 16,-2 0-12-16,0 4-100 0,-4-4-98 16,-4 0-251-16</inkml:trace>
  <inkml:trace contextRef="#ctx0" brushRef="#br1" timeOffset="-110221.85">15295 15690 321 0,'0'-4'84'0,"4"-1"4"0,-4-1-46 15,6-1-10-15,-6 0-3 16,5-2-5-16,-1 0-8 0,1-2-5 0,-2 2-4 16,1-3-1-16,0 2-3 0,0 0 0 15,0-2-1-15,0 3 0 0,0 1 1 16,-4 3-1-16,5 0 1 0,-5 1 1 16,5 4 0-16,-5 0 0 0,4 0 0 15,-4 0 1-15,7 0 0 0,-7 8 1 16,7-2 1-16,-3 4 0 0,0 0 0 15,0 1 1-15,-4 1 1 0,4 2-1 0,-4-1 1 16,3-1 0-16,0 2-1 0,-3-1 0 16,0-1-1-16,4 0 0 0,-4 2-2 15,0-3-1-15,0 2-1 0,0-1 0 16,0 1-1-16,0-2-1 0,0 0 0 16,3-3-2-16,-3-1-3 0,0 0-5 15,0-4-9-15,0-3-51 0,0 0-49 16,0-3-86-16,0-2-196 0</inkml:trace>
  <inkml:trace contextRef="#ctx0" brushRef="#br1" timeOffset="-109819.45">15494 15344 260 0,'4'0'73'0,"-1"-7"9"0,1 7-34 16,1-3-3-16,-1 3 0 0,2 0-1 15,0 0-5-15,4 3-9 0,-2 3-8 16,3 1-6-16,0 3-4 0,-1 3-3 16,1 0-2-16,1 1-1 0,0 2 0 15,0 1-1-15,-1-1 1 0,-1 1 1 16,3 3-1-16,-2 1 0 0,-3-2 1 15,4 5-1-15,-4-2-1 0,1 0 0 0,-1-1-1 16,-3 1 0-16,-1-1-1 0,-4 0 2 16,0-2-1-16,0 3 1 0,0 1 1 15,0-1-1-15,0-5 0 0,0 2 0 16,0-2-1-16,0 1 1 0,-3-4 0 16,3 2-1-16,0-3 1 0,0 3 0 15,0 0-1-15,-5-4 0 0,5 2-1 16,-7-2-2-16,3-2-5 0,-1 0-6 15,-5 2-11-15,0-2-106 0,-7-3-103 0,-6-2-261 16</inkml:trace>
  <inkml:trace contextRef="#ctx0" brushRef="#br1" timeOffset="-104230.22">11942 16494 230 0,'-3'0'66'0,"3"0"5"16,-4-3-5-16,4 3-33 0,0-5-3 15,0 5 0-15,-3-7-2 0,3 2-3 16,0 0-5-16,0 1-3 0,0-1-5 16,4 1-3-16,1-1-1 0,-2 2-2 0,1-1-2 15,3-1 0-15,-1 2 0 0,0 3-1 16,5-7 0-16,-2 7 0 0,4-6-1 15,0 6-1-15,-2-4 1 0,5 4 0 16,-4 0-1-16,1 0 0 0,0 0 0 16,-3 0 0-16,1 5 1 0,1-1-1 15,-5-1 0-15,3 2 0 0,-3 2 0 16,1-2 0-16,-2 0 0 0,-2 2 0 16,0 0 0-16,2 0 0 0,-3 1 0 15,-3-1 0-15,6 2 0 0,-6-1 1 0,0 2-1 16,0 1 0-16,0 0 1 0,0 2-1 15,-3-2 0-15,-3 1 1 0,3 0-2 16,-4 0 1-16,1-1 0 0,-1-2 0 16,0 0 0-16,-3 0 0 0,1-1 0 15,0-2-1-15,-2 2 1 0,2-2 0 16,0-1-1-16,0 0 0 0,1-2 1 16,4 1-1-16,-1-4 1 0,5 6-1 0,-4-6 1 15,4 3-1-15,0-3 0 0,0 3 0 16,0-3 1-16,4 0 0 0,1 6 1 15,1-6 1-15,3 5 0 0,0-5 1 16,3 0 1-16,1 3 0 0,0-3 0 16,1 0 0-16,-2 0-1 0,1 0-1 15,0 0 0-15,1 0-1 0,2 0 0 16,-1-5-1-16,-1 2 0 0,2-3-4 0,1 1-4 16,2-1-10-16,-5 0-64 15,3 0-29-15,-5-3-79 0,1 0-172 16</inkml:trace>
  <inkml:trace contextRef="#ctx0" brushRef="#br1" timeOffset="-103595.72">12411 16451 310 0,'0'0'78'0,"0"0"2"0,0 4-6 16,0-1-59-16,0 1-5 0,0 2 2 15,0 0 1-15,0 2 1 0,0 1 1 16,0 0 0-16,0 2-3 0,5-2-2 16,-5 4-1-16,4 0-1 0,-4-1-1 15,4 1 0-15,-4 2-2 0,0-2 0 16,5 0 0-16,-5-1-2 0,0 0 0 16,4-2-1-16,-4 0-1 0,0-1 1 15,4-1-1-15,-4-3 0 0,5 1 0 16,-5-2 1-16,0-4-1 0,3 4 1 0,-3-4-1 15,0 0 1-15,4 0 0 0,-4-4 0 16,0 4 0-16,4-6 0 0,-4 1 0 16,6 1-1-16,-2-3 0 0,0-1 0 15,1 0 0-15,-1-1 0 0,1 0 0 16,2-1-1-16,0 0 1 0,-1-2-1 16,1 1 0-16,0 0 1 0,2-1-1 15,-1 2 0-15,0 0 0 0,1 1 1 0,2 0-1 16,-4 1 0-16,2 2 0 0,1 0 0 15,-3 1 0-15,1 0 0 0,-3 1 0 16,1 1 0-16,1 3 0 0,-4-4 0 16,1 4 0-16,1 0 0 0,-1 0 0 15,-1 4 0-15,4-4 0 0,-3 9 0 16,-1-3 0-16,2-1 0 0,-5 0 0 16,6 3 0-16,-3 0 0 0,-3 0 0 15,4 3 1-15,-4-1-1 0,5-2 1 16,-5 4-1-16,3-3 1 0,-3 1 0 0,0-1 0 15,0-1 0-15,0 1 1 0,0-1 0 16,0-1 0-16,5 1 1 0,-5-1 0 16,0 0 0-16,4-2 0 0,-4-3 0 15,0 3-1-15,4-5 1 0,1 5-1 16,-1-5-1-16,2 0 1 0,0 4 0 16,1-4-2-16,2 0-2 0,-1 0-4 15,4-6-10-15,-2 6-48 0,1-8-48 0,1 4-84 16,0-1-192-16</inkml:trace>
  <inkml:trace contextRef="#ctx0" brushRef="#br1" timeOffset="-103396.04">12950 16645 438 0,'0'0'109'15,"0"0"5"-15,0 0-45 0,0 0-35 16,-6 0-5-16,6-4-2 0,0 4-2 0,-4-8-2 15,4 8-3-15,-5-4-5 0,5 4-3 16,-4-5-3-16,4 5-4 0,-6 0-7 16,6 5-9-16,-7-1-11 0,3 0-48 15,-1 3-63-15,0 1-100 0,-1 1-225 16</inkml:trace>
  <inkml:trace contextRef="#ctx0" brushRef="#br1" timeOffset="-102695.23">13366 16356 360 0,'0'0'85'0,"0"0"4"16,-3 0-55-16,3-5-11 0,-3 5-4 15,-3 0-2-15,2 0-3 0,-1 5-2 16,-3 0-3-16,1 0 0 0,-2 2-2 16,0 2 0-16,-2 2 0 0,3 0 0 15,-2 1 0-15,0-2 0 0,0 1 0 0,3 2 0 16,-2-1-1-16,2 2-1 0,0-1-1 15,0 2-1-15,0 0 0 0,2 3 0 16,-1-4 0-16,2 1 0 0,1 0 0 16,3-1 1-16,-3 0-1 0,3-2 1 15,0-1-1-15,4 1 0 0,-1-3 1 16,2 1-2-16,1-3 0 0,2 4 0 16,-2-4 0-16,1 1 0 0,2 0-1 15,1-3 0-15,-3 0 1 0,3 0-1 16,-1-1 0-16,-2 0-4 0,3-4-5 0,-1 4-12 15,2-4-94-15,-2 0-93 0,1-4-238 16</inkml:trace>
  <inkml:trace contextRef="#ctx0" brushRef="#br1" timeOffset="-102185.95">13465 16552 273 0,'4'-9'66'15,"-1"-1"10"-15,3 1-42 0,2-1 0 16,0 0 1-16,1 1 1 0,-2 1-2 16,3 0-6-16,2 3-8 0,-2-2-7 15,1 2-4-15,1 5-3 0,-2-5-2 16,1 5-1-16,-2 0 0 0,0 0-1 15,0 0 0-15,-1 5 0 0,1-2 0 0,-2 4 0 16,-1 0-1-16,1-2 0 0,-1 5 1 16,-3-3-1-16,1 3 0 0,-4-1 0 15,0 3 0-15,0 1 1 0,0-1-1 16,0 0 0-16,-7 0 0 0,2-2 1 16,-3 0-1-16,1 1 0 0,-2-3 0 15,2-1 0-15,-5 2 0 0,3-1 0 16,-1-3-1-16,2 2 1 0,-1-2-1 15,2 2 1-15,0-2-1 0,0-1 0 0,2 0 0 16,1 0 0-16,4-4 0 0,0 5 0 16,0-5 0-16,0 6 0 0,4-6 0 15,1 5-1-15,2-5 2 0,-2 3-1 16,6-3 0-16,-2 5 0 0,2-5 1 16,2 0 0-16,1 4 0 0,-2-4 0 15,2 0 0-15,-1 3 0 0,-1-3 0 16,1 0-1-16,-4 0 1 0,1 0 0 15,-2 0-3-15,1 0-4 0,0 0-17 0,-1-4-79 16,-1 0-84-16,-1 0-211 0</inkml:trace>
  <inkml:trace contextRef="#ctx0" brushRef="#br1" timeOffset="-101661.66">13838 16491 344 0,'0'0'76'0,"3"5"2"0,-3-1-49 0,4 2-13 15,-4 1 0-15,6 0 2 16,-6 4 3-16,7-2 0 0,-3 5-2 0,0-2-2 16,0 3-3-16,0-1-2 0,-4 1-1 15,4-3-3-15,-4 2 0 0,0-2-2 16,3-2-1-16,-3 1-1 0,0-3 0 15,0 0-1-15,0-3-1 0,0 1 0 0,0-3 0 16,0-3 0-16,0 5 0 0,0-5 1 16,5 0-1-16,-5-5 1 0,0 5-1 15,4-9 0-15,-4 3 0 0,6-2-2 16,-2 0-1-16,-1-2 1 0,1-3-2 16,2 1 1-16,1-1 0 0,0-1 0 15,2-1 0-15,0 2 1 0,3-1 0 16,-1 1 0-16,-1 2 0 0,1 1 0 15,-2 0 0-15,0 3 0 0,1 0 0 0,-5 4 0 16,1 3 0-16,0-5 0 0,-1 5 0 16,2 0 0-16,-1 8 0 0,-1-3 0 15,1 2 1-15,0 1 0 0,1 3-1 16,-1 1 1-16,1 1 1 0,-4 0-1 16,0 0 1-16,-3 0 1 0,4-1 0 15,-4 1 1-15,0-1 1 0,0-2 1 16,0 0 0-16,-4 0 0 0,0-2 0 15,4 0-1-15,-6-2 0 0,3 1-2 0,3-2-1 16,-6 0-1-16,6-1-4 0,-4-1-7 16,4 2-25-16,0-5-81 0,0 0-92 15,0 0-230-15</inkml:trace>
  <inkml:trace contextRef="#ctx0" brushRef="#br1" timeOffset="-101381.29">14308 16638 411 0,'0'0'88'0,"7"0"3"0,-7 0-63 16,8-5-8-16,-4 5 1 0,5-6 1 15,-1 6 1-15,1-3 1 0,0 3-2 16,-2-4-4-16,4 4-5 0,0 0-3 15,-3 4-2-15,2-4 0 0,0 5-2 0,4-1-1 16,-2-4-2-16,-3 0 0 0,0 0-1 16,1 4 0-16,-4-4-1 0,0 0-2 15,-2 0-5-15,3 4-7 0,-1-4-32 16,1 8-74-16,-2-8-92 0,-1 7-223 16</inkml:trace>
  <inkml:trace contextRef="#ctx0" brushRef="#br1" timeOffset="-100960.9">14808 16653 402 0,'0'0'90'0,"0"0"3"15,0-4-57-15,0 0-16 0,0 0-3 16,0-1 0-16,-3-2-1 0,3 0-1 15,0 0-3-15,3-3-3 0,-3 0-3 0,4-2-2 16,1 0-2-16,-1 0 0 0,1 0-1 16,0 0 0-16,-1 0 0 0,2 2 0 15,-1 0 0-15,1 1-1 0,-1 2 1 16,5 1-1-16,-5 2 1 0,-1 4-1 16,2-5 0-16,-3 5 0 0,-3 0 0 15,2 4 1-15,-2-1-1 0,0 2 1 16,6 2 1-16,-6 2 1 0,3 2 1 15,-3 2 0-15,0 0 2 0,0 2 1 0,0-1 0 16,0 3 1-16,0-1 0 0,0 0 0 16,0-2 0-16,0 2-2 0,0 0 0 15,0-3-1-15,0 0-1 0,-3-3-1 16,3 1-1-16,0-3-1 0,-6 0 0 16,6-1-2-16,0-5-4 0,0 3-5 15,0-5-5-15,0 0-10 0,0 0-91 16,0-7-4-16,0-1-78 0,7 1-155 0</inkml:trace>
  <inkml:trace contextRef="#ctx0" brushRef="#br1" timeOffset="-100525.1">15019 16346 270 0,'4'0'87'0,"-1"-5"4"0,3 5-27 16,-2-3-9-16,4 3-10 0,0 0-15 16,-2 0-10-16,3 0-6 0,2 0-4 0,-4 3 0 15,2 2-2-15,1 0 1 0,-1 2-1 16,-1 3 0-16,0-1 0 16,2 2-1-16,0 1 0 0,-3 1-1 0,2 0 0 15,-2 0-1-15,0 0 1 0,-2 0-1 16,0 3 1-16,1-3 0 0,-2 1 0 15,-1 3 0-15,1-2-1 0,-4 1 0 16,5-2-1-16,-5 2 0 0,4-2-1 0,-4 1-1 16,4-3 0-16,-4 2 0 0,0-2-1 15,0 0 1-15,0 1 0 0,0-1-1 16,0 2 1-16,-4-2 1 0,4-1 0 16,-5 1 1-16,0 1 0 0,-1 0 0 15,2-4 1-15,-3 3-1 0,-1-3 0 16,1-1 0-16,0-3-1 0,-1 1 0 15,0-6 0-15,1 6 0 0,-2-3-1 16,-1-3 0-16,3 4 0 0,-1-4-3 0,3 0-4 16,0 4-6-16,0-4-10 0,0 0-72 15,1 4-35-15,-2-4-89 0,1 0-198 16</inkml:trace>
  <inkml:trace contextRef="#ctx0" brushRef="#br1" timeOffset="-99832.96">15629 16646 362 0,'0'0'86'0,"0"0"3"0,0 0-32 0,0 0-34 16,0 0-3-16,0 0-1 0,0 0 1 15,0 0-2-15,0 0-1 0,0 0-5 16,4-2-2-16,-4 2-4 0,0-7-1 15,4 7-1-15,-4-5 0 0,0 2 0 16,0-2-2-16,0 2 2 0,0-1 1 0,0 4 1 16,0-5 2-16,0 5 0 15,-4-3 1-15,4 3-1 0,-4 0 0 0,4 3-1 16,-6-3-2-16,2 6-1 0,0-2 0 16,0 1 0-16,1 0 0 0,0 0 0 15,3-1 0-15,-4 1-1 0,4-1 1 16,0 0-2-16,0 0 0 0,0-4 0 15,4 5-1-15,-1-5 1 0,0 0-1 16,3 3 0-16,0-3 1 0,0 0-1 0,0 0 1 16,1-5-1-16,0 5 1 0,-2-5-1 15,-1 5 0-15,-4-4 1 0,5 4 2 16,-5 0 3-16,0-4 2 0,0 4 1 16,0 0 1-16,-5 0 0 0,2 0 0 15,-1 0-3-15,0 4-5 0,-1-4-13 16,5 4-19-16,-5-4-108 0,5 0-112 15,0 0-280-15</inkml:trace>
  <inkml:trace contextRef="#ctx0" brushRef="#br3" timeOffset="-84981.83">30230 7353 301 0,'0'-8'81'0,"0"-1"3"0,0 1-37 16,0-2-11-16,0 5-10 0,0 0-7 16,0 2-5-16,0 3-3 0,0-6-3 15,0 6-1-15,0 0-2 0,0 0-1 0,5 7-2 16,-5-3 1-16,0 3-1 15,4 4 1-15,-1 1 0 0,-3 1 0 0,6 2 1 16,-6 0 0-16,5 2 0 16,-5 3 1-16,0-1 0 0,0-2 0 0,0 5 1 15,0-1-1-15,0-1 0 0,0 1 0 16,0 0 0-16,0 0-1 0,0 0-1 16,0-1 0-16,0 0-1 0,0 2 0 15,0-1 0-15,-5 0-1 0,5-3 1 16,0-1 0-16,-4-1 0 0,4-1-1 15,0-2 1-15,0-2 1 0,0-1-1 16,0-3 0-16,0 0 0 0,0-3 2 0,-3-4 1 16,3 0 2-16,0 0 1 0,0-5 0 15,0-1-1-15,0-1 0 0,0-3-1 16,0-1-2-16,0-2-2 0,0-4-1 16,0-3 0-16,0 2 0 0,0 0-1 15,-5-1 1-15,5-2 0 0,0 1-1 16,0 3 1-16,0 0-1 0,5 0 0 15,-5-2 1-15,3-1-1 0,-3 0 1 0,0 0-1 16,0-3 0-16,4 0 1 0,-4-1-1 16,0 1 0-16,0 2 1 0,0 2-1 15,0 2 0-15,0-1 1 0,0 4-1 16,0 3 1-16,0 1 0 0,0 2 0 16,0 3 0-16,0 1 0 0,0 4 0 15,0 0-1-15,0 0 0 0,0 4-1 16,0 1 0-16,0 2 1 0,-4 3-1 15,4 2 0-15,0 2 1 0,-3 1 1 16,3 2-1-16,0 2 0 0,-5 1 0 0,5 2 0 16,0 0 0-16,0 0 0 0,0-1 0 15,0 0 0-15,0-1 1 0,0-3-1 16,0 0 0-16,-2 0 0 0,2-3 0 16,0 1 1-16,0-3-1 0,0 0 0 15,0 0 0-15,0-4 0 0,0 1 1 16,0-3-1-16,-4-3 0 0,4 2 1 15,0-5-1-15,0 3 1 0,0-3 1 0,0 0-1 16,0-5 1-16,0 1-1 0,4-1 1 16,-4-3-1-16,0-1 0 0,2-3 0 15,-2 0-1-15,5-1 0 0,-5-2 1 16,0 1-1-16,0-2 0 0,0-1 0 16,0-1 1-16,0-1-1 0,0 2 0 15,0-3 1-15,0 0 0 0,3 2-1 16,-3 0 1-16,0 2-1 0,0 1 1 15,4 1-1-15,-4 2 1 0,0 2-1 16,0 0 0-16,0 4 0 0,0 0 0 0,5 1 0 16,-5 5 0-16,0-5 0 0,0 5-1 15,0 0 1-15,0 0-2 0,0 4 1 16,0 0 0-16,0 4 0 0,0 1 0 16,0 4 0-16,0 3 1 0,0 4 0 15,0-1 0-15,0 3 0 0,0 1 0 16,0-1 0-16,3-2 0 0,1 1 0 15,-4-1 0-15,6 0 0 0,-6-3 1 0,7 1-1 16,-7-1 0-16,6 0 0 0,-6-2 1 16,5-1-1-16,-5 1 0 0,4-3 1 15,-4-2-1-15,0 0 1 0,0-3-1 16,5 0 0-16,-5-2-3 0,2 0-6 16,-2-2-8-16,6-3-89 0,-6 4-14 15,0-4-83-15,-6 0-177 0</inkml:trace>
  <inkml:trace contextRef="#ctx0" brushRef="#br3" timeOffset="-73361.88">26905 6650 266 0,'0'0'70'0,"0"0"0"0,0 0-21 16,0 0-27-16,0 0-14 0,0 0-4 16,0 4-2-16,0-4-1 0,0 0 1 15,0 0 0-15,0 4 1 0,0-4 1 0,0 0 3 16,0 0 3-16,0 0 2 0,0 0 1 16,0 0 0-16,0 0-1 0,0-4 0 15,0 4-4-15,0-4-2 0,0 4-2 16,0-3 0-16,0 3 1 0,0-4 0 15,0 4 0-15,0 0 0 0,0 0 1 16,0 0-2-16,0 0 0 0,0 0 0 16,0 0-1-16,0 0-1 0,0 0 1 15,0 0-1-15,0 0 1 0,0 0 0 0,0 0 0 16,0 0 1-16,-2 0-1 0,2 0 1 16,0 0-1-16,0 0 1 0,0 0 0 15,0 0-1-15,0 0-1 0,0 0 1 16,0 0-1-16,0 0 0 0,0-4 0 15,0 4 0-15,0 0 0 0,0 0-1 16,0-3 1-16,0 3-1 0,0 0 0 16,0 0 0-16,0-3 0 0,0 3 1 15,0 0 0-15,0 0 1 0,-5 0 1 0,5 0 0 16,0 0 0-16,0 0-1 0,0 0 0 16,0 0-1-16,-2 3-1 0,2-3 0 15,0 0 0-15,-4 3-1 0,4-3 1 16,0 0 0-16,0 0 0 0,0 0 0 15,0 0 0-15,0 0 1 0,0 0-1 16,0 0 2-16,0 0-1 0,0 0 0 16,0 0 1-16,0 0-2 0,0 0 1 15,0 0-1-15,0 0 0 0,0 0-1 0,0 0 0 16,0 0 0-16,0 0-2 0,0 4-4 16,-3-4-8-16,3 0-95 0,0 0-90 15,-4 0-232-15</inkml:trace>
  <inkml:trace contextRef="#ctx0" brushRef="#br3" timeOffset="-69642.61">25682 6220 152 0,'5'0'48'0,"1"-4"4"15,2-2-5-15,-1 0-14 0,5-1-4 0,-1 1-1 16,-1 1-1-16,2 0-4 0,1 0-3 15,0 0-3-15,0 1-2 0,0 1-3 16,-1 3-2-16,0-5-2 0,0 5-1 16,-2 0-2-16,0-5 0 0,-3 5-2 15,1 0 0-15,0 0-1 0,1 0 0 16,-1 0 0-16,1 0-1 0,3 0 1 16,0 0 0-16,1 0 0 0,-1 5-1 15,2-5 1-15,-2 3 0 0,0-3 0 0,2 4 1 16,-2-4-1-16,2 5 1 0,0-2-1 15,0-3 0-15,3 7 1 0,-1-2-1 16,3 0-1-16,0 4 1 0,-1-4-1 16,-2 2 1-16,4 1-1 0,-1-3 0 15,0 2 0-15,0 0 0 0,0-1 0 16,2 0-1-16,-4 0 1 0,-1 1 0 16,3 1 0-16,-2-1 0 0,-2 3-1 15,-2 0 1-15,1 0-1 0,3 2 1 16,-3 0-1-16,-1-4 1 0,-1 5-1 0,1-4 1 15,-1-2 1-15,-2 1-1 0,2-2 0 16,0 2 1-16,0 1-1 0,-3-4 1 16,4 3 0-16,-2 3 0 0,2-2 0 15,-1 2 0-15,-2-2 1 0,6 3-1 16,-3-1 1-16,1-2-1 0,1 1 0 16,-2-1 0-16,0-1-1 0,0-1 0 15,0 1 1-15,-6-4-1 0,3 0-1 16,-3 0 1-16,0 0 0 0,-2-4 0 0,-2 5 0 15,1-5 2-15,-4 0-1 0,2 0 2 16,-2 5-1-16,0-5 1 0,0 0 0 16,0 0 0-16,0 5 0 0,0-5 0 15,0 0 0-15,0 0 1 0,0 0 0 16,0 0 2-16,0 0 0 0,0 0 1 16,0 0 0-16,0 0-1 0,0-5-1 15,0 5-1-15,0 0-1 0,0-5-1 0,0 5-2 16,-2-7 0-16,2 7 0 15,0-6-1-15,0 2 1 0,0-3-1 0,0 3 1 16,0-2 0-16,0 1-1 0,0-1 1 16,0 2-1-16,0-1 1 0,2 0-1 15,-2 1 0-15,5-1 0 0,-3-2 0 16,-2 2 0-16,7-3 1 0,-2 1-1 16,-5-1 0-16,6 2 0 0,-4-2 0 15,3 1 0-15,0 0 0 0,-2 0 0 0,4 0 0 16,-1 2 0-16,0 0 0 0,1-2 0 15,4 2 0-15,-3-2 1 0,-1 2-1 16,4 1 0-16,-3-2 0 0,-1 1 0 16,2 2-1-16,-1-2 1 0,-1 5 0 15,-1-6 0-15,0 6-1 0,0-5 1 16,1 5 0-16,-4 0-1 0,3 0 1 16,0-2 0-16,-1 2 0 0,2 0 0 15,-4 0 0-15,3 0-1 0,-1 0 1 0,0 4 0 16,-3-4 0-16,4 5 0 0,-1-1 0 15,-5-4 0-15,6 6 0 0,-3-6 1 16,-3 5-1-16,4-5 1 16,-4 0-1-16,0 4 0 0,2-4 1 0,-2 0 0 15,0 0-2-15,0 0-9 0,0-4-97 16,0-2-91-16,0-3-237 0</inkml:trace>
  <inkml:trace contextRef="#ctx0" brushRef="#br3" timeOffset="-68696.22">26417 5782 168 0,'0'0'51'0,"-3"-5"7"0,3 2-12 0,0 3 0 16,0 0 0-16,0-4 0 0,0 4-1 15,-4 0-6-15,4 0-7 0,0 0-9 16,0 0-7-16,0 0-6 0,0 0-3 16,-3 0-4-16,3 0-2 0,0 5 1 15,-4-1-1-15,4 3 0 0,-5 1 1 16,5 0 0-16,-7 1 1 0,5 1 0 0,2-1 0 15,-6 3 1-15,1-3-1 0,5 2 1 16,-3 3 0-16,3-2-1 0,-4 3 0 16,4 2 1-16,0-3-2 0,0 3 1 15,0-2-1-15,4 1 1 0,-4-2-1 16,3-1-1-16,-3-2 1 0,6 0 0 16,0-1-1-16,-1-1 1 0,-2-1-1 15,3-1 0-15,-1-1 1 0,1 1-1 16,-1-3-1-16,2 0-2 0,-4 0-5 15,4-4-34-15,2 0-60 0,-2 0-79 0,1 0-193 16</inkml:trace>
  <inkml:trace contextRef="#ctx0" brushRef="#br3" timeOffset="-68015.11">26527 5889 276 0,'0'0'64'0,"0"-3"0"15,5-1-34-15,-5 0-19 0,6 0-7 16,-4-3 0-16,5 1 0 0,-1-1 3 16,0 2 0-16,0-2 2 0,0 4 0 15,3-2 1-15,-3 1-2 0,0 1 0 16,4-1-2-16,0 0 0 0,1 1-1 0,1-2-1 15,2 5-1-15,-2-7 0 0,1 7 0 16,0 0 0-16,-4 0-1 0,4 0 0 16,-6 0 0-16,4 0-1 0,-2 0 1 15,1 7 0-15,-1-2 1 0,-2 0 0 16,-1-1 0-16,1 4-1 0,-3-2 1 16,-4 1-1-16,0 0 1 0,0 1-1 15,0 1 0-15,0 0 1 0,-5 1 1 16,-1 1 0-16,0-2-1 0,4 3 0 0,-6-1 0 15,-2-2 0-15,4 2 0 0,-3-2-1 16,2 1 0-16,0-3 0 0,-2 2 0 16,1-1-1-16,2-3 0 0,0-1 0 15,-1 1 0-15,4 0 0 0,-1 1 0 16,-2-6-1-16,6 6 0 0,-2-6 0 16,2 5-2-16,0-5 1 0,2 4 0 15,-2-4 0-15,10 0-1 0,-6 4 1 16,5-4 0-16,-2 4 0 0,1-4 1 0,-1 4-1 15,3-4 1-15,-2 0-1 0,1 3 1 16,1-3 1-16,-1 0-1 0,1 0 0 16,-2 0 0-16,-1 0-6 0,0 0-11 15,-1 0-19-15,-1 0-29 0,-2-3-23 16,1-1-56-16,-4 0-111 0</inkml:trace>
  <inkml:trace contextRef="#ctx0" brushRef="#br3" timeOffset="-67324.64">26892 5870 130 0,'0'0'29'0,"6"0"1"0,-6 0-16 0,4 0 3 16,-4 6 5-16,0-1 4 0,3 2 4 16,-3 2 2-16,6-1 0 0,-6 2-2 15,0 1-6-15,4 0-5 0,-4 1-4 16,0-3-3-16,0-1-2 0,0 1-2 16,0-1 0-16,3-1-1 0,-3-1 0 15,0-1-1-15,0 1 0 0,4-2 1 16,-4-4-1-16,0 5-1 0,0-5 0 15,0 0-2-15,2 0 1 0,-2 0-1 0,0 0-1 16,0 0 1-16,0 0-1 16,0 0 1-16,0-5 0 0,0 5 0 15,0-7-1-15,0 2 1 0,5-2-2 0,-5 0 1 16,0 0-1-16,2-2 0 0,-2 1 0 16,6 0 0-16,-1 1-1 0,-5-2 0 15,3 1 1-15,2 0-1 0,0 1 0 16,-3 0 0-16,4 0-1 0,-1 0 1 0,1 0 0 15,-3 3-1-15,3 0 1 16,-1 0 0-16,-3 1 0 0,3 3 0 0,0-5 0 16,-2 5 0-16,2-4 0 0,-1 4 1 15,-1-3-1-15,2 3 0 0,-3 0 1 16,3 0 0-16,-1 0 0 0,0 0 0 16,-4 3 1-16,6-3 0 0,-1 5 0 15,-3-1 0-15,3-4 0 0,0 6 0 16,-3-2 1-16,4 1 0 0,-4-2 2 15,-2 2 0-15,6 1 1 0,-6-1 0 16,4 2 1-16,-4 1 0 0,2-2 0 16,-2 2-1-16,0 2 0 0,5-2-1 15,-5 1 1-15,0 1-2 0,0-3 0 0,0 3 0 16,0-2-1-16,2 0-1 0,-2-3 0 16,0 1 0-16,0-1-1 0,0-1 0 15,0-1 0-15,0-3 0 0,0 5-4 16,0-5-4-16,5 4-23 0,-5-4-47 15,0 0-22-15,5 0-67 0,-5-4-140 16</inkml:trace>
  <inkml:trace contextRef="#ctx0" brushRef="#br3" timeOffset="-66814.88">27309 5975 226 0,'-7'0'65'16,"4"0"6"-16,-2 0-6 0,0 0-33 0,3 0-4 15,2-6-2-15,-5 6 1 0,5 0-4 16,-3-3-4-16,3 3-3 0,-5 0-1 16,5 0 1-16,0 0-1 0,-5 0-1 15,5 0-3-15,0 0-1 0,0 0-3 16,0 0-3-16,0 0-2 0,0-5-1 15,0 5-2-15,5 0 1 0,0 0 0 16,-2-4 1-16,2 4 0 0,0-4 1 16,1 4 0-16,-2-4 0 0,3 4 0 15,-1 0 0-15,0 0 0 0,-1 0 0 0,0 0 0 16,-2 0-1-16,3 0 0 0,-2 0 1 16,-4 0-1-16,3 0 0 0,-3 0 1 15,0 0-1-15,0 0 0 0,4 0 0 16,-4 4-2-16,0-4-3 0,0 0-4 15,3-4-12-15,1 4-49 0,-2-4-35 16,5 0-72-16,-1-3-163 0</inkml:trace>
  <inkml:trace contextRef="#ctx0" brushRef="#br3" timeOffset="-64248.49">27464 5857 303 0,'-6'0'69'0,"2"-7"1"16,4 7-45-16,-4-8-12 0,4 5-5 15,0-2-2-15,0-1-2 0,0 1 4 16,4 0 3-16,-4 0 2 0,4 1 2 0,-4-1 0 16,4 5 1-16,-4-5-2 0,6 1-1 15,-3 4-4-15,1-5-3 0,1 5-1 16,-2 0-2-16,4-4 0 0,-1 4-1 15,-1 0 0-15,-2 5 0 0,3-1 0 16,-1 0 0-16,1-1-1 0,0 2 1 16,0-1-1-16,0 1 1 0,0-2 0 15,2 3-1-15,-2-3 0 0,-3 1 0 16,3-1 1-16,-2 1-2 0,-4 2 1 0,3-1-1 16,-3-1 1-16,0 3 0 0,6 1 0 15,-6-3 0-15,0 3 0 0,0-1 1 16,0 1 0-16,0-2-1 0,0 4 1 15,0-2-1-15,-6 0 0 0,6 0 1 16,0 0-1-16,-3 0 0 0,3 0 0 16,0-3 0-16,-5 2 0 0,5-2 0 15,-5 1-1-15,5-1 1 0,-6 1 0 0,4-4 0 16,-3 2 1-16,2-1-1 0,-2 2 0 16,0-2 0-16,3 1 0 0,2-4 0 15,-6 5 0-15,6-5 0 0,-5 5 0 16,5-5 0-16,-7 3 0 0,7-3 0 15,0 0 0-15,-2 0 1 0,2 0-1 16,0 0 0-16,0 0-1 0,0 0 0 16,0 0-1-16,0 0 0 0,0 0-1 15,0 0 0-15,0 0 1 0,0 0-1 16,0 0 1-16,6 0 1 0,-6 0-1 0,4 0 1 16,2 0 0-16,0 0-1 0,3 0 1 15,0 0 0-15,-1 0 0 0,-1 0 0 16,5 0 0-16,-5 0 1 0,3 0-1 15,-4 0 1-15,1 0 0 0,-3 0-1 16,2 0 1-16,-1 0 0 0,-1 0 0 16,-1 0-1-16,2 4 1 0,1-4 0 15,-3 0 0-15,3 0-1 0,-1 0 1 0,1 3 0 16,0-3-2-16,-3 0-9 0,2 0-89 16,-5 0-84-16,0 0-219 0</inkml:trace>
  <inkml:trace contextRef="#ctx0" brushRef="#br3" timeOffset="-63582.73">27732 5775 201 0,'0'0'44'0,"0"-4"0"0,0 4-28 16,5 0-12-16,-1 0-3 0,-1 0-1 15,1 0-1-15,-2 0 3 0,3 0 6 16,-5 0 6-16,7 0 8 0,-7 4 5 16,6-4 3-16,-6 7 3 0,6-3 0 0,-3 2-5 15,2 1-7-15,0-2-6 0,1 4-4 16,-3-3-4-16,3 2-1 0,0-2-1 15,1 0-1-15,1 0 0 0,1-1-1 16,-5-1 1-16,6 1 0 0,-2 1 0 16,-1 0 0-16,-1-1 0 0,0 2 0 15,-2-1 0-15,0 3 1 0,2-4-1 16,-2 4 1-16,-4-4-1 0,0 3 1 16,3-1 0-16,-3 0-1 0,0-1 1 0,0 0-1 15,0 1 1-15,6 1 0 0,-6-1 0 16,0-2 0-16,0 2 1 0,-3 0 0 15,3 0 1-15,-4-2-1 0,4 2 0 16,-5-2-1-16,5 0 1 0,-8 2 0 16,5 0 0-16,-3-3 0 0,6 4 1 15,-9-2-1-15,5 0 1 0,-2 0 0 16,-4-1-1-16,4-1 0 0,3 1-1 16,-7-5 0-16,7 3-1 0,-2-3-1 0,3 0-1 15,2 0-2-15,-4 4-3 0,4-4-5 16,0 0-9-16,0 0-96 0,0-7-93 15,0 7-236-15</inkml:trace>
  <inkml:trace contextRef="#ctx0" brushRef="#br3" timeOffset="-49385.02">15914 16834 248 0,'0'0'64'0,"0"0"0"16,0 0-12-16,0 0-35 0,0 0-11 15,0 0-1-15,0 0 1 0,0 0 2 16,0 0 2-16,0 0 2 0,3 0 2 15,-3 4 0-15,7 0 1 0,-7-4-1 16,6 7 0-16,-1-4-1 0,0 2 0 0,0-5-1 16,0 4 0-16,0-4-1 0,1 3-2 15,0-3 0-15,0 6-1 16,0-6 0-16,2 6-2 0,0-3 0 0,-1 1-1 16,2-1 0-16,0-3 0 0,-1 5-1 15,1-1 1-15,0-4 0 0,-1 3-1 16,-1-3 1-16,2 0-1 0,-1 5 0 15,0-5 0-15,-1 0 0 0,2 6-1 16,0-3 0-16,2 0-1 0,-1 2 1 16,1-1-1-16,1-1 0 0,0 1-1 0,-3 1 1 15,3-1 0-15,0 0-1 0,-2-4 1 16,-1 5-1-16,2-5 1 0,0 7 0 16,-1-5-1-16,1 3 1 0,-1-5 0 15,-1 6-1-15,5-2 0 0,-2-4 1 16,-1 3-1-16,-2-3 0 0,2 0 0 15,1 4 1-15,0-4-1 0,-2 0 0 16,2 0 1-16,-2 4-1 0,4 0 1 16,-6-4-1-16,1 7 0 0,0-7 0 15,0 4 1-15,-1 1-2 0,2-2 1 0,0-3 0 16,0 0 0-16,-1 5-1 0,4-1 1 16,-4-4 0-16,1 3-1 0,2-3 1 15,-1 0-1-15,1 5 1 0,1-5-1 16,-2 5 0-16,2-5 0 0,-2 4 1 15,2 1-1-15,0-5 1 0,-2 3-1 16,2-3 1-16,-4 4-1 0,2-4 1 0,0 0 0 16,-1 0 0-16,0 0 0 0,0 0 0 15,0-5 0-15,-1 5 0 0,4-4-1 16,0 4 1-16,1 0-1 0,0-5 1 16,-3 5-1-16,4 0 1 0,-2-4-1 15,1 4 1-15,-2-4 0 0,0 4-1 16,2 0 1-16,0-4 0 0,-2 4-1 15,-1 0 1-15,3 0 0 0,-2 0-1 16,1 0 1-16,-1 0-1 0,-2 0 1 0,3 0-1 16,-2 0 1-16,4-4-1 0,-4 4 1 15,1-6-1-15,2 6 1 0,-2-3-1 16,2 3 1-16,-1 0-1 0,-1 0 0 16,1-4 1-16,-1 4-1 0,-1 0 0 15,0 0 1-15,0-5-1 0,-1 5 1 16,0 0-1-16,-1-5 1 0,1 5-1 15,-2 0 1-15,0-4-1 0,2 4 1 16,-3-3-1-16,1 3 1 0,-2-4-1 16,5 4 1-16,-3-6-1 0,1 6 1 0,-1-6-1 15,1 6 1-15,0-6-1 0,0 6 0 16,0-5 0-16,-1 5 0 0,-1-5 0 16,1 5 0-16,-1-5 0 0,-2 5 1 15,1-4-1-15,0 4 0 0,0-4 0 16,0 4 1-16,-1-4-1 0,1 4 0 15,0 0 1-15,-2-5-1 0,0 5 0 16,3 0 1-16,-2-5-1 0,-1 5 1 16,0-4-1-16,0 4 0 0,0-3 1 0,0 3-1 15,2 0 1-15,-2-4 0 0,2 4-1 16,0-3 1-16,1 3-1 0,3-7 1 16,-1 3-1-16,0-2 0 0,2 2 1 15,0-1-1-15,-1 0 0 0,0 0 1 16,1-1-1-16,-1 2 0 0,3 0 0 15,-2-1 1-15,4 2-1 0,-4-2 0 0,2 2 1 16,0 3-1-16,-2-6 0 0,-2 6 1 16,1-3-1-16,-2 3 0 0,-1-5 1 15,1 5-1-15,-2-5 0 0,-1 5 1 16,1-4-1-16,0 4 0 0,-4 0 0 16,5-4 1-16,-3 4-1 0,0 0 0 15,-1-4 1-15,-3 4-1 0,2 0 1 16,-2 0 0-16,5 0 1 0,-5 0 1 15,0 0 1-15,0 0 0 0,0 0 0 16,0 0 1-16,0-4-1 0,0 4-1 0,0 0-1 16,0 0 0-16,0 0-1 15,0 0-4-15,0 0-5 0,0 0-7 0,0 0-18 16,0 0-92-16,0 0-99 0,-5 4-243 16</inkml:trace>
  <inkml:trace contextRef="#ctx0" brushRef="#br3" timeOffset="-27085.86">12281 15906 154 0,'8'0'54'0,"-3"-5"9"0,4 2 3 0,-1-2-21 16,1-1-1-16,2-2-3 0,3-1-4 15,0 1-8-15,5-2-6 0,0-1-8 16,7-1-3-16,6-4-4 0,3 3-1 16,6-5-1-16,0-1-2 0,3 0 0 15,4-5-1-15,1-1 0 0,0 1 0 16,2-2 0-16,2-3 0 0,3-1 0 15,-2-2 0-15,-1 1 0 0,1 1-1 0,-2 0 0 16,-3 1 1-16,-3 2-1 0,-4 3 1 16,-4 4-1-16,-3 4 1 0,-4 1 0 15,-8 3 1-15,-1 5-1 0,-8 2 2 16,-4 1 0-16,-4 4 2 0,-6-4 0 16,0 4-1-16,0 0 0 0,-6 0 0 15,-1 5-4-15,-3-2-5 0,-2 2-11 16,-1 0-50-16,-4 0-38 0,-2 2-75 0,5-3-170 15</inkml:trace>
  <inkml:trace contextRef="#ctx0" brushRef="#br3" timeOffset="-26444.56">11931 16924 155 0,'11'-9'50'15,"8"-3"7"-15,4-1-5 0,4-1-12 0,5-3-1 16,3-4 0-16,2-3-1 0,2 1-4 16,6-3-3-16,-3 0-4 0,4-4-4 15,1-2-4-15,3 0-3 0,2 0-4 16,0 0-1-16,-3 0-3 0,0-2-1 16,-3 3-1-16,-1-1-1 0,-5 4-1 15,-2 5-1-15,-6 2 0 0,-5 5 0 16,-2 3-1-16,-5 3 0 0,-4 6-1 15,-6 4-11-15,0-4-88 0,-6 4-83 0,-4 0-217 16</inkml:trace>
  <inkml:trace contextRef="#ctx0" brushRef="#br3" timeOffset="-25724.12">13881 15370 238 0,'6'8'56'0,"3"1"3"0,4-1-38 16,4 5 2-16,9 2 6 0,0-1 2 16,7 0 1-16,3 2-1 0,2 1 0 15,4 3-4-15,2-3-4 0,3 0-6 16,0 4-6-16,5-1-3 0,-1-3-1 0,2 2-3 15,3-1 0-15,-2 1-1 16,-2 0-1-16,0-4 1 0,-3-1 0 0,-4 2 1 16,-1-5 0-16,-5 0 2 0,-1-5 0 15,-1 4 0-15,-1-2-1 0,-4 3 1 16,-2-1-2-16,-5 0 0 0,-2-1-1 16,-2 1-1-16,-8-6-1 0,-2 0-7 15,-5 1-37-15,-6-1-59 0,0-4-81 16,-13 4-197-16</inkml:trace>
  <inkml:trace contextRef="#ctx0" brushRef="#br3" timeOffset="-25215.13">13824 16244 325 0,'9'0'79'0,"2"6"3"15,0-2-51-15,6 0-3 0,1 4-2 16,1-1-3-16,3 3-1 0,2 1-3 16,4-2-1-16,1 4-2 0,5-2-2 15,0 6-2-15,1-3-4 0,-3 5-1 16,3 0-2-16,-2 1-1 0,-1 1-1 15,1 2 1-15,-3 0 0 0,2 0 0 16,1-1 1-16,-3 1 1 0,0 0 0 16,-1-2 1-16,-1-1-1 0,1-2 1 0,-2-2-2 15,-2-2 0-15,-2-1-1 0,-4-1 0 16,-3-1-1-16,-6-2-1 0,1-1 0 16,-4-3 0-16,-2 1 0 0,-5-6 0 15,4 4-3-15,-4-4-4 0,0 0-8 16,0 0-102-16,-4 0-95 0,-5-4-248 15</inkml:trace>
  <inkml:trace contextRef="#ctx0" brushRef="#br3" timeOffset="-24094.57">16050 15135 261 0,'4'0'87'0,"-4"0"5"0,4 0-24 0,-1-5-12 16,-3 5-7-16,6-7-10 0,1 3-14 15,-3-3-9-15,1 2-5 0,1-4-3 16,1 1-2-16,0-3-3 0,1 0 0 16,2-2-1-16,-1 1 0 0,0-2-1 15,-1 1 1-15,0 2-1 0,-2-1 0 16,1 4-1-16,-1 2 1 0,-4-1 0 15,3 1 0-15,-2 2-1 0,-3 4 1 16,4 0-1-16,-4 0 0 0,0 0 0 16,0 0 0-16,4 0 0 0,-4 9 0 0,5-5 0 15,-5 4 0-15,0 0 1 0,3-1-1 16,-3 6 1-16,2-2-1 0,-2 1 1 16,6 2 0-16,-6 0 0 0,5 3 0 15,-5-3 1-15,3 2 0 0,-3-1 0 16,0-1 0-16,4 1 1 0,-4-2 0 15,0-1 0-15,0 0 0 0,0-2 0 16,0 1 1-16,0-3-1 0,0-1 0 16,0 0 0-16,0-2 0 0,0 2 0 0,0-2 0 15,0-2 0-15,-4 2 0 0,4-1 0 16,-6 2 0-16,6-1-1 0,-3 1 0 16,3-2-1-16,-5 1-1 0,5-2-4 15,0 1-4-15,-2 0-10 0,2-4-97 16,0 5-95-16,0-5-240 0</inkml:trace>
  <inkml:trace contextRef="#ctx0" brushRef="#br3" timeOffset="-18156.57">26423 6289 269 0,'0'-4'59'15,"0"1"2"-15,6-2-44 0,-1 1-7 16,2 4-4-16,1-5 1 0,0 5 2 16,2-7 4-16,-2 5 4 0,4-4 2 15,-1 6 1-15,-1-6 2 0,7 3-2 16,-2 3-2-16,5-4-2 0,6 4-3 0,0 0-1 15,6-4-1-15,1 4-1 16,4 0 0-16,1 0-1 0,2-4 0 16,0 1-1-16,0-2-1 0,5-2-2 0,-1 2 0 15,3-4 0-15,4 2-2 0,2 0 1 16,0 4-1-16,0 3 0 0,2-5 0 16,-1 5 0-16,-2-7 0 0,-1 4-1 15,-4-1 1-15,5-1-1 0,-1 2 0 16,0 3 0-16,-3 0-1 0,1 0 0 0,-2 0 1 15,-3 0-1-15,-5 3-1 0,-5-3 0 16,-3 0-2-16,-3 0-2 0,-8 0-6 16,-1-3-10-16,-4 3-54 0,-4 0-29 15,-6-5-74-15,-5 5-158 0</inkml:trace>
  <inkml:trace contextRef="#ctx0" brushRef="#br3" timeOffset="-17764.09">26452 6309 200 0,'4'0'57'16,"3"0"6"-16,4-5-19 0,3 1-7 15,3 0-2-15,3 0-1 0,6 0-2 16,3-1-2-16,7 1-4 0,4 0-3 16,4 4-2-16,2-4-3 0,2 4 0 15,3-5-2-15,2 0-2 0,3 1-1 16,4 0-1-16,4 0-2 0,2 1-2 0,0-1-3 15,3 1 0-15,-3-2-2 16,0 3 0-16,-3-2-1 0,-1 0 0 16,0 0 0-16,-2 1-1 0,-3 3-2 0,-3 0-3 15,-7 0-12-15,-2 0-76 0,-9-7-13 16,-7 7-74-16,-3 0-158 0</inkml:trace>
  <inkml:trace contextRef="#ctx0" brushRef="#br3" timeOffset="-16170.26">16187 16312 235 0,'0'0'62'0,"-5"0"3"0,1 0-32 16,1 0-2-16,-1 0-4 0,1 0-1 15,0 0-4-15,-4 5-3 0,1-5-3 16,1 5-4-16,-1 0-2 0,-3 1-1 16,2 0-1-16,-1 3-1 0,1 1 0 15,-1 2 0-15,2 3-1 0,0 0 1 0,2-1-1 16,1 3 0-16,3 0 1 0,-3-2 0 16,3 3 0-16,0-1-1 0,6 3 0 15,-2-1 0-15,3 1-2 0,2 0 0 16,1-2-1-16,2-1 0 0,-1 0-1 15,2-2 1-15,2-3-1 0,-2 0 0 16,0-3-3-16,1 1-8 0,-2-4-63 16,-1-2-26-16,0-4-72 0,1 4-163 0</inkml:trace>
  <inkml:trace contextRef="#ctx0" brushRef="#br3" timeOffset="-15672.38">16319 16481 210 0,'0'-4'50'15,"5"-1"5"-15,-1 1-16 0,2-1-20 16,0-1 2-16,3 2 2 0,-1 0 1 15,1-1 1-15,1 1-4 0,2 0-4 16,-3 4-2-16,4-3-3 0,-2 3-3 0,1 0-1 16,0 0 0-16,0 3-2 0,0-3-1 15,2 5-1-15,-1-1-1 0,-1 0 0 16,0 0 0-16,0 3 0 0,-2-2 0 16,-2 4 0-16,-1-1 0 0,-2 1 1 15,1-1 0-15,-6 4 0 0,0-3 1 16,0 2-1-16,-4 0 1 0,-3 1 0 15,-2-2 0-15,1 1 0 0,-2 0 0 16,-1 1 1-16,0-1-1 0,2-2 0 16,-3 2 0-16,4-2 0 0,-2 1-2 15,4-2 1-15,0 0-2 0,2-2 0 0,4-1 0 16,0 0-1-16,0-1 0 0,0-1 1 16,7 0-1-16,0-3 0 0,1 7 0 15,1-3 1-15,3-4-1 0,2 5 1 16,0-5-1-16,1 3 0 0,-1-3 1 15,3 0-1-15,-2 0 0 0,3 0-3 16,-3 0-5-16,0-5-31 0,0 2-62 16,-2-3-77-16,-2-2-194 0</inkml:trace>
  <inkml:trace contextRef="#ctx0" brushRef="#br3" timeOffset="-15154.76">16714 16456 302 0,'0'6'76'15,"0"-1"6"-15,0 4-46 0,0 1-4 0,2 2-1 16,-2 1-2-16,0 2-3 0,0 1-6 16,0 0-6-16,5 0-3 0,-5 0-4 15,0 0-1-15,3-4-1 0,-3 1 0 16,4-3-2-16,-4-2 0 0,0-1-1 15,0-2 0-15,0 0 0 0,3-5 0 16,-3 4 1-16,0-4-1 0,0 0 1 16,0 0 0-16,0-6-1 0,4 0 0 0,-4 2 0 15,0-4-1-15,5 0-1 0,-5-1 0 16,7-3-1-16,-4 1 0 0,1-1 0 16,1-1-1-16,-1-2 1 0,4 3 0 15,-2-2 0-15,3 4 0 0,-2-1 1 16,0 0 0-16,4 4-1 0,-4 0 1 15,0 2 0-15,3 0-1 0,-4 5 1 16,-1-5 0-16,3 5 0 0,-2 0 0 16,2 0-1-16,-2 5 1 0,2-1 1 15,-1 2-1-15,0 0 1 0,-1 0 1 16,-1 3 0-16,-1 0 1 0,1 2 0 0,-2-1 1 16,-3 1 0-16,7-1 0 0,-7 3 0 15,3-1-1-15,-3-2 1 0,0 1 0 16,0 1-1-16,0-4 0 0,0 1-1 15,0 0 0-15,0-1 0 0,0 0 0 16,-3-1 0-16,3-2-2 0,0 1-2 16,0-2-6-16,-5 1-8 0,5-5-69 15,0 6-24-15,5-6-76 0,-5 0-167 0</inkml:trace>
  <inkml:trace contextRef="#ctx0" brushRef="#br3" timeOffset="-14888.47">17113 16601 398 0,'0'0'98'0,"0"0"1"0,0 0-21 0,-5 0-64 16,5 0-4-16,0 0 0 0,4-3-1 15,-1 3 0-15,1 0 0 0,4 0 0 16,2 0-3-16,0 0-1 0,-1 0-1 15,2 0-1-15,0 0 0 0,1 0 0 16,0 0-2-16,-2 3 1 0,0-3-1 16,-2 5 1-16,3-1-2 0,-4-4-2 15,0 3-6-15,0-3-12 0,-1 0-90 0,-1 0-92 16,2 0-229-16</inkml:trace>
  <inkml:trace contextRef="#ctx0" brushRef="#br3" timeOffset="-14269.72">17345 16486 389 0,'0'-4'90'0,"-5"4"3"0,5 0-60 15,0-6-13-15,0 6-4 0,0-5-4 16,0 1-2-16,0 0-1 0,6 1-2 16,-1-1-2-16,2 4 0 0,-3-7 0 15,2 3 0-15,0-1-1 0,4 1 1 0,-2-1-1 16,-1 5 0-16,4-6-1 0,-3 6-1 16,-1-4 1-16,4 4-1 0,-3 0-1 15,-2 0 1-15,-1 0-1 0,2 4 0 16,0-4 1-16,3 0-1 0,-2 4 0 15,0-4 1-15,2 4-1 0,-1-4 0 16,-2 7 0-16,-1-3 0 0,-1 1-1 16,-1-2 1-16,1 2 0 0,-2 0 0 15,-3 1 0-15,4 0-1 0,-4-1 1 0,0 3 1 16,0 0-1-16,-4 1 0 0,0 3 1 16,-1 0-1-16,-3 0 0 0,-3 2 0 15,3-2 0-15,-4 1 0 0,3-2 0 16,-1-1-1-16,-1-1 1 0,2-3-1 15,2 5 1-15,1-5-1 0,-3 0 0 16,1 0 0-16,2-4 1 0,1 5-1 16,0-2 0-16,-1-5 0 0,6 3 0 15,-4-3 0-15,4 5 0 0,0-5 0 0,0 0 0 16,4 0 0-16,2 4 0 0,-3-4 0 16,2 0 0-16,1 0 1 0,0 0 0 15,0 0 0-15,2 0 1 0,0 0 0 16,2 0 1-16,2 0-1 0,0 0 1 15,-3 0-1-15,4 0 0 0,-4-5 0 16,2 5-1-16,-4 0 0 0,3-4 1 16,-4 4-1-16,-1 0-1 0,0 0-2 15,1 0-4-15,-2 0-13 0,-1-3-93 0,-3 3-94 16,0 0-236-16</inkml:trace>
  <inkml:trace contextRef="#ctx0" brushRef="#br3" timeOffset="-13643.16">17746 16332 282 0,'0'0'79'0,"0"0"3"16,4 0-34-16,-4 0-10 0,6 0-2 15,-3 0-5-15,1 5-6 0,1-5-5 16,1 4-2-16,-1-4-3 0,-1 4-2 16,4-4-2-16,-3 5-2 0,0-1-2 15,2 0 0-15,-1 2-2 0,-1 0 0 16,0 1 0-16,-1 3-1 0,3-3 0 16,-1 3-1-16,-3-1 1 0,1-1-1 0,2 2-1 15,-1-4 1-15,1 2-1 0,-6 0 1 16,5 1-1-16,-5 1 1 0,4 0 0 15,-4 2 0-15,4 0 0 0,-4-2 0 16,0 4 0-16,0-1 0 0,0 1 0 16,4-2 0-16,-4 0 0 0,0 1 1 15,0-2-1-15,0-1 1 0,0 1-1 16,-6-1 1-16,6-1 0 0,-6 0 0 0,1 0 0 16,-2-2 0-16,1 3-1 0,-4-2 1 15,3 0 0-15,-2 0 0 0,0 0-1 16,1-1 0-16,0-1 0 0,1 0 0 15,1-1-1-15,0-2-1 0,1-3 0 16,2 5 0-16,-2-5-1 0,5 4-1 16,0-4-5-16,-4 0-5 0,4 0-6 15,0 0-16-15,9 0-91 0,-4-9-95 16,5 3-232-16</inkml:trace>
  <inkml:trace contextRef="#ctx0" brushRef="#br3" timeOffset="-13073.45">18054 16333 368 0,'0'0'87'0,"0"0"1"15,0 0-52-15,0 0-13 0,0 0-3 16,0 0-2-16,4 0 0 0,-4 0-1 16,5 5 0-16,-5-2-2 0,5 1-1 15,-5 1-2-15,5 6-1 0,-5-3 0 16,5 3-1-16,-5-1 0 0,0 2 0 16,0 0 0-16,0-1 0 0,0 0 0 0,0 1 0 15,0-3 0-15,0 2 0 0,-4 2-1 16,4-3 1-16,-5 3-1 0,5-1 0 15,-3 0 0-15,3 0-2 0,-4 2 1 16,4-4-2-16,-4 1 0 0,4-3-1 16,0 3 0-16,0-4-2 0,0 1 0 15,0-2-1-15,0 0 0 0,0-1 0 16,0 1 0-16,0-2-1 0,0 1 0 16,0-2 1-16,0 1-1 0,0 0 0 0,0-4-2 15,4 6-6-15,-4-6-7 0,5 7-8 16,-3-2-9-16,4 0-72 0,0 0-33 15,-3 2-88-15,-3 2-186 0</inkml:trace>
  <inkml:trace contextRef="#ctx0" brushRef="#br3" timeOffset="-12454.55">18067 16919 429 0,'0'0'95'0,"0"0"2"16,0 0-67-16,2 0-13 0,-2 0-1 15,0 0 0-15,0 0 0 0,0 0-2 16,0-4-3-16,0 4-3 0,0 0-3 15,0 0-1-15,0 0-1 0,0 0-1 16,5 0 1-16,-5 4 0 0,0-4 0 16,0 3 0-16,4-3 0 0,-4 0 0 15,0 0-1-15,0 0 0 0,0 0 0 16,0 0-1-16,0 0 1 0,0 0 0 16,0 0 0-16,0 0 0 0,0 0 0 0,0-5 0 15,0 5 0-15,0-5-1 0,0 5 2 16,0-3 0-16,0 3 1 0,0 0 1 15,0 0-1-15,-5 0 0 0,1 3 1 16,-2-3-2-16,1 5 0 0,1 0-1 16,-1 0 0-16,-1-1 0 0,6 1 0 15,-3 0-1-15,3-2 1 0,0 1-1 16,0-4 0-16,5 5 1 0,0-5 0 16,0 0-1-16,2 0 1 0,0-5-1 0,6 1 1 15,-4 0-1-15,1-4 0 0,1 3 0 16,-3 0 0-16,1 2-1 0,-5-1 1 15,-1 4 0-15,-3-5 0 0,5 5-1 16,-5 0 2-16,0-4-1 0,-5 4 2 16,2 0 1-16,-3 0 1 0,-1 0 1 15,0 0 3-15,-3 0 0 0,2 0 1 16,2 6 0-16,1-6-2 0,-1 0-1 16,6 3-1-16,-5-3-2 0,5 0-3 0,-4 4-5 15,4-4-8-15,0 3-11 0,0-3-36 16,0 0-78-16,0 0-102 0,0-3-239 15</inkml:trace>
  <inkml:trace contextRef="#ctx0" brushRef="#br3" timeOffset="-11631.51">18105 16344 424 0,'-4'0'95'16,"4"4"3"-16,-4-4-65 0,4 3-16 16,-4 2-3-16,4 1-1 0,-5 2 0 15,5 3-2-15,-4 0 0 0,4 2-2 16,0 2 1-16,0 1-1 0,0-1 1 16,0 2 1-16,0 1-1 0,0 2 1 0,0-1-2 15,0 1 0-15,0-1-2 0,4 0-1 16,-4-1-1-16,5-1-1 0,-5-2 0 15,4-2-1-15,0-1-1 0,-4-1 1 16,5-2-1-16,-5 0-1 16,6-3 1-16,-3 0 0 0,-3-1-1 0,4-2 1 15,-4-3 1-15,0 0 1 0,2 0 1 16,-2 0 0-16,0-5 1 0,0-1 0 16,5-2 0-16,-5-2-2 0,0 0 0 0,0-4-3 15,0-1 1-15,0-3-1 0,-5-2-1 16,-1-2 1-16,3-1 0 0,-4-2-1 15,-1 2 1-15,2-1-1 0,-1 5 1 16,1-1-1-16,-1 4 1 0,2 3-1 16,0 1 0-16,2 0 1 0,-1 3-1 15,0 2 0-15,4 1 0 0,-5 4-1 16,5 2 1-16,0 0-1 0,0 5 0 16,0 2 0-16,0 1 0 0,0 4 0 15,-3 1 1-15,3 3 0 0,0 3 0 0,-4-2 0 16,4 5 0-16,0-1 0 0,-3 2 0 15,3 0 0-15,0-4 0 16,0 1 1-16,0-4-1 0,0-1 0 0,0-3 0 16,5-2 0-16,-5-2 0 0,3-1 1 15,-3-2-1-15,6-1 0 0,-6 0 1 16,3-4 0-16,-3 0 0 0,6 0 0 16,-3-4 0-16,-3-1 0 0,7-2 0 0,-4-2 0 15,1-1 0-15,3-2-1 0,-3-2 1 16,-1 0-1-16,1 1 0 0,-4-2 1 15,4 3-1-15,-4 2 0 0,0 3 1 16,0 2 0-16,0 0 0 0,0 5-1 16,0 0 1-16,0 0 0 0,0 5 0 15,-3 0 0-15,3 2-5 0,0 2-10 16,0 2 7-16,0-2-125 0,0 1-111 16,0-3-285-16</inkml:trace>
  <inkml:trace contextRef="#ctx0" brushRef="#br3" timeOffset="-7659.9">27938 5175 242 0,'0'0'58'0,"4"-8"1"0,-4 5-25 16,4-3-24-16,-4 2-3 0,4-2 0 16,-4 1 3-16,3-2 1 0,-3 2 3 15,5-2 3-15,-5 0 4 0,5-1 3 16,-5 1 0-16,0-2 2 0,2 1-2 0,-2 0 0 15,0-3-3-15,0 3-2 0,-2-1-1 16,2 1-2-16,-7-2-2 0,2 1-3 16,0 0-1-16,-2-1-2 0,1-2-3 15,0 3-1-15,-1-3-1 0,1 1-1 16,-2-3-1-16,2 1 1 0,-2 1 0 16,-4 0 1-16,3 0-1 0,-4 0 0 15,-3 0 0-15,2 2 1 0,-5-2-2 16,-1 0 1-16,1-2-1 0,-2 1 0 15,-4 1 0-15,4 1 1 0,-4-2 0 0,0 1 0 16,-1 0 0-16,0 3 0 16,0 1 0-16,4 1 0 0,-2 1 0 15,-1 0-1-15,3 6 0 0,-2-7-1 0,1 4 1 16,-6-2-1-16,2-1 1 0,-4 0-1 16,1 0 0-16,-6-2 1 0,1 4-1 15,-4-3 1-15,1 3-1 0,-1 4 0 16,2-4 1-16,-3 4-1 0,6 0 0 15,1 0 1-15,-3 0-1 0,1-5 0 16,-5 5 0-16,-3-5 1 0,2 2-1 0,-8-1 1 16,-1 4-1-16,0-5 1 0,0 5 0 15,4 5-1-15,0-5 1 0,1 0 0 16,-1 0 0-16,-1 0 0 0,-3 0 0 16,-3 0 0-16,-5 0 1 0,-1 0-1 15,1 0 0-15,5 4 1 0,1-4-1 16,-2 0-1-16,-2 0 1 0,3 0 0 15,-1-4-1-15,-7-1 1 0,5 5-1 16,-5-3 1-16,5 3 1 0,0 0 0 0,-2 0-1 16,2 0 1-16,-5 0 0 0,2-5 0 15,-6 5 0-15,4 0-1 0,-2 0-1 16,4 0 1-16,0 0-1 0,0 0 1 16,-4 0-1-16,1 0 0 0,-6 0 1 15,3 0-1-15,0 0 0 0,0 0 1 16,-1 0-1-16,1 0 1 0,0 0 0 15,0 0 0-15,-1 0 1 0,-4 0 0 16,2 0 0-16,-1 0 1 0,1 0 0 16,-2 5-1-16,-1-5 1 0,0 5-1 0,0-1-1 15,3 0 0-15,-1 2 0 0,1-6 0 16,-1 6 0-16,2-2-1 0,-2-4 1 16,-2 0-1-16,2 4 1 0,0-4-1 15,2 4 0-15,-2-4 1 0,-2 0-1 16,5 0 1-16,0-4-1 0,-2 0 0 15,1 4 0-15,6-4 1 0,3 0-1 16,1-1 0-16,2 1 0 0,0-5 1 16,5 1-2-16,-1-6 1 0,-1 2-1 0,3-1-1 15,9-1 0-15,1 0 0 0,5-1-1 16,1-4 1-16,3 2-1 0,4-3 2 16,0 0-1-16,3-4 2 0,0 2-1 15,2 0 1-15,0-2 0 0,2 3 1 16,1-1-1-16,0 1 1 0,3 3-1 15,-3 1 0-15,4 2 1 0,-1 3-2 16,-1 4 0-16,3 1 0 0,-2 3-1 16,-3 4 0-16,5 0 0 0,-3 4 0 0,-1 3 1 15,-2-2-1-15,3 6 1 0,0 3 1 16,-1 2-1-16,1 1 1 0,2 0 0 16,0 1-1-16,-2 4 1 0,2-3 0 15,-1 0 0-15,-1-4 0 0,1 2 0 16,2-2 1-16,-1 0-1 0,-1-1 1 15,-2-3-1-15,2 0 0 0,-2 1 1 16,2-4-1-16,-3-1 1 0,1-2-1 0,-3 0 1 16,2 2-1-16,-4-3 1 15,2 0-1-15,-3 0 1 0,-1-1-1 0,-3-3 0 16,1 7 1-16,0-7-1 0,1 5 0 16,-1-1 0-16,1-4 0 0,3 5 1 15,-2-5-1-15,-2 0 0 0,-2 0 1 16,-3 0-1-16,-1 4 1 0,-1-4 0 15,-1 3 0-15,-3-3 1 0,-2 4-1 16,0-4 0-16,4 4 0 0,-3 0 0 0,0-4-1 16,3 3 1-16,-1-3-1 0,3 7 0 15,1-7 1-15,-7 3 0 0,-1-3-1 16,-1 4 1-16,-5-4 0 0,-3 6 0 16,2-2 0-16,-1 1 0 0,5 2 0 15,-1 0 0-15,0-4 0 0,3 2-1 16,1-1 1-16,-4-4-1 0,3 3 1 15,-5-3 1-15,-2 0-1 0,2 4 0 16,-1 1 1-16,3 3-1 0,-1-4 0 16,4 1 0-16,1 0-1 0,0 0 1 0,1-2-1 15,-5-3 0-15,1 0 1 0,-1 0-1 16,-5 4 0-16,2-4 0 0,2 5 1 16,0 0-1-16,5 0 0 0,0-2 0 15,3 3 0-15,0-6 0 0,-2 6 0 16,2-2 0-16,-6-4 1 0,3 4-1 15,-5-4 0-15,-1 5 1 0,1-5-1 16,4 7 0-16,-2-7 1 0,2 7-1 0,1-7 0 16,-1 9 0-16,-2-5 0 0,3 4 0 15,-6-4 0-15,-1 4 1 0,-1-3-1 16,-1 2 0-16,1-2 0 0,8 0 0 16,-1-1 0-16,3 1 1 0,1-1-1 15,2 3 0-15,-2-3 0 0,-2 1 0 16,0 2 0-16,-5 0 1 0,-1-2-1 15,-1 2 0-15,1 0 0 0,3 1 0 16,1 2 0-16,3-1 0 0,1 3 1 0,3 3-1 16,-2-3 0-16,1 2 0 15,-1-2 0-15,-3 0 0 0,0 1 0 0,-3-4 0 16,-1 3 0-16,1-2 1 0,3 2-1 16,-1 3 1-16,3-1 1 0,-1 1 0 15,2 2 0-15,1 4 2 0,0 1 0 16,-1 3 0-16,0 3 1 0,-2 4-1 15,4 2-1-15,-3 0 0 0,6 1-1 16,3-2-1-16,7 0 0 0,3-6-6 0,7-7-9 16,11-6-7-16,10-2-110 0,12-12-107 15,14-13-271-15</inkml:trace>
  <inkml:trace contextRef="#ctx0" brushRef="#br3" timeOffset="-6646.2">22461 3467 315 0,'-6'0'77'0,"3"-7"2"0,-3 7-48 0,6-4-9 16,-5 4-7-16,5-4-4 0,0 4-1 15,0 0 0-15,-3-4 3 0,3 4 0 16,-5 0 1-16,5 0 2 0,-7 4-1 15,2 0 0-15,-1 0-4 0,0 3-1 16,0-1-2-16,-1 4 0 0,0-1-1 16,-1 1-1-16,-1 1-1 0,0 0-1 15,-3 3 0-15,3-1-1 0,-2 2 0 16,-2-1 1-16,2 5-1 0,-1 3 1 0,-1-1 1 16,1 4-1-16,-1 1 0 0,2 4 0 15,2 1-1-15,2-1 0 0,7-1-1 16,0 1 0-16,0 0-1 0,10-3 1 15,1-2-1-15,1-1 0 0,3-3 0 16,2-2 0-16,-1-2 0 0,3-3-2 16,-1-2-1-16,1-2-4 0,-3-3-5 0,7-1-18 15,-2-6-82-15,-2 0-86 16,1-4-217-16</inkml:trace>
  <inkml:trace contextRef="#ctx0" brushRef="#br3" timeOffset="-6168.55">22722 3731 379 0,'0'-6'91'0,"-4"2"0"0,4-1-34 16,0-2-47-16,9 3-3 0,-1-1-2 15,4-2-3-15,1 2 0 0,0-2-1 0,1 2-1 16,-1-3 1-16,0 2 0 0,-1 3-1 16,-2-1 1-16,-1 4 2 0,-2 0 1 15,-1 4 2-15,0 1 1 0,-1 3 1 16,-2 1 0-16,3 1 0 0,-2 2-1 15,-4 1-2-15,3-1-1 0,-3 3-1 16,-3 1 0-16,-1 0-1 0,-3 2 1 16,1 0-1-16,-1-2 0 0,-1 0 0 15,-1 0 1-15,1-1 0 0,1-2 1 16,1-2-1-16,0 1 1 0,2-1-1 0,4-1 0 16,-5 0-1-16,5-2 0 0,0-1-1 15,0 0 1-15,7 1-1 0,-1-2 0 16,1 1 0-16,1-2 0 0,0-1 0 15,4 2-1-15,0-2-1 0,1-1-2 16,-1-3-5-16,0 0-17 0,1 0-53 16,-1-7-31-16,-1 0-76 0,5-4-166 15</inkml:trace>
  <inkml:trace contextRef="#ctx0" brushRef="#br3" timeOffset="-5622.17">23137 3763 477 0,'-9'5'104'15,"0"5"1"-15,1 0-83 0,2 1-10 0,0 1-3 16,6 0-3-16,-2 0-3 0,2 2-1 16,6-3 0-16,-4 0-1 0,8 2 1 15,-6-2-1-15,2-1-1 0,-2-2 1 16,-2 0 0-16,-2-4-1 0,0 0 1 15,0-4 0-15,0 5 0 0,0-5 0 16,0 0 1-16,0 0 0 0,0-5 1 16,5 0 0-16,-5-3-1 0,2-2 1 15,-2-1-1-15,6 1-1 0,-6-5 0 0,7 3 0 16,-3 0 0-16,-2-3 0 0,3 1-1 16,1 0 0-16,0 2 1 0,3-1-1 15,-2 1 0-15,3 1 0 0,0 2 0 16,2 2 0-16,-2 2 0 0,0 1 0 15,0 4 0-15,-1-5 0 0,2 5 0 16,-2 0 0-16,1 0 0 0,0 0 0 16,0 5 0-16,-1-5 1 0,4 0-1 15,-6 6 0-15,4-3 0 0,-4 4 0 16,4-3 0-16,-4 5 1 0,1 0 0 16,-2 2 0-16,1 1 0 0,-1-3 1 0,0 4 0 15,0-1 0-15,-4 2 0 0,5-2 1 16,-3 3-1-16,-4-3 1 0,6 2-1 15,-6 0 1-15,0-2-1 0,3 3 0 16,-3-2 0-16,0-2-1 0,0-1 0 16,0-3 0-16,0 0 0 0,4-3 0 15,-4 0 0-15,0-4-1 0,0 4-2 16,0-4-4-16,0 0-6 0,0 0-31 16,0 0-73-16,0-5-91 0,3-2-220 0</inkml:trace>
  <inkml:trace contextRef="#ctx0" brushRef="#br3" timeOffset="-5323">23645 3878 393 0,'0'0'105'16,"0"0"0"-16,0 0 0 0,5 0-89 15,-3 0-8-15,4 0-2 0,1 0-4 16,-1 0 0-16,1-3 0 0,2 3 0 16,0 0 0-16,-2 0 0 0,0 0 1 15,-1 0 0-15,2 0 1 0,-2 0 0 16,1 0 0-16,2 0 1 0,-1 0-2 0,-1-4 0 16,1 4 0-16,-2 0-1 0,5-4-1 15,-4 4 0-15,0 0-1 0,0 0-3 16,-1 0-3-16,2 0-6 0,-2-4-32 15,1 4-68-15,-1 0-88 0,1-4-209 16</inkml:trace>
  <inkml:trace contextRef="#ctx0" brushRef="#br3" timeOffset="-4837.21">23988 3737 476 0,'-5'-3'102'15,"5"3"2"-15,5-7-87 0,0 3-6 0,4 4-4 16,-1-6-2-16,4 2-3 16,2 4 0-16,-1-5-1 0,4 5-1 0,-3 0 1 15,0 0-1-15,-2 0 1 0,1 0-1 16,-2 0 1-16,-2 4 0 0,-2 0 0 15,3 0 0-15,-2 1 1 0,-1 2 0 16,-1 2-1-16,1-1 1 0,-2 2 0 16,-2-1-1-16,-3 4 0 0,0-1 1 15,0 2-1-15,-7 0 0 0,1-1 1 16,-2 1-1-16,-4 1 0 0,4-3 0 16,-4 1 0-16,0-1 1 0,2 1-1 0,0-1 0 15,3 0 0-15,0-4 1 0,0 0-1 16,2 0 0-16,5-2-1 0,-2-1 1 15,2-2 0-15,0 2-1 0,6-5 1 16,-2 4 0-16,2-4 0 0,3 4 0 16,-1-4 0-16,4 0 1 0,-3 4-1 15,3-4 0-15,1 0 0 0,0 0 0 16,0 0 0-16,0 4 0 0,1-4 0 0,-1 0 0 16,-1 0-1-16,1 0 1 0,-2 0-1 15,-1 0-4-15,0 0-6 0,-2-5-38 16,-1 1-63-16,0-3-88 0,-2-2-210 15</inkml:trace>
  <inkml:trace contextRef="#ctx0" brushRef="#br3" timeOffset="-4442.11">24459 3555 392 0,'0'0'90'15,"4"4"1"-15,-2-4-44 0,3 4-40 16,2-1-4-16,1 1 0 0,3 1-1 0,-3 4 0 16,5-2 0-16,-1 1 2 0,-1 3 0 15,-2 0 2-15,-2 1 2 0,0 1 1 16,2 2 0-16,-2-2 2 0,-4 2-1 15,1 0-1-15,-1 1 0 0,1 0 0 16,-4 2-2-16,2-1 1 0,-2 0-2 16,0 0 1-16,0 0 0 0,0 0-1 15,0 0 0-15,-3 0-1 0,3-3 0 16,-5-1 0-16,0 3-2 0,3-3 0 16,-2-1 0-16,4-3-1 0,-7 2-1 0,7-2 1 15,-7-4-1-15,7 1-1 0,-2-3-1 16,2-3-3-16,0 4-5 0,0-4-4 15,0 0-28-15,2-4-74 0,3-5-89 16,0-2-213-16</inkml:trace>
  <inkml:trace contextRef="#ctx0" brushRef="#br3" timeOffset="-4017.21">24926 3377 452 0,'0'0'102'0,"-6"-5"0"16,6 5-70-16,-2 0-19 0,2 0-5 0,0 0-3 15,0 4-2-15,0 0-2 0,2 0 1 16,-2 3 2-16,0 0 1 0,0 1 2 15,0 3 1-15,0 0 2 0,0 2 1 16,0 1 1-16,0-1-1 0,0 2 0 16,0-2-2-16,0 2 0 0,0 1-1 15,0-1 0-15,0 1-1 0,0 1 0 16,0-1 0-16,0-1 0 0,0 3-1 16,0 0 1-16,0-1-1 0,0-2 0 15,0 2 0-15,0-4 0 0,0 0-1 0,0-2-1 16,0-1 0-16,5 0-1 0,-5-2 0 15,0 2-1-15,0-3 0 0,0-1-1 16,0 0-2-16,2 0-3 16,-2-2-4-16,0-4-5 0,6 5-5 0,-6-2-6 15,5-3-7-15,-5 6-31 0,2-3-65 16,-2-3-87-16,0 6-206 0</inkml:trace>
  <inkml:trace contextRef="#ctx0" brushRef="#br3" timeOffset="-3855.86">24972 4045 655 0,'-7'3'140'0,"1"1"-1"16,3-4-119-16,3 0-25 0,0 0-16 15,4 0-114-15,8 0-117 0,0-5-289 0</inkml:trace>
  <inkml:trace contextRef="#ctx0" brushRef="#br3" timeOffset="-1159.27">25581 3667 447 0,'0'-6'98'16,"-5"0"1"-16,5 6-77 0,-5-5-10 0,5 5-1 15,0-2-1-15,-3-3-1 0,3 5-2 16,0 0-2-16,0 0-4 0,0 0-5 16,0 0-23-16,0 0-76 0,0 6-85 15,0-3-211-15</inkml:trace>
  <inkml:trace contextRef="#ctx0" brushRef="#br3" timeOffset="-629.59">26108 3595 296 0,'0'0'60'16,"0"0"0"-16,3-4-54 0,-3 4-2 15,4-5 3-15,-4 5 4 0,7-6 2 16,-4 1 3-16,3 5 3 0,3-5 0 16,-1 5-2-16,1-7-3 0,1 7-3 15,-1-4-1-15,1 4-3 0,-1 0 0 16,1 0-1-16,0 4 1 0,0 1 1 15,-1 2 0-15,-2 3 0 0,0 0 0 16,-1 1 0-16,-6 4-1 0,5 1-2 16,-5-1 0-16,-8 4-1 0,-2-2 0 0,0 1 0 15,-1 1 0-15,-2 2 0 16,0-3 0-16,0 1 0 0,1-4-1 0,0-1 1 16,-1-2-1-16,5-2 0 0,1-3-1 15,1-5 0-15,0 3 0 0,6-5-1 16,6 3 0-16,0-3 0 0,2 0 0 15,2 4 0-15,0-4 0 0,2 0 0 16,2 0 0-16,-1 0 0 0,-1 0 0 16,5 0 0-16,-2 0 0 0,-1 0 0 0,3 0 0 15,-2 0 0-15,-2 0-1 0,1 0-6 16,-1 0-25-16,0 0-70 0,-2-5-82 16,-3 1-205-16</inkml:trace>
  <inkml:trace contextRef="#ctx0" brushRef="#br3" timeOffset="1280.78">26528 3672 221 0,'0'-4'59'15,"-2"4"1"-15,2 0 0 0,0 0-49 16,0-4-2-16,-5 4 2 0,5 0-3 16,0-3 4-16,0 3 6 0,0 3 5 15,6-3 2-15,-2 9-2 0,-1-1 0 0,3 2 0 16,1 0-3-16,-1 2-7 0,0 2-3 16,1 1-3-16,-1-1 0 0,1 3-1 15,-2-3-1-15,-2-2 1 0,2 0-1 16,0-2-1-16,-5-2 0 0,5-3 0 15,-5-5-1-15,0 4 1 0,0-4-1 16,3 0 1-16,-3-4-1 0,0-1 1 16,0-4-1-16,7-4 0 0,-7 1-1 15,6-2-1-15,-2 0 1 0,-1-1-1 0,3 1 0 16,5 1 0-16,-4 1-1 0,1-1 1 16,2 1-1-16,-1 1 1 0,-2 1-1 15,0 0 0-15,-1 3 0 0,1 0 0 16,0 2 0-16,-1 5 0 0,0-4 0 15,2 4 0-15,-2 0 0 0,1 0 0 16,3 4 0-16,-2 0 0 0,-1 4 0 16,0 2 0-16,-1 2 1 0,0 0 0 15,1 3 2-15,-2-1 1 0,-5 4 0 16,2 0 1-16,-2 0 0 0,0 0 0 16,0-1-1-16,0-1 0 0,0 0-1 0,0-7-3 15,0 2-5-15,5-3-31 0,-5-4-72 16,-5-4-86-16,2 0-216 0</inkml:trace>
  <inkml:trace contextRef="#ctx0" brushRef="#br3" timeOffset="1783.3">26072 3403 227 0,'-6'5'61'0,"-1"0"6"0,0 3-27 15,4-1-6-15,-3 3-3 0,0 0-2 16,0 1-3-16,-1 1-5 0,0 4-3 16,1-3-4-16,0 7-4 0,-1-2-3 15,2 3 0-15,-1 0-2 0,3 4 0 16,3 0-1-16,-5 0 0 0,5 0-1 16,0 1 0-16,0 2-1 0,7-2 1 0,0 1-2 15,5-2-11-15,1 1-65 0,2-1-14 16,2-1-64-16,5-2-142 0</inkml:trace>
  <inkml:trace contextRef="#ctx0" brushRef="#br3" timeOffset="2281.51">27207 3739 376 0,'-9'0'84'0,"2"0"3"16,1-3-63-16,-1 3-4 0,4 0 0 15,-1 0 0-15,4 0-1 0,-6 0-2 16,6 0-2-16,-2 0-2 0,2 0-4 15,0 0-3-15,2 0-2 0,3 0-2 16,-3 0 0-16,4 0 0 0,4 0 0 16,-3 0 0-16,1 0-1 0,-1-5 1 15,6 5-1-15,-2 0 1 0,2 0-1 0,-3-4 0 16,2 4 0-16,2 0 0 16,2 0 0-16,-1-4-1 0,-1 4 1 0,4-7-2 15,-4 3-6-15,5-2-30 0,-1 0-68 16,-4-3-84-16,0-1-208 0</inkml:trace>
  <inkml:trace contextRef="#ctx0" brushRef="#br3" timeOffset="2638.31">27573 3680 393 0,'0'0'89'0,"0"0"1"0,0 0-60 15,0 0-16-15,0-8-4 0,6 2-6 16,-3-1 0-16,1-3 0 0,-2 2-1 16,4-3-1-16,0 2 0 0,0-2 0 15,1 2 0-15,1 0-1 0,1 1 0 0,1-2 0 16,-3 2 0-16,4 2-1 16,-3 1 0-16,-1 1 0 0,-1 4 0 15,-1 0 1-15,-3 0 1 0,-2 5 2 0,5 1 0 16,-5 0 0-16,0 4 2 0,4 3 0 15,-4 1 1-15,0 2-1 0,0 4 1 16,0-1-1-16,-6 2 1 0,2-1-1 16,-2 3 0-16,3 0-1 0,-1-2-1 15,-2-1-1-15,6-1-1 0,0-2 0 16,0 0-1-16,7-5-3 0,-3-3-2 16,-1-4-6-16,3-5-35 0,0 0-61 0,0 0-83 15,0-9-197-15</inkml:trace>
  <inkml:trace contextRef="#ctx0" brushRef="#br3" timeOffset="3001.94">27862 3446 115 0,'6'0'37'15,"0"0"9"-15,0 0-1 0,2 5-2 16,-2-5 4-16,3 8 3 0,-2-4-1 16,3 6-4-16,0 0-6 0,-2-1-8 15,3 1-8-15,-3 1-6 0,0 2-4 16,3 0-2-16,-5-4-1 0,0 6-1 16,-2-3 0-16,1 2 1 0,-1 1 0 0,-4-1 0 15,4 3 0-15,-4 0 0 0,0 1-1 16,0 0 0-16,0 0-1 0,0 4-1 15,-4-1 1-15,-2-2-1 0,1 1 0 16,-1-2 0-16,0 0 0 0,-2 0-1 16,1-4-1-16,1 0-1 0,1 0-1 15,2-3 0-15,-2-2-1 0,0-4-2 16,2 0-4-16,3-1-6 0,-4-4-60 16,4-4-42-16,0-4-84 0,0-2-193 15</inkml:trace>
  <inkml:trace contextRef="#ctx0" brushRef="#br3" timeOffset="3198.59">28171 3738 516 0,'-10'0'109'15,"3"4"0"-15,4-4-93 0,-1 5-10 16,4-5-1-16,0 0 0 0,0 0-2 15,0 0-1-15,0 0-4 0,0 0-7 16,4 0-55-16,-1 0-46 0,3-6-85 16,-2 6-196-16</inkml:trace>
  <inkml:trace contextRef="#ctx0" brushRef="#br3" timeOffset="3756.66">28516 3634 169 0,'9'-10'48'0,"-2"2"7"0,4 1-19 15,-2-1-2-15,2 3-4 0,0 1-1 0,-1 0-4 16,0 4-4-16,-1 0-3 0,2 4-5 15,-4 0-1-15,-1 1 0 0,-1 0 0 16,-2 2 3-16,-3 1 2 0,4 1 1 16,-4 2 0-16,0 1 0 0,-5 1-1 15,0 1-1-15,-2-1-3 0,-1 3-1 16,-3 0 0-16,1 1-2 0,-2 0 1 0,-1 2 0 16,2-1-1-16,1-1-1 15,1 1 0-15,2-1-2 0,4-3-1 0,3-3-1 16,-4-2-1-16,4-2-1 0,0 1-1 15,0-1 0-15,5-2-1 0,-5-1 0 16,3 0 0-16,3 0 0 0,-1-1 0 16,1 1 0-16,2-4 0 0,-1 5-1 15,3-5 1-15,0 0 0 0,0 4-1 16,2-4-1-16,-1-6-4 0,6 3-7 16,2-4-56-16,0-1-42 0,0-1-82 15,1-6-188-15</inkml:trace>
  <inkml:trace contextRef="#ctx0" brushRef="#br3" timeOffset="4307.7">28938 3671 298 0,'0'0'68'0,"0"0"8"16,0 6-38-16,3-2-9 0,-3 3 1 15,0 1 2-15,0 2 2 0,0 2-1 16,-3 0-7-16,3 3-6 0,-6-1-5 16,6 1-3-16,-6 2-3 0,6-5-2 15,-5 2-1-15,5-2-1 0,0-3-1 16,-5-1-1-16,5-3-1 0,0 0 0 16,0-5-1-16,0 6 1 0,0-6-1 15,0 0 0-15,5 0 0 0,-5 0 0 0,0 0 0 16,5 0 0-16,-5 0 0 0,3-8-1 15,3 3 1-15,-1-3 0 0,2-4 0 16,-1-3-1-16,2 0 1 0,2-1-1 16,0-1 1-16,2-2-1 0,1 2 1 15,-1-1-1-15,-1 2 0 0,1 1 1 16,-1 0-1-16,0 4 0 0,1 1 0 16,-3 3 0-16,2 2 1 0,-2 5-1 15,-2-4 0-15,2 4 0 0,-6 0 1 16,4 4-1-16,-3 0 0 0,-1 1 0 0,-3 2 0 15,5 1 1-15,-5 3-1 0,5 1 0 16,-5 1 0-16,0 0 0 0,0 2 0 16,0 1 1-16,-4 1 0 0,4-3 0 15,-3 2 1-15,3-2 1 0,-4-1-1 16,4-1 1-16,0-1 0 0,0-2-1 16,0-1-1-16,0 1 0 0,4-1 0 15,-4-1 0-15,6 2-1 0,-3-4 1 16,3 1-1-16,2-3 0 0,4-3-3 0,2 0-6 15,2 0-37-15,0-3-68 0,3-5-88 16,0-1-216-16</inkml:trace>
  <inkml:trace contextRef="#ctx0" brushRef="#br3" timeOffset="4480.13">29452 3862 493 0,'-5'0'106'0,"5"0"0"0,0 0-81 16,0 0-17-16,0 0-6 0,5-6-5 15,-2 6-19-15,3-7-84 0,-1 4-86 16,3-4-225-16</inkml:trace>
  <inkml:trace contextRef="#ctx0" brushRef="#br3" timeOffset="5027.79">29955 3584 312 0,'0'0'76'15,"0"-4"2"-15,0 4-30 0,0 0-29 16,0-5-1-16,-5 5 0 0,5 0 2 16,0 0 0-16,-3-2 1 0,-3 2-1 15,0 0-3-15,1 2-2 0,-2 3-4 16,-1 0-1-16,1 1-2 0,-3 1-1 16,1 1-1-16,-2 4 1 0,2-1-1 15,-3 1 0-15,-2 4 1 0,1-1-1 0,0 0 0 16,1 1-1-16,-1-2 0 0,1 4 0 15,3-1-1-15,-1-2 0 0,3 2-1 16,1-1 0-16,0 4 0 0,3-1 0 16,3 0-1-16,-6-2 1 0,6 3-1 15,0-2 0-15,0-1-1 0,8-1 1 16,-2-3-1-16,1-1 0 0,5 1-2 16,-4-6-1-16,3-2-5 0,2-1-4 15,0 0-5-15,3-4-29 0,-2 0-71 16,-3 0-87-16,6 0-207 0</inkml:trace>
  <inkml:trace contextRef="#ctx0" brushRef="#br3" timeOffset="5508.61">30065 3756 172 0,'7'0'44'0,"-5"0"5"0,4 0-27 15,-1 0-1-15,1 0 1 0,-1 6 1 0,4 0 0 16,-3 0-3-16,-1 3-1 0,1-1 0 15,-3 0 0-15,2 2 1 0,-5-2-1 16,6-1-1-16,-6 0-1 0,3 1-1 16,-3 1-1-16,0-2-3 0,0 1-2 15,0 3-2-15,0-3-1 0,0 3-2 16,-5 0 1-16,1-1 1 0,-2 1 1 16,-1 2 2-16,-4-3 0 0,5-1 2 15,-2 1-2-15,4-4 1 0,-1 2-3 16,1-4-2-16,4 2-2 0,-5-4-1 0,5-2-1 15,0 6 0-15,0-6-1 0,0 0 0 16,5 4 0-16,0-4 0 0,-1 0 0 16,1 0 0-16,6 0 0 0,-3 0 0 15,3 0 0-15,-2 0 0 0,2 0 0 16,-1 0-1-16,2 0 1 0,1 0-4 16,3 0-12-16,-3-4-86 0,1 4-86 15,-2-3-218-15</inkml:trace>
  <inkml:trace contextRef="#ctx0" brushRef="#br3" timeOffset="6169.85">30506 3859 254 0,'0'11'77'0,"0"-1"4"0,-4 2-26 0,4-4-10 16,0 2-10-16,0-2-10 0,0 0-7 16,0 0-6-16,0-4-3 0,0 1-3 15,0 0-1-15,4-3-1 0,-4-2-1 16,0 6 1-16,3-6-1 0,-3 0 1 16,0 0-1-16,4 0 1 0,-4 0 0 15,0-3 0-15,3-2 0 0,-3-1-1 16,6-1 0-16,1-3 0 0,-2-2-1 15,2-1-1-15,-1-1 1 0,2 1-2 0,2-2 1 16,-2 0 0-16,-1 3 0 0,5 1-1 16,-4 0 1-16,2 1-1 0,0-1 1 15,0 3-1-15,-1 1 0 0,2 0 0 16,-3 1 0-16,1 2 0 0,3 4 0 16,-2-2 0-16,-1 2 0 0,3 0 0 15,-4 2 0-15,3 2 0 0,-3 3 1 16,-1 0-1-16,-1 2 2 0,0 0-1 0,-1 2 2 15,-3 0 1-15,-2 0 0 0,7 1 0 16,-7 0 1-16,6-1 0 0,-6 2 0 16,6 0 0-16,-1 0 0 0,1 1-1 15,-1-2 1-15,0 1-1 0,1-1-1 16,-1 0 1-16,-2-2-1 0,1-1 0 16,-4-1 0-16,6-1-1 0,-6 0-1 15,2-4 1-15,-2 1-2 0,5-1-2 16,-1-3-7-16,-1 4-31 0,3-4-68 15,0 0-86-15,4-4-209 0</inkml:trace>
  <inkml:trace contextRef="#ctx0" brushRef="#br3" timeOffset="6440.66">31002 3924 308 0,'7'0'75'0,"0"-6"3"0,0 2-43 15,4 0-13-15,-2 0-7 0,1 4-1 16,-1-6-3-16,3 6-2 0,-4-5-3 16,3 5-1-16,-2-3 0 0,2 3-1 15,0 0 0-15,-1 0-2 0,1 0 1 16,-3 0-1-16,3 0 0 0,-5 4 1 15,-1-4-2-15,-1 3-8 0,0-3-35 0,-4 5-45 16,0-5-66-16,0 0-162 0</inkml:trace>
  <inkml:trace contextRef="#ctx0" brushRef="#br3" timeOffset="6709.73">31094 3810 182 0,'0'6'55'0,"0"0"7"0,0 2-5 16,0-1-14-16,-4 2-2 0,4 1 0 15,-3 1-3-15,3 3-4 0,-5-2-5 16,5 4-8-16,0-1-7 0,-2-1-5 0,2 1-3 15,0-1-2-15,0-1-2 0,0-1-2 16,0-1-4-16,0-1-22 0,0-3-64 16,0-2-2-16,0 0-61 0,6-1-120 15</inkml:trace>
  <inkml:trace contextRef="#ctx0" brushRef="#br3" timeOffset="7109.15">31446 3821 107 0,'7'-15'31'16,"5"1"0"-16,-5 1-11 0,3 1-4 15,-2 1-3-15,-1 4-4 0,0 1-3 16,-2 6 0-16,-3-4 3 0,3 4 10 16,-5 0 12-16,2 6 9 0,-2-2 4 15,0 3 4-15,0 4 1 0,0 0 0 16,-2 2-10-16,2-1-12 0,-5 2-8 15,5 3-5-15,-6-2-3 0,6-1-3 0,-2 1-2 16,2-1-1-16,0 0-1 0,0 1-1 16,0-3-1-16,0-2-2 0,6 0-5 15,0 0-14-15,-3-2-68 0,3-2-9 16,0-2-65-16,1-1-137 0</inkml:trace>
  <inkml:trace contextRef="#ctx0" brushRef="#br3" timeOffset="7509.89">31734 3655 212 0,'9'9'68'0,"-1"0"4"0,-1 2-22 16,-1-2-5-16,2 3-12 0,-2-1-10 16,1 0-7-16,2 4-2 0,-1-1 1 15,0 4 2-15,-1-1 2 0,-1 3 1 16,1 0 2-16,-1 0-1 0,-1 3-1 0,-3-2-4 15,3 0-2-15,-5 1-2 16,3-3-1-16,-3-1 0 0,0 3-1 0,-6-5 0 16,0-3-1-16,-3 0 0 0,0 1 0 15,-1-2-3-15,1-2 0 16,1 0-3-16,-1-2-2 0,4-1-4 16,2 1-10-16,3-4-75 0,-6-4-26 0,0 3-83 15,6-3-182-15</inkml:trace>
  <inkml:trace contextRef="#ctx0" brushRef="#br3" timeOffset="10722.34">18921 16184 348 0,'0'0'83'0,"7"0"6"0,-3 0-50 0,-1 0-11 16,1 0-1-16,0 0 2 0,2 0-2 16,3 0-2-16,-1 0-4 0,4 0-4 15,3 0-3-15,0 0-3 0,5 0-3 16,1-4-1-16,1 4-3 0,2 0-1 15,-2 0 0-15,3 0-2 0,-3 4 1 16,0-4-1-16,-2 4 1 0,-2-4-2 16,-1 6-4-16,-5-6-9 0,2 4-75 15,-3-4-25-15,-3 0-82 0,1 0-181 0</inkml:trace>
  <inkml:trace contextRef="#ctx0" brushRef="#br3" timeOffset="10970.28">18884 16308 416 0,'4'0'89'0,"3"0"2"0,6-3-71 16,-1 3-12-16,3-4 0 0,1 4 1 15,2-6-1-15,-1 6-1 0,5 0 0 16,0 0-1-16,0 0 0 0,-1 5-2 16,3-2-3-16,-2 1-19 0,1-4-78 15,-4 5-83-15,1-5-208 0</inkml:trace>
  <inkml:trace contextRef="#ctx0" brushRef="#br3" timeOffset="11942.92">19823 16245 252 0,'6'0'66'0,"1"-3"4"0,1 3-31 16,0 0-9-16,2 0-2 0,0 0-3 15,2-5-2-15,1 5-4 0,1 0 0 16,2-5-2-16,-1 5-3 0,-1 0-1 16,3 0-1-16,-2 0 0 0,2 0-2 15,-1 0-1-15,-3 0-1 0,4 0-2 16,-3 0 0-16,0 0-1 0,4 0 0 0,-2 5-1 15,2-5-1-15,0 3 1 0,1-3-1 16,1 0-1-16,-1 3 1 0,0-3-1 16,-2 0 0-16,1 0 0 0,0 0 0 15,-2 0 1-15,2 0 0 0,0-3 0 16,-3 3-1-16,3-3 1 0,-3 3-1 0,5-6 0 16,-2 6 0-16,-2-5-1 0,2 5 0 15,-2 0 0-15,0 0-1 0,1 0 1 16,-1 0 0-16,1 0-1 0,2 0 1 15,1 0-1-15,0 0 1 0,1 0 0 16,1 0-1-16,-1 0 1 0,1 0-1 16,0 0 0-16,0 4 1 0,-2-4-1 15,0 0 0-15,-1 3 1 0,0-3-1 16,-2 0 0-16,0 0 1 0,2-3-1 16,0 3 1-16,-1-4-1 0,2 4 0 15,-3-3 0-15,3 3 1 0,-2 0-1 0,4 0 0 16,-2 0 0-16,0 0 0 0,-4 0 1 15,4 0-1-15,3 0 0 0,-2 0 0 16,1 0 0-16,0 0 0 0,-1 0 1 16,4 3-1-16,-4-3 0 0,-1 0 1 15,-2 0-1-15,2 0 0 0,-2 0 0 16,-3 0 0-16,0 0 1 0,0-3-1 0,-2 3 0 16,1 0 0-16,-2 0 0 0,1-4 1 15,-3 4-1-15,4 0 1 0,1-4-1 16,-1 4 1-16,1-4-1 0,1 4 0 15,0 0 1-15,2 0-1 0,-1 0 0 16,1 0 1-16,1 4 0 0,1-4-1 16,0 0 1-16,-1 0 0 0,1 0 0 15,1-4 0-15,0 4 0 0,-1-3-1 16,1 3 1-16,-1 0 0 0,4 0 0 16,-2-5 0-16,2 5 0 0,-3-5 0 15,5 1 0-15,-1 1 0 0,1 3 0 0,-1-10 0 16,2 10 0-16,-1-2 0 0,2 2 0 15,3 0-1-15,-1 0 1 0,-1 0 0 16,3 0 0-16,0 0 1 0,1 0-1 16,-6 0 1-16,5 0 0 0,2 0 0 15,-4-9 1-15,2 6 0 0,2-1 0 16,0 4 0-16,-1-5 0 0,4 5 0 0,0-3 0 16,1 3 0-16,-1 0-1 15,2 0 1-15,-5 0-2 0,4 0 1 0,-5 0 0 16,3 0-1-16,-3-4-1 0,-2 4 0 15,-2-6-4-15,3 6-9 0,-5-4-96 16,-3-1-9-16,-4 0-83 0,-6 5-178 16</inkml:trace>
  <inkml:trace contextRef="#ctx0" brushRef="#br3" timeOffset="12948.35">21016 15556 273 0,'0'0'82'0,"0"0"6"0,0 0-15 0,0 0-30 16,0-4-10-16,7 4-2 0,-3-7-6 15,-1 2-8-15,3-2-3 0,0 0-3 16,1-3-3-16,2 1-1 0,0-3-2 16,2 1-1-16,0-3-1 0,1 2-1 15,1-1 0-15,0 1 0 0,-1-1 0 16,0 1-1-16,-3-1 0 0,-1 4 0 16,-2-2 0-16,0 2 0 0,-1 2 0 15,-1 2 0-15,-4 1 0 0,3 4-1 0,-3 0 0 16,0 0 0-16,0 0 0 0,0 0 0 15,0 9 1-15,0-2-1 0,0 3 1 16,-3 2 1-16,3 2-1 0,-5 2 0 16,5 3 0-16,-5-1 0 0,5 2 0 15,0 3 1-15,0 2-1 0,0-3 1 16,0 2 0-16,5 0 1 0,-5-4 0 16,6 1 0-16,-6-1 0 0,6-1 1 15,-6-2-1-15,3 0 0 0,-3-1 0 0,7 2-1 16,-7-4 0-16,0 1 0 0,5-3-1 15,-5 0 1-15,3-1-2 0,-3-3-3 16,0 0-11-16,0 0-98 0,0-4-93 16,-4 1-244-16</inkml:trace>
  <inkml:trace contextRef="#ctx0" brushRef="#br3" timeOffset="13718.19">20196 16556 190 0,'7'-4'48'0,"-2"-1"5"0,-3 0-24 16,3 0-5-16,-2 1 2 0,-3-1 2 16,4 1 1-16,-4 0 2 0,0 0 1 15,0 4-3-15,0-5-2 0,0 5-4 16,-6 0-2-16,2 0-4 0,0 0-4 0,-4 4-4 15,-2 0-1-15,2 1 0 0,-4 2 1 16,0 0-1-16,-1 4 0 0,0-2 0 16,0 2-1-16,-1 1-1 0,5 2 0 15,-2 0-1-15,-1-1 0 0,5 1 1 16,1-2-2-16,0 3 1 0,3-1 0 16,-2-1 0-16,5 4 0 0,-5-3-1 15,5 5 0-15,0 0 0 0,6-4 0 0,-1 2-1 16,2 0 0-16,0-5-1 0,2 3 0 15,3-3-1-15,0-1 1 0,5 0-1 16,-4-1 0-16,1 0 0 0,-1-1-2 16,-1-1-6-16,-3-2-12 0,0-3-91 15,-1-3-91-15,1 0-230 0</inkml:trace>
  <inkml:trace contextRef="#ctx0" brushRef="#br3" timeOffset="14207.88">20368 16699 272 0,'4'-4'65'0,"3"-1"5"15,0 0-36-15,3-2-9 0,-1 2-1 16,3 0 0-16,0-2 1 0,0 2-3 16,2 1-4-16,1 4-3 0,-2 0-3 15,2 0-3-15,0 0-1 0,-2 0-2 16,0 4-1-16,-4-4-1 0,1 0-1 16,-3 5 0-16,1-5 0 0,-2 9-1 15,-6-3 1-15,0 0 0 0,0 0 0 16,-6 3 0-16,-3 0 0 0,-1 1 0 0,-4-1 0 15,1-1-1-15,-1 4 0 0,-3-1-1 16,4 1 0-16,0 1 0 0,2 0 0 16,1-4 0-16,-2 1 0 0,4 0 0 15,1-2-1-15,2-1 1 0,5 0 0 16,-6-3-1-16,6 3 1 0,0-1-1 16,7-2 2-16,-1 3-1 0,1-3 1 15,3 0 1-15,0-2 1 0,2 3 0 0,1-2 0 16,-2-3 0-16,2 0 0 0,1 4 0 15,-2-4-1-15,2 0 0 0,-1 0-1 16,-1 0-1-16,3 0-5 0,-3-4-31 16,0-1-69-16,-3-3-83 0,-2 0-208 15</inkml:trace>
  <inkml:trace contextRef="#ctx0" brushRef="#br3" timeOffset="14769.38">20802 16684 377 0,'0'0'84'0,"0"6"3"16,0-3-56-16,0 3-16 0,5 1 0 16,-5 0 0-16,4 0 0 0,-4 2 0 15,4 1-2-15,-4 1-1 0,6 2-1 16,-2 0-2-16,-4 0-2 0,7 1 0 15,-5-1-2-15,4-1-2 0,-4 0 0 0,4-3 0 16,-2 1-1-16,-2 0-1 0,3 0 0 16,-5-3 0-16,6 1 1 0,-6-2-1 15,0-3 1-15,2-3 0 0,-2 0 1 16,0 0 0-16,0 0 0 0,6-8 0 16,-6 2 0-16,4-2 0 0,-4-4-1 15,3 1-2-15,1 0 1 0,-4-1-2 16,6 0 0-16,-3-3 0 0,1 2-1 15,3 0 0-15,-4 1 1 0,6-2-1 16,-1 3 1-16,1 2 0 0,1 0 1 0,-1 1-1 16,3 0 1-16,-3 1-1 0,0 4 1 15,-1 3 0-15,0-5 0 0,-2 5-1 16,2 0 2-16,0 0-1 0,1 3 1 16,-2-3-1-16,0 5 1 0,3-1 0 15,-3 1 1-15,-1 1-1 0,1-1 1 16,-2 2 0-16,1 1 0 0,-1-2 1 15,0 2-1-15,0 2 1 0,-3 1 0 0,-2-1 1 16,5 0 0-16,-5 2 0 0,0-2 1 16,0 0 0-16,0 1-1 0,0-3 1 15,-5 1-2-15,5 0 1 0,0-1-1 16,-2 2-1-16,2-1 0 0,0-1-3 16,0-3-4-16,6 2-9 0,-4-4-97 15,5-3-5-15,-3 0-82 0,-1 0-171 16</inkml:trace>
  <inkml:trace contextRef="#ctx0" brushRef="#br3" timeOffset="15145.98">21394 16794 262 0,'4'0'68'15,"-1"-6"8"-15,3 2-26 0,-1 4-15 16,2-7 1-16,-1 4 2 0,0-1-2 15,1 4-4-15,2-7-4 0,0 7-6 0,0 0-5 16,4 0-3-16,-1 0-4 0,0 0-3 16,-2 0 0-16,2 0-3 0,2 0 0 15,-3 4-2-15,0-4 0 0,-1 0 0 16,1 0-1-16,-3 5 1 0,-2-5-2 16,2 5-1-16,-2-1-6 0,-1 1-23 15,1-2-78-15,-4-3-87 0,4 0-219 16</inkml:trace>
  <inkml:trace contextRef="#ctx0" brushRef="#br3" timeOffset="15743.97">21732 16680 208 0,'0'-4'55'0,"10"1"7"0,-3-2-27 16,1 0 1-16,-1 0 4 0,0 1 2 15,0 0-2-15,4 0-4 0,-3 2-5 16,-1 2-8-16,5-6-4 0,-4 6-4 0,2-5-3 15,-1 5-1-15,2-4-3 16,-3 4-1-16,4 0-2 0,-2 0 0 0,0 0-1 16,0 0-1-16,0 4 1 0,-3-4-2 15,5 8 1-15,-4-4-2 0,-2 3 1 16,1-1-1-16,-1 0 0 0,-1 3 0 16,-5-2 0-16,0 1 0 0,0 1 0 15,-7 0 1-15,2-1 0 0,-1 2-1 16,-1-1 1-16,0-1-1 0,-2 1 1 15,0 1-1-15,1 0 1 0,-1-1-1 0,-1 1 0 16,3-1 0-16,-1 1 0 0,-3-3 0 16,5-2 0-16,0 2 0 0,3-2-1 15,-1 1 1-15,4 0 0 0,-5-1-1 16,5 0 1-16,0-2-1 0,0 1 1 16,0-1-1-16,6 2 1 0,-1-5-1 15,0 4 1-15,1-4 0 0,1 5 0 16,2-5 1-16,1 0 0 0,-1 0 1 15,4 0 0-15,-1 0 1 0,1 0 0 0,-1 0 0 16,1 0 0-16,0 0-1 0,-4-5 0 16,2 5 0-16,-2-4-1 0,1 4-1 15,-4 0 0-15,0 0-2 0,-2-5-4 16,2 5-10-16,-2 0-97 0,-4-6-93 16,4 6-239-16</inkml:trace>
  <inkml:trace contextRef="#ctx0" brushRef="#br3" timeOffset="16274.6">22200 16469 261 0,'7'0'82'15,"-2"5"5"-15,-5-5-10 0,4 5-32 16,0-2-11-16,0 3-6 0,-1 0-7 15,2 1-6-15,2 3-3 0,-2-1-2 16,2 2-1-16,0 0-2 0,-1 1 0 16,1-3 0-16,1 2-2 0,-2 1 1 0,1 0-1 15,3 0 0-15,-3-1-1 0,-1 0-1 16,1 2 0-16,0-2 0 0,-4 1 0 16,3-2-1-16,-1 2 1 0,-5-3-1 15,6 3 0-15,-6-3 0 0,5 0 0 16,-5 1 0-16,0-1 0 0,0-1 0 15,0 1 0-15,2 3 0 0,-2-3 1 16,0 0 0-16,-5 0 0 0,5-2 0 0,-4 2 1 16,0-4 0-16,-1 1 0 0,-1 0-1 15,4 1 0-15,2 0 0 0,-6 0-1 16,3-2-1-16,-1 1 1 16,-1 1-1-16,3-2-1 0,-3 2-4 0,-1-4-4 15,6 1-10-15,-7 2-96 0,7-2-95 16,0-4-239-16</inkml:trace>
  <inkml:trace contextRef="#ctx0" brushRef="#br3" timeOffset="16844.86">22676 16378 326 0,'0'10'87'15,"0"2"4"-15,0-1-42 0,-6 1-10 16,6-2-7-16,-2 2-6 0,2-1-5 15,0 0-3-15,0 1-3 0,0 3-1 0,0-1-2 16,0-2 1-16,0 5-2 16,2-3 0-16,-2 1-1 0,0-2-1 0,5 1 0 15,-5-2-1-15,0 0 0 0,0 0-1 16,0-3-1-16,0-1 0 0,0 2 0 16,0-2 0-16,0-2 0 0,0 2 0 15,0 1 1-15,0-4-1 0,0 2 0 16,0-2-1-16,0 2 0 0,4-2-2 15,-4 0 0-15,0 1 0 0,0-2-2 16,3 1 1-16,-3-1-3 0,6 0-5 0,-1 1-4 16,-2-1-7-16,3 3-9 0,0-2-102 15,-2 1-100-15,-4 0-249 0</inkml:trace>
  <inkml:trace contextRef="#ctx0" brushRef="#br3" timeOffset="17085.42">22679 17024 513 0,'0'0'119'0,"0"0"5"15,0 0-83-15,0 0-8 0,3 0-1 16,-3-4-2-16,0 4-4 0,0 0-3 15,0 0-5-15,0 0-4 0,0 0-4 16,0 0-10-16,0 0-14 0,0 0-17 16,0 0-110-16,-7-5-115 0,-1 1-285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8.93323" units="1/cm"/>
          <inkml:channelProperty channel="Y" name="resolution" value="2115.36475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10-13T06:59:18.393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1922 12564 123 0,'18'12'30'0,"-4"-1"1"16,1-2-18-16,2-3-3 0,-2 0-1 16,2-2-1-16,-3-4-1 0,2 5 0 15,1-5 0-15,3 3 0 16,-1-3-1-16,0 0 1 0,-3 0 0 0,7 0 2 16,-4 0-1-16,-1 0 1 0,-2-7-1 15,-2 7 1-15,4-6-2 0,0 1-1 16,-4-1 1-16,-2-1-1 0,1-1 2 15,-2 2 2-15,0-5 2 0,-2-3 1 0,1-1 0 16,2-2 1-16,-3 0-1 0,2 0-1 16,1-2-2-16,-4 2-1 0,1 0-1 15,1 0-1-15,-3-3 1 0,-1 1 0 16,1 0 0-16,-1 0 1 0,-2 2 0 16,-1-2 0-16,2 4 0 0,-5 0-1 15,3 0-1-15,-3 2-1 0,0 0-1 16,0 1-1-16,0-1-1 0,0 2 0 15,0 1 0-15,0-2 0 0,-5 1 1 0,-1 0 0 16,0-1 1-16,-4-3 0 0,1 4 0 16,-3-3-1-16,1 1 0 0,-1 1 0 15,-2-2-1-15,5 1 0 16,-4-2-1-16,1 2 1 0,0-2-1 0,-1 1 0 16,4 1 0-16,-4-1-1 0,2 3 1 15,-2 0-1-15,-1 1-1 0,0 1 1 16,-4 0 0-16,5 1 0 0,-6 2-1 15,1 1 1-15,1 1-1 0,-1 4 1 0,0-7 0 16,3 7 0-16,0-5 0 0,3 5-1 16,1-4 1-16,0 4-1 0,2 0 0 15,1 0 0-15,-2 0 0 0,3 0 0 16,-5 0 0-16,3 4 0 0,-3 0 0 16,0 0 0-16,0 0 0 0,-2 0 0 15,3 1 1-15,-4 1-1 0,4-1 0 16,1 0 0-16,-3 3 0 0,5-2 0 15,-3 1 0-15,3 1 0 0,1 0 0 0,-1 3 0 16,0-4 1-16,1 4-1 0,4 0 0 16,-3 3 0-16,1-1 0 0,-1 0 0 15,1 2 1-15,-1 0-1 0,2-2 0 16,-3 2 0-16,-1-3 1 0,-1 1-1 16,2-1 0-16,-1 1 0 0,-2-2 1 15,2 1-1-15,2-1 0 0,3 1 0 16,-1-4 0-16,-1 0 0 0,5 3-1 15,-2-2 1-15,2 0 0 0,0 0 0 0,0 2 0 16,0-1 0-16,0 2 1 0,0 0-1 16,6 2 0-16,-6-1 0 0,6 2 0 15,-2 1 1-15,1-1 0 0,5 1-1 16,-2 0 1-16,0-1-1 0,4-1 1 16,-4 1 0-16,3 0-1 0,1-2 1 15,-4 2-1-15,5-2 1 0,0 3 0 16,1-3-1-16,5 1 1 0,-2-2 0 15,3 0 0-15,0 1 0 0,-1-3 0 0,0-1 0 16,1-1 1-16,-4 1-1 0,3-2-1 16,0-1-62-16,0-2-32 0,2 1-72 15,-3-5-171-15</inkml:trace>
  <inkml:trace contextRef="#ctx0" brushRef="#br0" timeOffset="1145.7">6894 11947 269 0,'0'0'59'0,"-2"5"0"16,2 0-42-16,0 4-9 0,0 1-1 15,4 5 3-15,-4 1 3 0,4 2 5 16,1 1 2-16,-1 1 3 0,0 1 0 16,2-2-3-16,-1-2-2 0,2 0-2 15,1-2-5-15,-2-1-2 0,0-2-3 16,-2-2-1-16,0-2-2 0,1-1 1 15,-5-2-1-15,4-5 2 0,-4 5 3 16,0-5 4-16,0 0 0 0,0 0 1 16,0-3-1-16,0-3 0 0,0 1-1 0,0-4-5 15,0-1-3-15,0-1-1 0,-4-1 0 16,-1-3 0-16,1 1-1 0,0-1 0 16,-1-2 0-16,1 2 0 0,1-3 0 15,-2 1 0-15,2 2 0 0,3 1-1 16,-6 1 1-16,6 4 0 0,-3 0 0 15,3 3-1-15,0 4 1 0,0 2 0 0,0 0-1 16,0 0 0-16,0 0 0 0,0 4 0 16,6 1 0-16,0 4 0 0,0 1 0 15,4 1 0-15,-2 2 1 0,2-1-1 16,0 2 0-16,1-3 0 0,-2 1 1 16,2-3-1-16,-3-1 0 0,4-3 0 15,-5 0 0-15,0-5 0 0,0 5 0 16,-1-5 1-16,3 0-1 0,-5-6 1 15,2 0 0-15,0-1 0 0,0-4 0 16,2 0-1-16,-2-3 1 0,0-1 0 16,1 0-1-16,0 0 1 0,2 3-1 0,-3 0 0 15,-1 3-1-15,1 2 1 0,0 2-1 16,-3 2 1-16,1 3-1 0,-4 0 0 16,5 0 0-16,-5 7 1 0,2 1-1 15,-2 0 1-15,5 4 0 0,-5 1 0 16,0 2 0-16,3 1 0 0,-3 2 0 15,0-3 1-15,0 3-1 0,0-3 1 16,0 1-1-16,0-3 0 0,0 2 0 0,0-3 1 16,0-1 0-16,0 0-1 0,0-1 0 15,7-2-5-15,-3-1-23 0,2-1-77 16,6-6-88-16,2 3-217 0</inkml:trace>
  <inkml:trace contextRef="#ctx0" brushRef="#br0" timeOffset="1644.34">7524 12017 317 0,'0'0'66'0,"0"5"-1"0,-3 2-57 15,3 1-4-15,-4-1 3 0,4 8 5 16,-6-3 4-16,2 0 3 0,0-1 1 15,-1 2 2-15,-1-1 0 0,2 2-3 0,-6-4-5 16,4 2-4-16,2 0-2 16,4-2-2-16,-6 0-1 0,3-3 0 0,-2 0-1 15,5-3 0-15,-5 0 0 0,5-4 2 16,-6 4 0-16,6-4 1 0,0 0 1 16,0 0-2-16,0-6 0 0,0 0 0 15,5 1-2-15,0-4-1 0,2-2-2 16,1-1-1-16,1-1 0 0,0-1 0 15,2 0 0-15,-4-4 0 0,0 3 0 16,3 0-1-16,-2 1 1 0,-1-1 0 0,-1 3 0 16,-1 0 1-16,2 7-2 0,-4-2 1 15,2 0 0-15,-5 2-1 0,2 5 1 16,-2 0-1-16,6 0 1 16,0 9-1-16,-3-3 1 0,1 4 0 0,5 4 0 15,-3 0 1-15,-2-1 0 0,3 1 0 16,-1 0 1-16,0-1-1 0,0 0 1 15,0-1 0-15,-1 1 0 0,1-1-1 16,-2-2 1-16,1 1 0 0,-3 0-1 0,3-1 1 16,-5-3-1-16,7 1-1 0,-7-2-4 15,0 0-8-15,0 0-58 0,0-6-34 16,-7 0-78-16,4 3-173 0</inkml:trace>
  <inkml:trace contextRef="#ctx0" brushRef="#br0" timeOffset="1826.85">7479 12168 455 0,'-7'0'99'15,"7"-7"1"-15,-3 7-74 0,7 0-14 0,1-3-6 16,3 3-3-16,4 0-2 0,0 0 1 16,2 0-1-16,-1 0 0 0,4 0 0 15,1 0 1-15,4 0-2 0,-1-3-7 16,5 3-37-16,0-5-57 0,0 1-80 15,1 4-195-15</inkml:trace>
  <inkml:trace contextRef="#ctx0" brushRef="#br0" timeOffset="2062.87">7902 12031 297 0,'0'0'64'0,"9"0"1"16,-2 0-54-16,2-5-9 0,4 5 8 16,0-4 3-16,0 4 4 0,4-5 2 15,0 5 2-15,1-5 2 0,-1 5-1 0,-1 0-2 16,4 0-5-16,-4 0-5 0,5 0-2 16,-1 0-3-16,0-2-1 0,3 2-5 15,0 0-26-15,0-5-62 0,-4 5-73 16,-2-6-185-16</inkml:trace>
  <inkml:trace contextRef="#ctx0" brushRef="#br0" timeOffset="2297.13">8103 12086 121 0,'0'11'52'16,"6"-2"9"-16,-6 1-7 0,0 0 2 16,3 2 0-16,-3 0-8 0,0 0-8 15,0 1-10-15,0-1-7 0,0 1-5 0,0 0-4 16,0 0-5-16,4 1-6 16,-4 0-26-16,7-2-48 0,-1-2-12 0,0-5-60 15,6-5-122-15</inkml:trace>
  <inkml:trace contextRef="#ctx0" brushRef="#br0" timeOffset="2631.8">8426 12144 176 0,'0'5'56'15,"0"1"6"-15,0 0-16 0,0 2-3 16,0-1-3-16,0-1-4 0,0 1-5 16,6 0-5-16,-3-2-3 0,3 2-4 15,0-2-4-15,2 0-3 0,2-2-2 0,0-3-3 16,2 3-1-16,1-3-1 0,-1 0-1 16,1 0 0-16,-2 0-1 15,-1 0 2-15,0-6-1 0,-1 2 0 0,-2-1 1 16,0 0 0-16,-1-2 0 0,-3-1 1 15,-3-1 0-15,0 1 0 0,0-3-1 16,0 1 1-16,-4 2-1 0,-1-1 0 16,1 4-2-16,0-1-3 0,4 1-18 15,-5 5-81-15,5-4-83 0,0 4-213 0</inkml:trace>
  <inkml:trace contextRef="#ctx0" brushRef="#br0" timeOffset="2932.88">8894 12075 231 0,'0'8'64'0,"6"-1"5"0,-6 0-22 16,6 1-6-16,-6 1-6 0,5 0-3 15,-5 1-3-15,5 0-3 0,-5 0-5 16,0-1-4-16,4 2-4 0,-4 0-4 16,0-2-2-16,3-1-1 0,-3 2-2 15,0-2-1-15,0-2 0 0,0 1 0 0,0-2 0 16,0 1-1-16,0-2 1 0,0-4-2 16,0 4-3-16,0-4-23 0,-3 0-52 15,3-4-19-15,-4-1-68 0,-1-2-141 16</inkml:trace>
  <inkml:trace contextRef="#ctx0" brushRef="#br0" timeOffset="3330.84">8887 12104 268 0,'6'-10'63'0,"1"1"1"0,3-2-39 0,0 1-8 16,2 1-1-16,4 2 2 0,-2 0 1 15,3 3 3-15,1-1 0 0,0 5 1 16,1 0-2-16,-1 0-3 0,-3 0-4 15,2 7-3-15,-3-4-3 0,-3 2-2 16,1 2-2-16,-2-3-1 0,-3 2-1 16,-1-1 0-16,-1 1-1 0,-5 1 1 0,0 0 1 15,-5-2 0-15,-2 5 1 0,0-2 1 16,-5-2-1-16,-1 1 1 0,-4-2-1 16,1 1-1-16,-3-3 0 0,0 1-1 15,-2-4 0-15,2 5 0 0,3-5 0 16,0 3-1-16,3-3 0 0,3 6 0 15,4-6-1-15,2 0 1 0,-1 4-1 16,5-4 0-16,-2 7-1 0,2-3 0 16,0-1 1-16,4 2-1 0,2-1 1 15,1 1 0-15,3-1 1 0,3 1 1 0,3-2 1 16,0 1 0-16,1-4 1 0,1 6-1 16,2-6 0-16,-2 3 0 0,0-3 0 15,1 0-1-15,-3 0-1 0,1 4-3 16,0-4-6-16,-2 0-42 0,-2 0-53 15,0 4-80-15,-2-4-191 0</inkml:trace>
  <inkml:trace contextRef="#ctx0" brushRef="#br0" timeOffset="3686.88">9443 12050 200 0,'0'11'55'16,"4"-3"5"-16,-4-1-22 0,0 2-3 0,0 0-1 15,3 1 0-15,-3-2-1 16,0-3-2-16,7 4-2 0,-7-1-3 0,9 2-5 15,-6 1-4-15,3-4-4 0,-2 3-3 16,0-3-2-16,2 1-1 0,0-2 0 16,-6-1-1-16,6 1-1 0,-4-1 0 15,-2-5 0-15,6 7-1 0,-6-7 0 16,5 5-1-16,-5-5-1 0,4 5 1 16,-4-1-1-16,0 2-3 0,0 0-5 0,0-1-34 15,0 0-60-15,0 0-78 0,-4 0-194 16</inkml:trace>
  <inkml:trace contextRef="#ctx0" brushRef="#br0" timeOffset="41330.25">2715 6177 301 0,'-11'0'70'0,"3"0"1"0,0 0-43 0,1 0-6 15,2 0 0-15,-1 0 1 0,-1 0 2 16,1 0 0-16,-1 5-2 16,0-5-2-16,1 7-4 0,0-1-4 0,-1 1-4 15,1 1-3-15,0 3-1 0,-1 2-2 16,1-1 0-16,0 3 0 0,3 2 0 16,-1 0 0-16,0 2 1 0,1 0 1 15,-2-2 0-15,5 3 0 0,-3-4 0 16,3 0 0-16,0 2-2 0,0-3 0 15,0 2-1-15,0-3 0 0,2 1-1 0,3 0 0 16,-3-2 0-16,4 0 0 0,0 0-1 16,2-2 1-16,2 2 0 0,-2-2-1 15,6-1 1-15,-2 0-1 0,2 0 1 16,-2-1 0-16,7-1 0 0,-1-1 1 16,2 0 1-16,1-2 0 0,-1 2 1 15,1-1-1-15,3 0 1 0,-5-1 0 16,0 2-1-16,-4 0-1 0,4-2 0 0,0 0 1 15,0-5 0-15,1 6 1 0,0-6 0 16,-1 0 0-16,0 0 0 0,-1 0 1 16,-2-5-1-16,2 2-1 0,-4-1 0 15,5-2 0-15,-1 1 0 0,2 3 0 16,-3-3 0-16,1 0 0 0,2 0 2 16,1 1 0-16,1-3 0 0,-2 3 1 15,-1-3-1-15,2 1 0 0,-1 1-1 16,-2-1-1-16,-3 2-1 0,1-3 0 0,-6-1-1 15,2 1 1-15,-5-1-1 0,2-1 1 16,0 1 0-16,-2-3 0 0,0 1 0 16,1-1 1-16,-2-2-1 0,0 1 0 15,-6-3 0-15,7 1 0 0,-2 1 0 16,-1-2-1-16,-4 2 0 0,3-2 0 16,-3 1 0-16,0 1 1 0,0-3-1 15,0-1 0-15,0 0 0 0,-5 0 0 16,5-3 0-16,-7 4-1 0,5-1 1 15,-4 0 0-15,1 2-1 0,-1-2 1 0,3 2-1 16,-6-1 1-16,9 2-1 0,-9-1 0 16,2 2 0-16,-3 1 0 0,1 2 0 15,1-1 0-15,-4 4 1 0,-6-3-1 16,4 2 0-16,0 1 1 0,-7 2-1 16,-3 1 0-16,4-1 1 0,-5 0-1 15,-1 2 0-15,0 3 0 0,2-5 0 16,2 1 0-16,1 4 1 0,-1-3-1 0,7 3 0 15,-5 0 1-15,6 0 0 0,-5 0-1 16,2 0 1-16,0 0 0 0,-1 0 0 16,-1 0 0-16,2 0 0 0,2 5 0 15,0-5 0-15,-2 10 0 0,3-3 0 16,1 3-1-16,-2 2 0 0,-1-2 0 16,1 2 1-16,3 2-1 0,-1-2 0 15,4 0 0-15,-2 1-2 0,2-1-6 16,-2 0-7-16,0 1-11 0,1-3-107 0,-1 0-105 15,1-2-265-15</inkml:trace>
  <inkml:trace contextRef="#ctx0" brushRef="#br0" timeOffset="47768.01">14456 3038 414 0,'0'0'90'0,"0"-3"2"15,0 3-66-15,0 0-14 0,3 0-5 16,-3 0 1-16,0 0 0 0,0 0-1 16,0 0 2-16,0 0 1 0,0 3-1 15,0-3 0-15,0 7-1 0,4-2 0 16,-4 0-2-16,4 2-1 0,-4-2-1 16,6 4-1-16,-6-4 0 0,6 3-2 15,-3-1 1-15,-3-3-1 0,7 1 1 0,-4-1-1 16,2-4 1-16,-5 4-1 0,6-4 1 15,-1 0-1-15,-1 0 1 0,2 0 0 16,0-3-1-16,1 3 0 0,0 0 0 16,3 0 0-16,0-4 0 0,-1 4 0 15,-1 0-1-15,4 0 1 0,-2 0 0 16,0 0-1-16,2 0 1 0,-2 4 0 16,-1 2-1-16,2 0 1 0,-4 2 0 15,1-2-1-15,-6 4 1 0,6-2 0 0,-3 1 0 16,-2-1-1-16,-3 1 2 0,4-1-1 15,-4 3 0-15,0-3 1 0,0 2 1 16,0-1 0-16,-5-1 0 0,0 2 1 16,0 0 1-16,0-1 1 0,0 2-1 15,-3-3 1-15,0 2 1 0,1 0-1 16,-2-3 1-16,-1-2 0 0,0 0 0 16,1-5-1-16,0 4 1 0,-1-4 0 15,2 0-1-15,-1 0 1 0,3 0-1 0,-2-5-1 16,2 5-1-16,0 0 0 0,6 0-1 15,-3 0 0-15,3 0-2 0,-4 0-3 16,4 0-3-16,0-5-3 0,-3 1-5 16,-1-4-4-16,4-1-4 0,0 2-6 15,5-1-9-15,-5-2-61 0,0-2-24 16,3-1-75-16,-3 0-165 0</inkml:trace>
  <inkml:trace contextRef="#ctx0" brushRef="#br0" timeOffset="48158.01">14471 3015 348 0,'-7'0'87'16,"2"0"1"-16,2 0-15 0,0 0-63 15,3 0-2-15,0 0 2 0,0-5 3 16,0 1 2-16,4 4 3 0,-4-3 2 16,5-2 2-16,-5 5-2 0,7-6-2 15,-7 6-3-15,7 0-3 0,0-5-4 16,2 1-1-16,1 1-1 0,0-2-1 16,4 2 0-16,2-3 1 0,2 3 0 0,-3-1-1 15,6 4 1-15,-2-5-1 16,1 5 0-16,0 0-1 0,-1 0 0 0,1 0-1 15,-2 0 0-15,-3 0 0 0,2 4-1 16,-2-4 0-16,1 2 0 0,-3-2 0 16,0 0-1-16,-3 0 1 0,0 0-1 15,0 0-1-15,-3-2-3 0,-3-2-5 16,2 4-8-16,-1-6-12 0,-2 2-96 16,-3-2-100-16,0-2-243 0</inkml:trace>
  <inkml:trace contextRef="#ctx0" brushRef="#br0" timeOffset="49663.15">13763 2939 323 0,'0'0'87'0,"0"-5"5"0,0 5-34 15,-4 0-17-15,4 0-10 0,0-4-4 16,0 4-6-16,0 0-5 0,0 0-3 15,0 5-3-15,0-1-2 0,0 3-2 0,0-1 0 16,4 5 0-16,-4-1 0 0,0 3 0 16,0-1 0-16,0 0-1 0,0 3 1 15,0 0-1-15,-4 0 2 0,0 1-1 16,-1-2 0-16,0 4 0 0,0-1-1 16,-1 0 0-16,2-2-1 0,-2 0-1 15,3-2 0-15,0-1-1 0,3-2 0 16,-4-2-1-16,4-1 1 0,0-2 0 0,-4 1-1 15,4 0 0-15,0-3 1 0,5-3-1 16,-5 5 0-16,6-5 0 16,-3 0 1-16,3 0-1 0,-1 0 0 0,2 0 0 15,-1 0 0-15,1 0 0 0,1-7 0 16,0 1-1-16,4 0 1 0,0-3 0 16,3 0 0-16,0 0-1 0,4-2 1 15,-2 5-1-15,0-2 1 0,-1 1-1 16,-6 2 1-16,-1-1 0 0,-1 2-1 0,-3 1 1 15,-5 3 0-15,3-4-1 0,-3 4 2 16,0 0-1-16,0 0 0 0,0 0-1 16,0 0 1-16,-3 0-1 0,3 0 0 15,-5 6 0-15,5 0 0 0,-6 3 0 16,6-1 1-16,-9 1 1 0,1 2 0 16,1 1 1-16,-1-1 1 0,2 2-1 15,-1-1 1-15,1 2 0 0,6 0 0 16,-3-1-1-16,3 1 1 0,-6-2-1 15,6 1 1-15,0-1 0 0,-3-1-1 0,3-1 0 16,0 0 0-16,0 0-1 0,-4-1 0 16,4 1-1-16,0-3 0 0,0 0-1 15,0-2-3-15,0 1-5 0,0-2-6 16,0 0-6-16,0-4-9 0,4 4-12 16,-4-4-90-16,6 0-94 0,-3 0-226 15</inkml:trace>
  <inkml:trace contextRef="#ctx0" brushRef="#br0" timeOffset="50031.13">14054 3398 412 0,'0'0'95'0,"3"0"1"0,-3 0-41 15,0 0-49-15,5 3-1 0,-5-3 2 16,0 0 3-16,0 4 2 0,0 0 2 0,0 0 2 15,-3 0 1-15,3 2-1 0,0-4-2 16,0 3-3-16,0 0-3 16,0-5-1-16,0 4-2 0,0-4-1 0,0 0 0 15,3 0 0-15,-3 0 1 0,0-4-1 16,5-1 1-16,-5 0-1 0,7 3 0 16,-7-5-1-16,6 0 0 0,-6-1-2 15,3 3 1-15,1-2-1 0,-4 3 1 16,4 0 1-16,-4 4 0 0,0 0 1 15,4 0 0-15,-4 0 2 0,0 7 1 16,0 1 0-16,0-4 0 0,0 2 1 0,-4 1-2 16,4 0 0-16,-5-2-1 0,5 0-1 15,-4-5-6-15,4 6-7 0,0-6-12 16,0 3-31-16,0-3-80 0,0-4-102 16,0-3-238-16</inkml:trace>
  <inkml:trace contextRef="#ctx0" brushRef="#br0" timeOffset="50830.36">14952 2817 382 0,'0'-4'89'0,"0"4"3"16,0-5-55-16,0 5-14 0,0-6-4 0,0 6-2 16,0 0 0-16,0 0-1 0,3 0 0 15,-3 4-1-15,6 0-2 0,0 2-2 16,0 0 0-16,1 2-1 0,0 1-1 16,2 0-1-16,1 2 0 0,-2-1-1 15,1 1 0-15,0 1 0 0,-2 1-1 16,3-2 0-16,-3 1-2 0,0 1 1 15,1-2 0-15,2 2-1 0,-3-3 0 0,2 3 0 16,-1 0 0-16,0-1 0 16,-1-2-1-16,0 2 0 0,0 3 0 0,-1-4 0 15,-3 1-1-15,1 3 0 0,-1 0 1 16,-3 2-1-16,4 0 1 0,-4 0-1 16,0 2 0-16,0 0 0 0,0 0 0 15,0 1 0-15,-4 0 0 0,4 0 1 16,-5 1-1-16,1 4 2 0,-2-4 0 15,0 1 1-15,-2-2 1 0,1-2 1 16,-2 0 0-16,1 0 1 0,-2-1 1 0,1-2-1 16,-1 0 2-16,0-1-1 0,2 0 0 15,-3-3 1-15,2 0 0 0,-1 0 0 16,0-3 0-16,2 0-2 0,-1-3 0 16,3 2-2-16,-1-3-1 0,1-1-1 15,3-3-1-15,3 3-3 0,-4-3-11 16,4 0-12-16,0 0 33 0,0 0-162 15,-4 0-127-15,4-6-327 0</inkml:trace>
  <inkml:trace contextRef="#ctx0" brushRef="#br0" timeOffset="52765.62">16680 2982 356 0,'0'0'87'0,"0"0"1"0,0 0-28 16,0 0-42-16,0 0-7 0,0 0 0 0,0 5 1 16,0-1 0-16,-4 1 1 0,4 1 0 15,-4 1-1-15,4-1-1 0,0 4-2 16,-3-4 0-16,3 1-3 0,0 0 0 15,0-2-2-15,0 0 0 0,0 1-1 16,3-6 0-16,1 5-1 0,2-5 1 16,1 5-1-16,-2-5 0 0,-1 0 0 0,2 0 0 15,-1 0-1-15,1 3 0 0,0-3 0 16,-1 0-1-16,0 0 1 0,1 0-1 16,5 0 1-16,-4 5-1 0,1-5 1 15,2 5-1-15,-2-5 1 0,0 6-1 16,-1-2 1-16,-3-4-1 0,5 6 1 15,-3-1-1-15,-1 3 1 0,1-3 0 16,1 4-1-16,-2 1 1 0,-1 1 0 16,0 0 0-16,1 1 0 0,-5-2 0 15,3 1 0-15,-3-1 0 0,0-1 1 0,0-3 0 16,0 0 1-16,-4 0 2 16,0-1 0-16,-1 0 2 0,2-1 0 0,-2-4 1 15,-2 5 0-15,5-5 0 0,-2 0 0 16,1 3-1-16,-1-3 0 0,0 0 0 15,1 0-2-15,-3 0 0 0,4 0-1 16,-3 0-1-16,1-5-1 0,1 5-2 16,3-6-4-16,-5 1-5 0,5-1-5 15,0-1-8-15,0-1-21 0,5-3-84 0,-5-1-92 16,6-4-225-16</inkml:trace>
  <inkml:trace contextRef="#ctx0" brushRef="#br0" timeOffset="53150.36">16685 3006 384 0,'-3'0'95'0,"-1"-4"1"16,4 4-51-16,-6-5-18 0,6 5-4 15,0-6-3-15,0 6-3 0,0-5-1 16,0 5-1-16,0-6-1 0,0 6-1 16,0-5-2-16,0 5-2 0,6-5-3 15,1 5-1-15,-2-5-1 0,3 0 0 0,0 3 0 16,2 2 0-16,0-8 0 0,1 4 1 16,3 1 0-16,0-1 0 0,1 0 1 15,0 4-1-15,1-6 0 0,-1 6 0 16,5-3 0-16,-1 3-1 0,-4 0 0 15,5 0 0-15,-4-4-1 0,-1 4 0 16,-3 0 0-16,-3 0-1 0,1 0-1 16,-4 5 1-16,-3-5-1 0,-3 0-1 0,5 0-5 15,-5 3-7-15,0-3-8 16,0 4-20-16,0-4-87 0,0 4-97 0,0-4-232 16</inkml:trace>
  <inkml:trace contextRef="#ctx0" brushRef="#br0" timeOffset="53731.98">17127 3033 321 0,'0'0'85'0,"0"5"5"0,-4-2-39 15,4 1-13-15,-6 1-5 0,2 0-3 16,-1 2-5-16,0-2-5 0,1 4-1 16,-2-1-4-16,4 0-2 0,2 0-2 15,-6 1-2-15,6 2-1 0,-3-1-2 16,3-1 0-16,0 3-2 0,0-1 0 0,3 0 0 16,-1-1 0-16,4-1 0 0,0-1-1 15,3 2 0-15,0-3 0 0,1-1-1 16,1 0 0-16,1-1 0 0,-2-1-1 15,3 1 0-15,-3-5 0 0,1 5 0 16,-1-5 0-16,0 0-1 0,-2 0 1 16,0 0-1-16,2 0 1 0,-2-4 0 15,-2 0 0-15,2-1 0 0,-2 1 0 16,-1-1 0-16,1-4 0 0,-2 3 0 0,2-5 0 16,0 2 0-16,-1-6 0 0,-2 1 0 15,1-1 0-15,-1 1-1 0,-3-1 1 16,4 2 0-16,-4 2-1 0,0 1 2 15,0-1 0-15,0 1 1 0,0 2 1 16,-6-1 0-16,3 1 2 0,-2 0 0 16,-1 1 0-16,-3 2-1 0,1 1 1 15,-1-1-2-15,-1 1 1 0,-5 1-2 16,4 3 0-16,-3-4-1 0,0 4 0 0,2 0-1 16,-2 0 0-16,-2 4 0 15,3-1-1-15,-4 1 0 0,6 2 0 0,-1 0 0 16,1-1-2-16,2 3-4 0,4-1-2 15,0 2-6-15,5-2-4 0,0 2-7 16,5-2-33-16,2-1-69 0,3-1-88 16,2 0-214-16</inkml:trace>
  <inkml:trace contextRef="#ctx0" brushRef="#br0" timeOffset="54194.27">17658 2723 378 0,'0'-2'94'0,"-5"2"1"16,5 0-25-16,-3-5-51 0,3 5-2 15,0 0-1-15,0 0 0 0,-4 0-1 16,4 5 0-16,-3-3-1 0,3 2-3 16,-4 2-1-16,4 1-2 0,-4 3 0 15,4-1 0-15,0 2-1 0,-3 3 0 16,3-2 1-16,0 2-1 0,-5 1 1 0,5 1 0 16,0-3 0-16,0 2 0 0,-2 0 0 15,2-1-1-15,0 2 0 0,-5-2 0 16,5-1 0-16,-3 1-1 0,3-2 1 15,0 1-1-15,-4-4 0 0,4 1 0 16,-4 0-1-16,4-4 0 0,-3 2 0 16,3-2-2-16,0 0 0 0,-5-1-1 15,5 0 0-15,-3-2-1 0,3 2 0 16,0 0 0-16,-4-1 0 0,-1 0 0 0,5 1-2 16,-3 0-3-16,3-1-7 15,-5 1-6-15,5 0-11 0,0 1-62 0,-2-2-46 16,2 2-94-16,0 1-205 0</inkml:trace>
  <inkml:trace contextRef="#ctx0" brushRef="#br0" timeOffset="54398.81">17572 3350 550 0,'-4'3'120'0,"-2"-3"0"0,6 0-86 16,0 0-26-16,-3 0 0 0,3 0 2 16,0 0 0-16,0 0-1 0,0 0 0 15,0-3-2-15,0 3-7 0,0 0-15 16,0-5-112-16,0-2-107 0,0 2-275 16</inkml:trace>
  <inkml:trace contextRef="#ctx0" brushRef="#br0" timeOffset="55437.33">16372 3629 262 0,'0'0'74'16,"0"0"3"-16,0 0-16 0,0-5-27 16,0 5-3-16,4 0-2 0,0 0-5 15,0 0-2-15,0 0-2 0,2 0-3 16,3 0-4-16,3 0-2 0,0 0-3 16,2 0-1-16,2 0 0 0,4 0 0 15,-1 0 1-15,-1-3-1 0,1 3 1 0,-1 0 0 16,2 0 0-16,-1 0-1 0,-2 0-1 15,3 0 0-15,-1 0-1 0,1 0-1 16,0 0 1-16,0-4-1 0,1 4 0 16,-1-5 0-16,-1 2 0 0,2-1-1 15,3-2 0-15,2 2 0 0,1 0 0 16,0 0 0-16,3 4-1 0,0-7 1 16,0 7-1-16,-3 0 0 0,1 0 1 15,-2-3-1-15,-1 3 0 0,0 0 0 16,0 5 1-16,0-5-1 0,-1 0 1 0,2 0-1 15,-3 0 0-15,0 0 0 0,-2-5 0 16,0 5 0-16,2-4-1 0,-1 4 0 16,1-5 0-16,1 5 0 0,2 0 0 15,3 0 0-15,1 0 0 0,0 0 0 16,-1 5 0-16,2-5 0 0,-2 0-1 16,-2 2 1-16,-4-2 0 0,2 0 0 15,-4 0 1-15,1 0 0 0,-5 0 0 0,1 0 2 16,-4 0 0-16,0 0 0 0,-4 0 1 15,-1 0 0-15,-3 0-1 0,3 0 1 16,-5 0-1-16,0 0-1 0,-4 0 1 16,3 0-1-16,-3 0 0 0,0 0-1 15,0 0 1-15,0 0-1 0,0 0 0 16,0 0 0-16,0 0-1 0,0 0-1 16,0 0-2-16,0 0-3 0,0 0-6 15,0 0-10-15,-2 5-62 0,-3-5-49 16,-1 6-95-16,-2-1-214 0</inkml:trace>
  <inkml:trace contextRef="#ctx0" brushRef="#br0" timeOffset="56699.25">16605 4003 338 0,'5'0'71'0,"-2"-4"2"16,2 4-54-16,1-6 2 0,-1 6 4 0,-1-5 3 15,-1 5 4-15,-3-4 1 0,3 4 0 16,-3 0-8-16,0 0-7 0,0 0-4 16,4 0-3-16,-4 0-3 0,0 5-1 15,0-1-1-15,3 2 0 0,-3 0 1 16,0 2 0-16,0 0 1 0,0 1 1 16,0 0-1-16,-4 0 0 0,4 2 0 0,-3-3-1 15,3 1 0-15,-4 2-1 0,0-2 0 16,0 0-1-16,4-1 0 0,-4 1-1 15,4 0-1-15,-6-2 0 0,6 1-1 16,0-1 0-16,0 0-1 0,0-1 0 16,0 2 0-16,-4-1 0 0,4-1-1 15,0-1 1-15,0-1 0 0,0-1-1 16,0-3 1-16,4 5-1 0,-4-5 1 16,6 0-1-16,-6 0 1 0,2 5-1 15,3-5 1-15,0 0 0 0,-1 0-1 0,1 0 1 16,4-5 0-16,-3 5 0 0,-1-8-1 15,1 8 1-15,0-4 0 0,-2 4-1 16,1-6 1-16,-1 2-1 0,1 2 1 16,-1-3-1-16,0 5 0 0,0-6 0 15,2 0 0-15,-2 6 1 0,0-4-1 16,0 4 0-16,-4 0 0 0,4 0 1 16,-4 0-1-16,3 0 0 0,-3 0-1 15,0 0 0-15,0 0 1 0,0 7-1 16,0-4 0-16,4 3 0 0,-4 0 0 15,0 2 1-15,0 1 0 0,0 2 0 0,0-2 1 16,-4 2 0-16,4 1 0 0,0-3 1 16,-3 5 1-16,3 1 0 0,0-2 0 15,0 0 1-15,0 1-1 0,0-1 0 16,0-2-1-16,0 0-1 0,0-4 0 16,0 0 0-16,0-1-1 0,0-6-3 15,0 4-6-15,0-4-5 0,5 0-8 16,-5 0-54-16,7-7-55 0,0 0-94 15,5-2-211-15</inkml:trace>
  <inkml:trace contextRef="#ctx0" brushRef="#br0" timeOffset="57433.4">17124 4055 412 0,'0'0'93'0,"5"4"2"0,-2-1-54 16,4-3-31-16,1 6-3 0,2 0 0 15,0-1 0-15,0 0 0 0,-1 2 1 16,1-3 1-16,0 4 1 0,0-2-1 15,-3 2 0-15,2-1-1 0,0 3-1 0,-1 2-1 16,1 0-2-16,-2-1-1 0,1 1-1 16,-2-1 0-16,-2-1 0 0,2 0-1 15,-2-1 1-15,-4 0-1 0,2-1 1 16,-2 2 0-16,0-2 0 0,-4 3 0 16,-1-3 0-16,0 1 0 0,-1 0 0 15,-1-1-1-15,-1 0 1 0,-3-1-1 16,3 0 1-16,-3-2-1 0,2-2 1 0,-2-3-1 15,-3 4 0-15,2-4 1 0,-1 0-1 16,0 0 1-16,0 0-1 0,0-5 0 16,5 0 1-16,-1 1 0 0,2-1 0 15,2 0 0-15,1-2 1 0,4 2-1 16,0-2 0-16,0-1-1 0,0 3 0 16,9-4 0-16,-4 1-1 0,5 1 0 15,-1 0 1-15,3 0-1 0,-2-1 1 16,3 0-1-16,-2 1 0 0,0 2 1 15,0 1-1-15,-1-3 1 0,-1 0-1 0,1-1 1 16,-3 1 0-16,0-3-1 0,-1 2 1 16,3-1 1-16,-3-1-1 0,-1 4 0 15,0-1 1-15,1 0 0 0,-1 1 0 16,-1-1 0-16,1 2 1 0,-2 0 0 16,-3-1 0-16,6 0 1 0,-6 1-1 15,0-2 1-15,0 2 1 0,0-2-1 16,-4 0 1-16,4 1 0 0,-6 0 0 15,2 0 1-15,0 2 0 0,-1-1 0 0,-1 0-1 16,1 1 0-16,0 0-1 0,-4 4-1 16,2-4 0-16,0 4-2 0,-4 0 0 15,2 0-1-15,-4 0 0 0,0 3 0 16,-2 1-2-16,-1 1-2 0,1 1-3 16,-2 1-5-16,4 1-4 0,2 1-7 15,-2-1-26-15,5 0-80 0,3 1-93 16,1 2-229-16</inkml:trace>
  <inkml:trace contextRef="#ctx0" brushRef="#br0" timeOffset="58027.83">17627 3827 362 0,'0'0'97'16,"0"0"2"-16,0 0-13 0,0 0-65 15,0 0-6-15,0 0-1 0,0 0-2 16,0 4-2-16,0-1 0 0,0 1-1 16,0 1 0-16,0 2 0 0,0 1-1 15,0 0-1-15,0 0 0 0,0 2 0 16,4-1 0-16,-4 2 0 0,0-1 0 0,4 1 1 15,-4 2 0-15,3-1-1 0,-3 0 1 16,0 0-1-16,3 1 0 0,-3-1-1 16,0-2 0-16,0 0 0 0,0 1 0 15,0-2-1-15,0 1 0 0,0 0 0 16,0-1 0-16,0-2 0 0,0 3-1 16,0-1 1-16,0 0 0 0,0-1 0 15,4-2-1-15,-4 1 0 0,0 3 0 16,0-6-1-16,0 1-1 0,0 2 0 0,0-2 0 15,0 0-1-15,0 1 1 0,0-3-1 16,0 1 0-16,0-4-1 0,0 7-1 16,0-5-4-16,0 2-5 0,0-1-5 15,0 3-8-15,0-2-8 0,-4 4-83 16,4-2-20-16,-6 2-82 0,-2 4-177 16</inkml:trace>
  <inkml:trace contextRef="#ctx0" brushRef="#br0" timeOffset="58406.71">17615 4513 467 0,'0'0'120'0,"0"0"4"15,0 0-35-15,0 0-57 0,0 0-6 16,0 0-2-16,0 0-2 0,0 0-2 0,0 0-2 16,0 0-2-16,0 0-4 0,0-4-3 15,0 4-8-15,3-3-14 0,-3-2-14 16,8 0-45-16,-3-2-70 0,1-2-103 16,-2 0-236-16</inkml:trace>
  <inkml:trace contextRef="#ctx0" brushRef="#br0" timeOffset="59950.6">18308 3548 305 0,'0'0'76'0,"-3"0"4"15,3 0-22-15,0 0-32 0,0 0-5 16,0 0 3-16,0 5 1 0,0-5-1 0,0 0-1 16,0 0-3-16,0 0-4 0,0 0-4 15,0 0-3-15,3 0-3 0,-3 0-1 16,4 0-1-16,0 0 0 0,1 0 1 16,1 0 1-16,0 0 0 0,2 0 1 15,2 0 1-15,1-5 0 0,2 5 1 16,2-5-1-16,-2 5-1 0,2-2 1 15,0 2-2-15,-1 0 0 0,-2 0-1 16,-3 0 0-16,4 2-1 0,-4-2 0 16,-1 0 0-16,-1 0-1 0,-1 0 0 15,-1 0-1-15,1 0 0 0,-2 0-1 0,0 0 0 16,2 0 0-16,-4 0 0 0,-2 5 0 16,6-5 0-16,-6 0-1 15,4 0-1-15,-4 0-5 0,0 0-4 0,4 0-9 16,-4 0-63-16,0 0-41 0,3 0-88 15,-3 3-197-15</inkml:trace>
  <inkml:trace contextRef="#ctx0" brushRef="#br0" timeOffset="60631.96">19103 3558 262 0,'4'0'63'0,"0"0"0"15,1 0-29-15,2 0-23 0,-1 0 4 16,1 0 4-16,2 0 4 0,0-4 3 15,-1 4 4-15,4 0 1 0,-4 0-1 16,4 0-4-16,1 0-7 0,1 0-4 16,-1 0-5-16,4 0-3 0,-1 4-1 15,1-4-1-15,2 0 0 0,1-4 0 16,0 4 1-16,1-6 1 0,5 6-1 0,-1 0 2 16,0-2-1-16,3 2 0 0,0 0 1 15,0 2-1-15,-1 3 1 0,0-5-1 16,0 5 0-16,3-5-1 0,-3 5 1 15,0-5-2-15,-1 4 0 0,2-4-1 16,-2 0-1-16,0 0 1 0,-2 0 0 16,-2 0 0-16,0 0 0 0,0-4 1 0,3 4 1 15,-1 0 0-15,-2-4 0 0,3 4 0 16,2 0-1-16,-2 0 1 0,0 0-2 16,-1 4-1-16,-1-4 1 0,1 0-2 15,-3 0 0-15,-2 0 0 0,0 0-1 16,-3 0 1-16,-2 0-1 0,-3 3 0 15,2-3 0-15,-3 0 0 0,-3 0 0 16,2 0 0-16,-2 0-1 0,-1 0-1 16,1 0-6-16,0 0-6 0,-1-3-10 15,-2-1-105-15,-4-2-103 0,0 1-261 16</inkml:trace>
  <inkml:trace contextRef="#ctx0" brushRef="#br0" timeOffset="61345.9">19220 2958 305 0,'7'0'72'16,"2"-4"2"-16,0 4-41 0,-1-6-17 16,5 6-3-16,-1 0 1 0,-1-2-1 15,3 2-1-15,-2 0 0 0,2 0 0 0,-1 2-2 16,1-2-1-16,-2 7-1 0,1-2-1 16,0-2-1-16,-4 2-1 0,2 2 0 15,-7 1-1-15,-1 1 1 0,-3-2-1 16,-7 3 1-16,-4-3-1 0,2 3 0 15,-4-1 0-15,0 1-1 0,0-2-1 16,0 0 0-16,3-2-1 0,1 1-2 16,-2-3 0-16,4-4-1 0,1 3-1 15,0-3 0-15,6 0-1 0,-7 0-2 0,7 4 0 16,0-4 0-16,0 0-1 0,6 0 0 16,0 0 0-16,0-4 2 15,2 4 2-15,3 0 2 0,-2 0 0 0,7 0 2 16,-3 0-1-16,0 0 1 0,1 4-1 15,-1-4 1-15,1 7-1 0,-3-3 1 16,-2-2-1-16,2 5 0 0,-6-2 1 16,-5 3 1-16,4-1 3 0,-4 5 3 0,-6-1 1 15,-2 0 1-15,-4 1 3 0,1 0 0 16,-4-2 0-16,2 2-1 0,-2-3 0 16,-2 0-1-16,3-1 0 0,2 1-1 15,5-3-1-15,-6 1-1 0,4-1-2 16,-1-2-1-16,3-1-2 0,5 2-2 15,-3-5-6-15,5 7-13 0,-2-7-92 16,2-3-90-16,7-4-234 0</inkml:trace>
  <inkml:trace contextRef="#ctx0" brushRef="#br0" timeOffset="61831.78">19670 3062 399 0,'-3'5'92'15,"-3"1"0"-15,-1-1-38 0,2 1-49 0,0 0-2 16,2 2 0-16,-2-1 1 0,0 1 1 16,5 0 2-16,-3 1 1 0,3 0 0 15,-5 1 1-15,5 1 0 0,0 0-2 16,6-1-1-16,-4 0-1 0,4-1-1 15,1 1-1-15,1-3-1 0,3 3 1 16,0-3-1-16,2 2 1 0,-2-4-1 16,3 3 0-16,0-1 1 0,-1-2-2 15,2 1 1-15,-2-6-1 0,1 3 0 16,0-3 0-16,2 0 0 0,-3-7 0 0,0 0-1 16,0-1 1-16,-3-1 0 0,1-3 1 15,-4 1-1-15,0-2 0 16,-1-2 0-16,-1-1 0 0,-5 1 0 0,6 0 0 15,-6 1 1-15,0-3-1 0,-6 5 1 16,1 2 1-16,-1-2 0 0,1 4 2 16,-3-1 1-16,-1 2 0 0,-2 2 0 15,2 0 1-15,-5 5 0 0,0-5-2 16,-1 5-1-16,1 0 0 0,-5 5-1 16,5-2-2-16,-4 2 1 0,1 3-2 0,1 0-1 15,2 2-2-15,0 2-2 0,3-2-5 16,4 4-6-16,0-1-26 0,7 2-76 15,0-3-89-15,0-1-216 0</inkml:trace>
  <inkml:trace contextRef="#ctx0" brushRef="#br0" timeOffset="62281.51">20247 2738 477 0,'0'0'101'0,"0"-3"0"0,0 3-85 16,0 0-9-16,0 0-3 0,-4 0-1 15,4 3 0-15,0 2 0 0,-3 0 2 16,3 4 1-16,-4 1 1 0,-1 2 2 16,5 3-1-16,-5 1 1 0,5-1-1 15,-5 4 1-15,0-1-1 0,5-3-1 0,-6 1 2 16,6 0-1-16,-6-1 0 16,6 0 1-16,-4-2 0 0,0 2-1 15,4-2 1-15,-6-1-1 0,2 0-1 16,1-1 0-16,-2-1-1 0,3 0 0 0,-4 0-1 15,2 0-1-15,1-2 0 0,3 0-1 16,-5-1-1-16,5-1 1 0,-3-1-2 16,3-1 0-16,0-1 1 0,0 1-2 15,-4-4-3-15,4 6-5 0,0-6-8 16,0 4-8-16,-4 2-70 0,4-6-36 0,-4 6-91 16,-2 2-193-16</inkml:trace>
  <inkml:trace contextRef="#ctx0" brushRef="#br0" timeOffset="62452.93">20062 3374 594 0,'0'4'130'16,"0"-4"1"-16,-3 0-82 0,3 0-47 0,3 0-8 15,-3 0-4-15,4 0-4 0,-4-5-5 16,4 5-14-16,-4-6-96 0,-4 1-98 15,-2-2-241-15</inkml:trace>
  <inkml:trace contextRef="#ctx0" brushRef="#br0" timeOffset="64017.81">19316 4008 339 0,'-4'0'81'0,"1"0"4"0,-1 0-52 0,0-4-5 15,1 4 1-15,3-5 2 0,-6-1-3 16,0 4-1-16,4-5-4 0,2 2-3 16,-5-2-4-16,5 2-4 0,0-1-3 15,0-2-3-15,0 0-3 0,5 1-1 16,-5-1 0-16,6 2-1 0,-3-4-1 16,3 5 1-16,0 0-1 0,1-1 1 15,-1 3 0-15,3 0 0 0,0 3 0 16,-1-6 0-16,-1 6 0 0,5 0-1 0,-3 0 1 15,0 6 0-15,2-1-1 0,-1 3 0 16,-1 1 1-16,2 2-1 0,-4 2 0 16,-1-2 0-16,-1 2 0 0,-3-1 0 15,-2 1 1-15,0-4-1 0,-2 3 1 16,-4-1-1-16,-5 0 1 0,3 1 0 16,-5-2 0-16,0 1 0 0,-2 2 0 15,2 2 0-15,-4-3-1 0,5 2 1 0,-2 1 0 16,3-1 0-16,1 0-1 0,-3-1 1 15,2-3-1-15,2 2 1 0,0-3 0 16,1-4-1-16,2 0 0 0,4-5 0 16,2 4 0-16,0-4-1 0,0 6-1 15,0-6 1-15,2 0-1 0,4 4 1 16,0-4-1-16,3 0 1 0,-4 3 1 16,6-3 0-16,1 0 0 0,1 0 1 15,0 0-1-15,2-5 1 0,-2 5 1 16,4 0 0-16,-2-2 0 0,1 2 1 15,-3 0-1-15,2 0 1 0,-4 0 0 0,0-6-1 16,1 6 0-16,-3 0-1 0,0 0 0 16,-1 0 0-16,-1 0-4 0,0 0-3 15,-1-2-7-15,1 2-18 0,-1-7-85 16,0-1-93-16,1-1-228 0</inkml:trace>
  <inkml:trace contextRef="#ctx0" brushRef="#br0" timeOffset="64686.71">19721 4028 509 0,'0'0'105'0,"3"0"0"0,1 0-95 16,0 3-6-16,-1-3-2 0,3 6-1 15,1-6 1-15,-2 6-1 0,0-1 0 16,0 2 0-16,-1-2 0 0,3 2 0 0,-1 0 0 15,1-1 0-15,-1 2 0 0,1-1 0 16,-1 1 0-16,1 0 0 0,0-1 0 16,-1 2-1-16,0 1 1 0,3-1-1 15,-5 1 1-15,1 1 0 0,-3 0-1 16,-2-2 1-16,0 0-1 0,0 0 1 16,0-2 0-16,0-2 0 0,-6 2 0 15,1-3 1-15,-4 1-1 0,2-2 1 0,-1 2-1 16,-3-2 0-16,3 1 0 0,-3-4 1 15,2 0-1-15,-3 0 0 0,1 0 0 16,-1 0 1-16,-1-4-1 0,1 4 0 16,0-8 0-16,0 3 1 0,-1 2 0 15,1-1 0-15,2-2 2 0,1 2-1 16,3 1 2-16,1-2-1 0,2 1 0 16,3-1-1-16,0 0 0 0,0-1-1 15,0 0-1-15,6 0 0 0,0-2 0 16,2 2-1-16,0 0 1 0,2 1-1 15,0-2 1-15,2 0-1 0,1 2 1 0,0-1-1 16,0 0 1-16,0 0-1 0,-1 0 1 16,-3 0-1-16,3 0 1 0,-2 0-1 15,-2-1 1-15,-1 0-1 0,4-1 1 16,-4 1 0-16,0-1-1 0,-1 0 1 16,1 0-1-16,-5 1 1 0,3-1 0 0,-5 1 0 15,3-2 0-15,-3 1 1 0,0 1 0 16,0-1 1-16,0 2 2 0,0-1 0 15,-3 1-1-15,-2 1 1 0,3 1-1 16,-3 0-1-16,-2 0 0 0,0 4-2 16,0-4 0-16,0 4 0 0,-4 0-1 15,4 4 1-15,-1 0-1 0,-3 0 1 16,3 3-1-16,0 0-1 0,-2-1-1 16,2 2-4-16,1 0-3 0,1-1-5 15,0 1-7-15,0 0-63 0,6-3-39 0,-3 2-85 16,3-1-192-16</inkml:trace>
  <inkml:trace contextRef="#ctx0" brushRef="#br0" timeOffset="65202.84">20166 3792 417 0,'0'0'97'16,"0"0"1"-16,0 0-41 0,0 4-47 0,4 0-6 15,-4-4 0-15,0 5 1 16,5-1 1-16,-5 0 2 0,0 0 1 0,3 1 0 16,-3 2 1-16,0-2-1 0,0 3-1 15,0 0-1-15,0 1-1 0,0 0-1 16,0 3-1-16,0 0 1 0,0-2 1 16,0 2 0-16,0 2 1 0,0-1 0 15,0-1 1-15,0-1 0 0,0 2 0 16,-3-2-1-16,3 0 0 0,0-1-1 15,0-2 0-15,0 0-1 0,0 2 1 0,0-3-2 16,0-1 1-16,-5 1 0 0,5-3-1 16,0 1 1-16,0-1-1 0,0 2 0 15,0-4-1-15,-4-2 1 0,4 5-2 16,0-5 1-16,0 4-1 0,0-4-1 16,0 6 0-16,0-6-2 0,0 0-4 15,0 3-4-15,0-3-6 0,0 0-5 16,0 4-6-16,4-2-11 0,-4 3-92 15,0-1-93-15,0 0-226 0</inkml:trace>
  <inkml:trace contextRef="#ctx0" brushRef="#br0" timeOffset="65434.32">20170 4356 589 0,'0'0'121'0,"-6"0"0"0,6 0-109 16,0 0-8-16,0 5-1 0,0-5 0 15,0 0 2-15,0 0 2 0,0 0 2 16,-2 0 0-16,2 0 1 0,-4 0-1 16,4 0-2-16,0 0-10 0,-3-5-13 15,3 5-85-15,0-6-30 0,7 2-95 16,-7-5-206-16</inkml:trace>
  <inkml:trace contextRef="#ctx0" brushRef="#br0" timeOffset="66443.97">20689 3554 240 0,'0'0'61'15,"0"0"4"-15,3 0-31 0,-3 0-6 16,5 4 2-16,-5-4 3 0,6 0-2 0,-1 0-4 15,-2 4-1-15,3-4-3 0,1 0-4 16,0 4-3-16,-1-4-3 0,4 2-2 16,-1-2-1-16,1 0-2 0,-1 5 0 15,2-5-1-15,-2 0 0 0,2 0-2 16,0 0 0-16,0 0-1 0,-1 0-1 16,0 0 0-16,0 0-2 0,-2 0-3 15,0 0-7-15,-2 0-47 0,1-5-47 16,-2 5-78-16,2 0-186 0</inkml:trace>
  <inkml:trace contextRef="#ctx0" brushRef="#br0" timeOffset="66850.82">20623 3709 184 0,'0'4'55'0,"0"-4"5"0,3 3-6 16,-3-3-21-16,7 4 2 0,-3-4 3 15,-2 0 1-15,5 4-4 0,-1-4-1 16,1 4-1-16,3-4-4 0,-1 4-4 16,5 0-5-16,-2-4-4 0,1 3-3 15,1-3-2-15,0 0-4 0,1 0-2 16,-4 0-2-16,1 0 0 0,-1 0-1 15,1 0-1-15,1 4-5 0,0-4-44 16,1 0-57-16,0-7-83 0,4 3-202 16</inkml:trace>
  <inkml:trace contextRef="#ctx0" brushRef="#br0" timeOffset="90598.07">21570 3562 135 0,'0'0'42'16,"0"0"8"-16,5-4-4 0,-5 4-9 15,0 0 2-15,0 0 1 0,0 0-3 16,2 0-5-16,-2 0-4 0,5 0-6 16,-5 0-6-16,6 0-2 0,-1 0-2 15,2 0 1-15,-1 0 1 0,0 0-2 0,-1 0 0 16,3 0-1-16,0 0 0 0,-1 0-2 15,0 0-1-15,0-4-1 0,0 4-1 16,3 0-1-16,-2 0-1 0,-1 0 0 16,4 0-1-16,-2 0 0 0,1 4-1 15,0-4 0-15,1 0 1 0,-3 4-1 16,3-4 0-16,-2 0 1 0,1 4 0 16,-1-4 0-16,-2 0 1 0,4 0 0 15,-3 0 0-15,4 0 0 0,-4 0 0 0,5-4 0 16,-2 4 0-16,-2-4 0 0,4 4-1 15,-1-5 1-15,-2 0-1 0,0 5 0 16,2-5-1-16,1 5 1 0,-1-5-1 16,0 5-1-16,-2 0 1 0,2 0-1 15,-1 0 0-15,-2 0 1 0,1 0-1 16,-1 0 0-16,4 4 0 0,-1-4 0 16,3 0 0-16,-2 0 0 0,1 0 0 15,3 0 0-15,-2 0 0 0,-2 0 0 16,4 0 0-16,-4 0 1 0,0 0-1 0,1 0 1 15,-1 0 0-15,1 0 0 0,2 0 0 16,-2 0 0-16,-2 0 0 0,2 0 0 16,-5 0 0-16,4 0 0 0,0 0 0 15,-1 0 0-15,1 0 0 0,0 0-1 16,-1-4 1-16,3 4 0 0,-2 0-1 16,-1-4 1-16,-1 4-1 0,-2 0 1 15,2-4-1-15,-2 4 0 0,2 0 0 16,1-4 1-16,-3 4-1 0,5-4 0 15,-2 4 1-15,1 0-1 0,1 5 0 16,-2-5 0-16,1 0 0 0,0 0 1 0,1 0-1 16,-1 0 0-16,0 0 0 0,0-4 1 15,0 4-1-15,0 0 0 0,-1-5 1 16,-1 5-1-16,-1 0 0 0,2 0 1 16,1 0-2-16,-1 0 1 0,1 0 0 15,1 0 0-15,-1 0 0 0,4 0-1 16,-8 0 1-16,4 0-1 0,-1-4 1 0,-1 4-1 15,-1 0 0-15,0 0 1 0,-2 0-1 16,5 0 0-16,-5 0 1 0,2 0-1 16,-1 0 0-16,-2 0 1 0,4 0-1 15,-2 0 0-15,1 0 1 0,-2 0-1 16,3 0 0-16,2 0 1 0,-3 0-1 16,6 0 0-16,-7-7 1 0,4 7-1 15,1 0 0-15,-2 0 0 0,1 4 0 16,-5-4 1-16,3 0-1 0,2 6 0 15,-2-6 1-15,-2 0-1 0,2 0 0 16,-2 0 0-16,3 0 1 0,-4 0-1 0,2 0 0 16,-1 4 1-16,-1-4-1 0,3 0 0 15,-4 0 1-15,1 0-1 0,2 0 0 16,-2 0 0-16,-2 0 1 0,5 0-1 16,-5 0 0-16,1 0 0 0,-1 0 1 15,-3 0-1-15,4 0 0 0,-1 0 0 16,0 0 1-16,-1 0-1 0,0 0 0 15,-2 0 0-15,5 0 0 0,-2 0 1 0,0 0-1 16,1 0 0-16,0 0 0 0,3 0 1 16,-2 0-1-16,-1 0 0 0,1 0 0 15,2 0 0-15,-3 0 0 0,0 0 0 16,1 0 0-16,1-4 1 0,-2 4-1 16,1 0 0-16,-1 0 0 0,0 0 0 15,0 0 0-15,-1 0 0 0,5-4 0 16,-4 4 0-16,1 0 1 0,5-3-1 0,-2 3 0 15,3 0 0-15,-2-5 1 16,1 5-1-16,2 0 0 0,-2 0 1 0,-1 0-1 16,0 0 0-16,0 4 0 15,2-4 0-15,-2 0 1 0,-1 0-1 0,1 0 0 16,2 0 1-16,-2 0 0 0,1 0-1 16,0 0 1-16,0 0-1 0,0 0 1 15,0 0-1-15,1 0 1 0,-2 0 0 16,1 0-1-16,1 0 1 0,-2 0-1 15,2 0 1-15,-2 0 0 0,0 0-1 0,0 0 1 16,0 0 0-16,-1 0 0 0,4 0-1 16,-5 0 1-16,6 0 0 0,-3 0 0 15,-2 0 1-15,4 0-1 0,-1-6 0 16,0 6 1-16,1-4-1 0,-2 4 0 16,3 0 0-16,-2 0 0 0,-2 0 1 15,1 0-1-15,-4 0-1 0,4 0 1 16,-2 0 0-16,-2 0 0 0,4 0 0 15,-2 0 0-15,-2 0-1 0,4 0 1 0,-2 0 0 16,-3 0-1-16,4 0 1 0,-4 0-1 16,1 0 1-16,0 0 0 15,-2 0-1-15,0 0 1 0,-1 0-1 0,1 3 1 16,-1-3-1-16,-1 0 1 0,-3 0 0 16,3 0 1-16,-3 0 0 0,-2 0-1 15,6 0 1-15,-6 0-1 0,6 0 1 16,-6 0-1-16,2 0 0 0,-2 0-2 0,0 0-5 15,5 0-10-15,-5 0-101 0,0 0-13 16,-9 0-92-16,-2-6-195 0</inkml:trace>
  <inkml:trace contextRef="#ctx0" brushRef="#br0" timeOffset="102195.69">21997 2755 260 0,'0'0'75'16,"0"-5"5"-16,0 5-20 0,0 0-20 15,0 0-7-15,0 0-5 0,-5 0-5 0,5 0-6 16,0 5-1-16,0 0-4 0,0 2-1 16,0 4-1-16,0 1 1 0,0 2 0 15,-3 2 0-15,-1 1-1 0,-1-1-1 16,-1 0-1-16,-1 0 0 0,0-1 0 15,-1-1-1-15,0 0 1 0,-1-2-1 16,1 0 0-16,2-1 0 0,0-1-2 16,0-1 0-16,4 0-2 0,-4-2 0 15,6 0-1-15,-2 0-1 0,2-1 1 0,0-1-1 16,0 0 0-16,0 0 0 0,0 0 0 16,0-2 0-16,7-3 0 0,-5 5-1 15,4-5 1-15,1 0 0 0,1 0 0 16,4 0-1-16,0 0 1 0,2 0 0 15,-1-5 0-15,4 5 0 0,-4-6 0 16,1 4-1-16,-2-2 1 0,1-2 0 16,0 4-1-16,-1-4 1 0,-3 1-1 15,3 1 1-15,-4 1-1 0,-2 3 1 16,1-5 0-16,-3 5-1 0,-4 0 0 0,0-4 1 16,3 4-1-16,-3 0 0 0,0 0 0 15,0 5 1-15,0-1-1 0,-3 2 0 16,3-1 1-16,-4 2-1 0,4 1 1 15,-7-2 1-15,3 5-1 0,1-2 2 16,3 2-1-16,-6 0 1 0,1 0 1 16,3-1-1-16,2 2 1 0,-6-2-1 15,6 0 0-15,-3-1-1 0,3 1 0 0,0 0 0 16,0-4-1-16,0 0-1 0,0 1-2 16,0-2-3-16,0-5-4 0,3 0-3 15,3 0-6-15,-1-5-8 0,1-2-38 16,-1-2-56-16,3-1-83 0,0-4-195 15</inkml:trace>
  <inkml:trace contextRef="#ctx0" brushRef="#br0" timeOffset="102787.74">22279 2959 340 0,'0'-5'86'0,"4"1"3"15,-4 4-34-15,0-4-28 0,0 4-11 16,3 0-4-16,-3 0-2 0,6 2-2 15,-1 2-1-15,0 0 0 0,0 0 0 16,0 3 0-16,5-1 0 0,-1 1 0 16,3 1 0-16,0 0-1 0,1-1 0 15,-1 3 0-15,1-2-1 0,-3 1-1 0,0-1 0 16,-1 1-1-16,-2-1 0 0,-1 1 0 16,1-1 0-16,0-1 0 0,-1 1-1 15,-2-1 0-15,-4 0 1 0,2 0-1 16,-2-2 1-16,-6 2 0 0,0 0 0 15,-2-1 1-15,2 2-1 0,-6-2 0 16,1 1 0-16,-1-1 0 0,-2-1 0 16,2-1 0-16,-1-4 0 0,-1 0 0 0,2 0-1 15,-1 0 1-15,2-9 0 16,3 3 0-16,-3-2 0 0,4 0-1 0,0 0 1 16,1 0 0-16,-1 2 0 0,7-2-1 15,-2 0 1-15,2 2-1 0,0 0-1 16,2-1 0-16,4 2 1 0,0-2-1 15,1 2 0-15,0 2-1 0,4-3 1 16,-2 1 0-16,1 0 0 0,1-2-1 16,1 2 1-16,-1-2-1 0,1 0 1 0,-3 0-1 15,3 0 1-15,-4 0-1 0,-1 0 1 16,2-1 1-16,-4 0-1 0,1 0 1 16,-1-1 1-16,-1-1-1 0,-4 1 1 15,3-1 0-15,-3-2 0 0,0 2 1 16,0-1-1-16,0 3 1 0,0-1-1 15,-6 1 1-15,4-1-1 0,-3 2 0 16,-2 4-1-16,1 3 0 0,-3-4-1 16,-2 4 0-16,-2 5-1 0,1 2 1 15,-2 1-1-15,2 0-1 0,2 0-4 16,-1 3-6-16,3 1-6 0,-2-2-10 0,6 2-99 16,-1-3-99-16,5-1-242 0</inkml:trace>
  <inkml:trace contextRef="#ctx0" brushRef="#br0" timeOffset="103208.16">22818 2610 377 0,'0'-3'87'0,"0"3"2"16,0-4-58-16,0 4-11 0,0 0-4 15,0 0-2-15,0 0-1 0,-5 0-1 16,5 4-1-16,0 1 0 0,0 2-1 16,0 2 2-16,0 2 0 0,0 1 1 15,4 3 0-15,-4-3 0 0,0 2 0 0,-4-1 0 16,4 0 0-16,0 0 0 0,0 1 0 15,0 3-1-15,0 0-2 0,0 0 0 16,0 0-1-16,0 0-1 0,0 0-1 16,-7-2-1-16,7-2-1 0,0 0 0 15,-2-1-1-15,2-1-1 0,-5-2 0 16,5 1 0-16,0-1-1 0,0-2 0 0,0 1 0 16,0 1-1-16,0-5 0 0,0 2-1 15,0-2-1-15,0 1-4 0,0-1-8 16,0-1-8-16,0-3-14 0,0 5-95 15,0 0-102-15,0 2-243 0</inkml:trace>
  <inkml:trace contextRef="#ctx0" brushRef="#br0" timeOffset="103471.48">22797 3222 550 0,'-6'6'115'0,"6"-3"1"0,-5-3-95 15,5 6-16-15,0-6-2 0,0 0 2 0,0 3 3 16,-6-3 4-16,6 0 5 0,0 0 3 16,0 0 2-16,0 0 0 0,0 0-2 15,0 0-3-15,0 0-5 0,-2 0-6 16,2-3-11-16,0 0-12 0,0-4-13 15,0 2-97-15,7-5-13 0,1 3-93 16,-1-2-186-16</inkml:trace>
  <inkml:trace contextRef="#ctx0" brushRef="#br0" timeOffset="103871.65">23190 3023 523 0,'0'0'111'16,"-3"0"0"-16,3 0-94 0,0 0-6 15,0 0 5-15,0 0 6 0,-4 0 8 16,4 0 7-16,0 0 6 0,0 0 4 16,-7 0-1-16,7-2-3 0,-2 2-8 0,2 0-8 15,-5 0-8-15,5 0-6 0,0 0-5 16,-5 0-3-16,5 0-2 0,0 0-2 15,0 0-1-15,0-5-6 0,0 5-12 16,0 0-13-16,0-3-13 0,6 3-12 16,-6-4-111-16,4 4-121 0,-4 0-270 15</inkml:trace>
  <inkml:trace contextRef="#ctx0" brushRef="#br0" timeOffset="104721.36">23567 2801 353 0,'0'-5'85'15,"0"0"2"-15,0 0-41 0,5 0-23 16,-5 1-2-16,2 0 0 0,-2 0 1 16,0 4 1-16,5-5 1 0,-5 5 0 15,0 0-4-15,0 0-4 0,0 0-3 16,0 6-3-16,-5 2-3 0,5 0-2 0,-8 4 0 16,1 0 1-16,0 3 0 0,-3 1 0 15,2-1 1-15,0 2 0 0,-2-2-1 16,2-3 0-16,2 5-1 0,4-4-1 15,-2 0-1-15,4-2 0 0,0-2-1 16,0 1 0-16,0-3-1 0,0-1 0 16,5-1 0-16,-1 0 0 0,-1-5 0 15,4 3 0-15,-2-3 1 0,1 0-1 16,1 4 0-16,0-4 0 0,1 0 0 16,-1 0 0-16,3 0-1 0,-1-4 1 15,1 4 0-15,-2-3-1 0,-1 3 1 16,1 0-1-16,1 0 1 0,-2 0-1 0,-4 0 0 15,2 0 1-15,0 6-1 0,-2-6 0 16,-3 7 1-16,5-2-1 0,-5 2 0 16,2-2 1-16,-2 3 0 0,0 0 1 15,0 0 1-15,0 3 0 0,0 0 0 16,0 1 1-16,-3-3-1 0,3 2 0 16,-4-2-1-16,4 3-1 0,-6-2 1 15,6-1-2-15,-3 1 0 0,3-1-3 0,0-3-6 16,0 0-5-16,0-1-5 0,0-5-6 15,0 0-36-15,3-5-69 0,3-3-91 16,0-3-212-16</inkml:trace>
  <inkml:trace contextRef="#ctx0" brushRef="#br0" timeOffset="105124.86">23906 2891 517 0,'0'0'108'0,"0"0"0"16,0 0-92-16,0 0-11 0,5 4-3 16,-3 1 0-16,-2 0-1 0,6 1 0 15,-6 0 0-15,0 0 0 0,4 0-1 16,-4 0 1-16,5 0 0 0,-5 1 0 16,7-3 0-16,1 3 0 0,0-3 0 15,3-4 0-15,4 0 0 0,-2 0 1 0,7 0-1 16,-1 0 0-16,0 0 0 0,1-4 0 15,0-1 0-15,-1-1 0 0,0-1 0 16,-6 0-1-16,0-7 1 0,-6 3 0 16,0 2 0-16,-7-1 0 0,0 1 0 15,0-1-1-15,-7 2 0 0,0 0 1 16,-7 1-1-16,0 1 2 0,-3-4 1 16,-2 3 2-16,-2 2 1 0,-1 0 2 15,-1 0-1-15,4 3 1 0,0 2-1 16,4 0-1-16,1 0-1 0,3 0-2 0,4 5-1 15,0-5 0-15,2 4-1 0,2 1-1 16,3-2-2-16,-5 2-5 0,5 2-6 16,0-7-12-16,2 5-96 0,-2 0-98 15,11-5-244-15</inkml:trace>
  <inkml:trace contextRef="#ctx0" brushRef="#br0" timeOffset="105512.63">24143 2900 327 0,'0'0'82'16,"-4"8"0"-16,4-2-12 0,0-1-61 15,0 2-5-15,0-2 0 0,0 1 1 16,-5 3 3-16,5-4 4 0,-2 0 2 0,2 4 2 15,0-3 0-15,-5 1 1 0,5 2-2 16,0 0-4-16,0-1-3 0,5 2-3 16,-5-3-1-16,2 3-1 0,-2 0 1 15,0 1 1-15,0 0 1 0,0-1 1 16,0 1 2-16,-2-1 2 0,-4 1 0 16,-1 0 1-16,-1-2 0 0,-3 2 0 15,-3-1-1-15,1 0 0 0,-5-1-1 0,3-1 1 16,-3-1-2-16,0-2 0 0,2 1-2 15,3-4 0-15,-4-2-2 0,7 0-1 16,0 6-1-16,3-6-2 0,1 0-1 16,3 3-4-16,-1-3-7 0,4 0-12 15,0 0-83-15,0-9-21 0,5 4-89 16,2-3-186-16</inkml:trace>
  <inkml:trace contextRef="#ctx0" brushRef="#br0" timeOffset="105724.33">24381 3078 655 0,'-2'0'137'0,"2"0"1"16,-5 0-120-16,5-4-14 0,0 4-6 15,0 0-6-15,0 0-2 0,0 0-2 0,0 0-2 16,0 0 0-16,0-3 0 0,0 3-1 15,0 0-5-15,0 0-28 0,0 0-78 16,0-4-94-16,6 4-229 0</inkml:trace>
  <inkml:trace contextRef="#ctx0" brushRef="#br0" timeOffset="106163.01">24692 2916 554 0,'-3'0'115'0,"-1"0"0"0,-1 0-104 15,5 4-6-15,-2 2-2 0,2-2-1 16,-5 3-1-16,5-3 0 0,-2 3 0 16,2-1 0-16,0-1 0 0,0 1 0 0,6-1 1 15,-3 0-1-15,6 2 1 16,-1-1-1-16,0 0 1 0,0 1-1 0,3-2 1 15,0 3-1-15,-1-1 0 0,2 0-1 16,-1 0 1-16,-2 1 0 0,5 1-1 16,-2 1 0-16,-1 1 1 0,1 0-1 15,-3 1 1-15,1 0-1 0,-5 0 0 16,1 1 1-16,-6 1 1 0,6-2 0 16,-6 0 3-16,0-2 1 0,-6 0 3 15,-1-1 1-15,-1-4 1 0,0 1 2 16,-3-1 0-16,-3-5 0 0,2 3 0 0,-2-3 0 15,0 0-1-15,-3 0-1 0,4-5-2 16,-1 2-2-16,2-3-1 0,0 1-3 16,1-3-2-16,1-1-5 0,3-1-7 15,0-3-6-15,1 2-7 0,1-1-4 16,5 0-7-16,0 3-8 0,0-2-66 16,0 2-21-16,0-2-78 0,6 2-171 15</inkml:trace>
  <inkml:trace contextRef="#ctx0" brushRef="#br0" timeOffset="106354.59">24683 2928 552 0,'0'-8'120'0,"0"2"0"0,0-3-96 16,0 4-11-16,7 0-5 0,1 0-4 16,-1 0-2-16,1 3-1 0,3-2 0 15,1 0 0-15,0 4 1 0,-1-4-1 16,4 4 0-16,-1 0 0 0,0-3-1 15,1 3-3-15,3 0-6 0,0 0-8 0,1 0-14 16,0 5-91-16,1-5-95 0,-4 0-235 16</inkml:trace>
  <inkml:trace contextRef="#ctx0" brushRef="#br0" timeOffset="106726.61">25133 3006 520 0,'-7'7'107'16,"-4"-1"1"-16,5 3-98 0,3 1-6 15,3 0-1-15,0 0-1 16,0 1 0-16,0-1-1 0,0 1 1 0,3-1-1 16,-3 0 0-16,5 0 0 0,-3 0 1 15,4 2-1-15,0 0 1 0,1 1 0 16,0-2 0-16,6-1-1 0,-1-1 0 15,2-1 0-15,3-1 0 0,-1-3 0 0,1-4 0 16,1 3 0-16,-2-3 0 0,3-3 0 16,-5-2 0-16,4-6 0 0,0-1 0 15,-3-5 0-15,-1 2 0 0,-1-4 0 16,-2-1-1-16,-2 1 1 0,-3 2 1 16,-6 2 1-16,0 1 1 0,0 2 3 15,-6 0 0-15,-3 2 0 0,-3 1 1 16,-4 1-1-16,-5 3-1 0,-1 1-2 15,-6 4-2-15,-3 0-7 0,-6 4-9 0,2 2-107 16,-10 1-100-16,1 5-262 0</inkml:trace>
  <inkml:trace contextRef="#ctx0" brushRef="#br0" timeOffset="107612.9">24211 3534 234 0,'4'0'75'0,"-1"0"5"15,3 0-15-15,-1 0-20 0,1 0-5 16,1 0-7-16,0 0-9 0,0 0-7 16,0 0-4-16,-2-3-2 0,4 3-1 15,0 0 0-15,0 0 0 0,2 0 0 16,-2 0 0-16,2 0-1 0,3 0 1 16,-2 0-2-16,2 0 0 0,0 0-2 15,3 0 0-15,-2-4-2 0,-1 4 1 16,4-5-1-16,1 5-1 0,-1-5 0 15,-1 5 1-15,3 0-1 0,2 0 1 0,5 0 0 16,0 0-1-16,-1 0 1 0,1 0-1 16,-1-4 0-16,1 4 0 0,-1 0 0 15,-4-4 0-15,0 4 0 0,-1 0 0 16,-2 0-1-16,0 0 1 0,1 0-1 16,-2 0 0-16,1 0 0 0,-4-4-1 15,5 4 1-15,-1 0-1 0,0-5 0 16,1 5 0-16,0-4 0 0,3 4-1 15,-2 0 1-15,3 0 0 0,-1 4 0 0,0-4 1 16,-1 5-1-16,3-1 0 0,0-4 1 16,-3 0-1-16,3 3 1 0,1-3-1 15,0 0 0-15,0 0 1 0,-1 4 1 16,0-4 0-16,1 0 2 0,-3 0 0 16,2-5 2-16,0 5-1 0,-1-4 1 15,-1 4 0-15,3 0-1 0,0 0-1 16,0 0 0-16,1 0-2 0,-1 0 0 15,-3 0-1-15,-1-4 0 0,1 4-2 0,-7 0-2 16,-3 0-7-16,-2 0-9 0,-6-4-111 16,-5 0-106-16,-10 4-271 0</inkml:trace>
  <inkml:trace contextRef="#ctx0" brushRef="#br0" timeOffset="108602.11">23294 3941 475 0,'0'0'105'16,"0"0"2"-16,0 0-81 0,0 0-11 15,0 0-4-15,0 0-4 0,0 7-2 16,0-2 1-16,0 1 1 0,6 2 0 15,-6 2 1-15,0 2 0 0,0 0 0 16,0 3-1-16,-6-3 0 0,6 2-1 0,-2 1-1 16,-3-1 1-16,5-1-1 0,-3-1 0 15,3 2-1-15,-5-2 1 0,5 0-1 16,-4-3-1-16,4 2 0 0,0-2-1 16,-3-1 1-16,3-1-2 0,0-2 1 15,0 1-1-15,0 0 0 0,0-3 0 16,3-3 0-16,1 6 0 0,1-6-1 15,-2 3 1-15,4-3 0 0,0 0 0 0,4 0 0 16,-3 0 0-16,4 0 0 0,-4-8 0 16,4 4-1-16,1-4 1 0,-1 1 0 15,1-2-1-15,-4 1 0 0,3 0 1 16,1 2-1-16,-3-1 0 0,-1 2 1 16,2 0-1-16,-3 5 0 0,-1-5 1 15,0 5-1-15,3-5 0 0,-6 5 0 16,2 0 1-16,-6 0-1 0,6 0 0 15,-6 0 0-15,0 0 0 0,0 0 0 0,0 4 0 16,-6 2 1-16,4 3-1 0,-4 3 1 16,-1 1 1-16,-1 1 1 0,2 3 1 15,-1 0 1-15,1 3 1 0,-1-1 0 16,1-1 1-16,1 0-1 0,0 2-1 16,-1-1-1-16,4-2-1 0,2 0-2 15,-6-3 1-15,6-2-1 0,0 0-1 16,0-1-3-16,0-2-4 0,0-3-5 15,6-1-6-15,-4-5-8 0,3 0-31 0,1-5-77 16,1-4-95-16,6-2-223 16</inkml:trace>
  <inkml:trace contextRef="#ctx0" brushRef="#br0" timeOffset="109199.52">23839 4103 539 0,'0'0'111'0,"5"3"0"16,-1-3-100-16,2 5-9 0,4-2 0 15,-2 4-1-15,4-2 0 0,-4 3 0 16,3-3 0-16,-2 5-1 0,1 0 1 16,-2 1-1-16,0 0 1 0,-1 1-1 15,2 1 1-15,0-1-1 0,2 0 1 16,-2 2 0-16,-2-2-1 0,4 4 0 15,-4-2 1-15,-1-1-1 0,-4-1 0 0,-2 1-1 16,0-2 1-16,-6-3-1 0,-2 1 1 16,-5-2 0-16,0-2 0 0,-5-1 0 15,-1 2 1-15,-1-6 1 0,0 4-1 16,0-4 0-16,0 0 0 0,-1 0 0 16,2-4 0-16,0-2 1 0,0 2 0 15,6-1 1-15,0 0-1 0,1-2 2 16,4 2-1-16,2-1 1 0,1 0-1 15,5 0 0-15,0-2 0 0,0-1-1 16,6 1-1-16,1 0 1 0,4-1-1 0,3 2 1 16,-1-1-1-16,6 1 0 0,-2 0 0 15,3-2 0-15,0 0 0 0,0-1 0 16,0-2-1-16,0 1 0 0,-1-4 1 16,2 3-1-16,-1-1 0 0,-4 0 1 15,0-2-1-15,-3 5 1 0,1-1 0 16,-2 3 2-16,-6-2 0 0,1 2 2 15,-7 0 1-15,5 0 2 0,-5 0-1 16,-5 1 2-16,-2-1-2 0,1 2-1 0,-2 0 0 16,-5 1-2-16,-4 5-1 0,2 0-1 15,-3 0 0-15,-2 4-1 0,0 0 1 16,1 3-2-16,3-1 1 0,0 1 0 16,3 1-3-16,3-1-3 0,0 0-5 15,3 0-6-15,5 3-6 0,2-2-9 16,0 0-72-16,0 0-26 0,2-1-81 15,5-2-177-15</inkml:trace>
  <inkml:trace contextRef="#ctx0" brushRef="#br0" timeOffset="109620.88">24427 3780 445 0,'0'0'100'0,"0"0"0"0,-2-4-63 16,2 4-26-16,0 0-3 0,-6 7-1 16,4-3 0-16,2 1 1 0,-5 2 3 15,0 1 0-15,5 2 2 0,-6 2 1 16,6-2-1-16,-2 5-1 0,2-1 0 15,0 3-2-15,-5-3 0 0,5 4-1 16,0 0 0-16,0 0 0 0,0 0 1 0,-2-1 0 16,2-2 0-16,0 2 1 15,0-2 0-15,0-1-1 0,0 1 0 0,-5-3-1 16,5 3 0-16,-3-3-1 0,3 2-2 16,0-1 0-16,0-2-2 0,0 1 0 15,0-2-1-15,0 2-1 0,0-4 0 16,0-2 0-16,0 1-1 0,0-4 0 15,3-3-1-15,-3 5-5 0,0-5-7 16,0 0-8-16,0 5-8 0,0-5-9 16,0 3-82-16,0 1-22 0,0 1-83 15,6 3-175-15</inkml:trace>
  <inkml:trace contextRef="#ctx0" brushRef="#br0" timeOffset="109822.69">24371 4495 630 0,'-5'0'134'0,"5"0"1"0,-7 0-109 0,7 0-16 16,0 0-2-16,0 0-4 16,0 0-1-16,3 0-1 0,-3-3 0 0,0 3 0 15,0 0-7-15,0-5-8 0,0 0-11 16,0 1-113-16,0-4-111 0,0 1-281 15</inkml:trace>
  <inkml:trace contextRef="#ctx0" brushRef="#br0" timeOffset="111420.75">26189 3524 289 0,'0'0'78'16,"0"4"1"-16,0-4-22 0,0 0-28 15,0 0-13-15,0 0-7 0,0 0-1 16,0 3 0-16,5-3 0 0,-5 0 2 16,5 0 1-16,-2 0 0 0,2 0 1 15,2 4-1-15,-1-4-1 0,1 0-1 16,0 4 0-16,5-4 0 0,-3 4 1 16,3-4-1-16,1 3 2 0,0-3 0 0,1 0 1 15,-2 4-1-15,1-4-1 16,4 0-1-16,-4 0 0 0,2 0 0 0,-2 0-2 15,4 0 0-15,-2 0-1 0,0 0 0 16,1-4-2-16,-1 4 1 0,-2 0-2 16,-1-3 0-16,-4 3 0 0,2-4-1 15,-2 4 0-15,-2 0-1 0,-3-4 0 16,2 4 0-16,-5 0 0 0,4 0-3 16,-4 0-8-16,0 0-75 0,0 0-33 0,0 0-88 15,0 0-199-15</inkml:trace>
  <inkml:trace contextRef="#ctx0" brushRef="#br0" timeOffset="112661.32">27210 3563 372 0,'0'0'79'0,"0"0"2"0,7 0-63 16,-3-3-11-16,-1 3-3 0,6 0 4 15,-5-4 1-15,6 4 2 0,-3 0 0 16,1-3 2-16,-1 3-1 0,4 0 0 16,-3-5-2-16,3 5-2 0,2 0-1 15,2 5-1-15,-1-5 0 0,3 0 0 16,-1 0 1-16,2 0-1 0,2 0 0 0,0-5 0 16,-3 3 0-16,3-2-1 0,1 4 0 15,-2-8-2-15,2 8 0 0,2 0 0 16,-2-3-1-16,4 3 0 0,1 0 0 15,1 0-1-15,1 0 1 0,1 0 0 16,-1 3-1-16,2-3 1 0,-4 0 0 16,-3 5 0-16,2-5 0 0,0 0-1 15,-3 4 0-15,-3-4 0 0,4 0 0 16,-3 0 0-16,-1 0-1 0,2 0 1 16,0 0 0-16,-2 0 0 0,5 0 0 0,-2 0 0 15,3 0 0-15,2 0 0 0,-1 0-1 16,0 0 1-16,3 0 0 0,0 0 0 15,-3 0 0-15,1 3 0 0,-4-3-1 16,-2 0 1-16,0 4 0 0,2-4 0 16,-3 0 0-16,1 0 0 0,0 0-1 15,4 0 1-15,-5 0 0 0,4-4-1 0,-2 4 0 16,2 0 1-16,-4 0-1 16,1 0 0-16,3 0 1 0,2 0-1 0,-1 0 1 15,1 0-1-15,2 5 0 0,-1-5 1 16,3 4-1-16,-3-4 1 0,-1 0-1 15,-1 4 0-15,-4-4 0 0,2 0 1 16,-2 0-1-16,1 0 0 0,-3 4 0 16,1-4 0-16,0 0 0 0,-1 0 1 15,1 0-1-15,4 0 0 0,-4 0 0 16,5 0 0-16,1 3 1 0,2-3-1 16,-2 4 0-16,1-4 1 0,2 4-1 0,-3-4 0 15,-1 0 0-15,-3 4 0 16,-1-4 0-16,-2 4 1 0,1-4-1 0,-2 4 0 15,-2-4 0-15,2 0 0 0,0 0 0 16,1 0 0-16,-4 0 0 0,4 0 0 16,-2 0 1-16,-2 0-1 0,0 0 0 15,2 0 0-15,-3 0 0 0,0 0 0 16,4 0 0-16,-4 0 1 0,6 0-1 16,-1 0 0-16,0 0 0 0,1 0 0 0,-1 0 0 15,1 0 1-15,3 0-1 0,-4 0 0 16,-2 3 0-16,3-3 0 0,-3 0 1 15,-2 0-1-15,2 4 0 0,-3-4 0 16,-1 0 0-16,1 0 1 0,-1 0 0 16,-1 0-1-16,2 0 1 0,-1 0 1 15,1 0-1-15,0 0 0 0,1 0 1 16,-2-5-1-16,1 5 0 0,-5-3 0 0,3 3 0 16,2 0 0-16,-3-5 0 15,0 5 0-15,1 0 0 0,-1 0 1 0,0 0 0 16,-2 0 0-16,0 0 1 0,0 0 1 15,2 0 0-15,-2 0 0 0,2-3 0 16,2 3-1-16,-4 0 0 0,4 0-1 16,-3 0-1-16,-2 0 0 0,-1 0 0 15,0 0 0-15,-1 0-1 0,-1 0 0 16,-3 0-2-16,3 0-8 0,-5 0-78 0,5-3-33 16,-5 3-88-16,-5 0-203 0</inkml:trace>
  <inkml:trace contextRef="#ctx0" brushRef="#br0" timeOffset="117190.68">27716 2977 341 0,'0'-4'86'0,"-4"1"3"0,4-1-48 15,0-2-10-15,0 1-5 0,0 0-7 16,0-2-5-16,0-1-2 0,5 1-2 15,0-4-2-15,1 5-2 0,2-3-1 16,0 0-1-16,3 1-1 0,2 2-1 16,-1 0 0-16,2 2-1 0,-1-1 0 0,0 5 0 15,1-5 0-15,-3 5 0 0,-1 0 0 16,2-5-1-16,-1 5 1 0,-1 0 0 16,-1 0 0-16,-1 0-1 0,1 8 1 15,-3-4 0-15,1 3 0 0,-1 1-1 16,0 2 1-16,0 1-1 0,-6 3 0 15,0-2 1-15,0 3-1 0,0 1 1 16,-7-2-1-16,0 2 1 0,-1-1 0 0,-4-1 0 16,0 1 1-16,-6-3-1 0,4 0 0 15,-5-2 1-15,3 2 0 0,-4-2 0 16,1-1 1-16,0 2 0 0,0-3 0 16,2 0 0-16,2 2 0 0,1-3 0 15,2 2-1-15,1-1 0 0,4-3 0 16,4 2-1-16,3-2 0 0,0 0-1 15,3-1 1-15,3-1 1 0,4-3 0 16,1 7 1-16,6-7 0 0,2 4 1 0,1-4 1 16,-1 3-1-16,2-3 0 0,0 3-1 15,-2-3 0-15,-1 0-1 0,-4 5 0 16,3-5-1-16,-5 0 0 0,-1 0 0 16,1 0 0-16,0 0-5 0,0 0-5 15,-3-5-13-15,2 0-57 0,1-2-34 16,-4-3-82-16,0-2-178 0</inkml:trace>
  <inkml:trace contextRef="#ctx0" brushRef="#br0" timeOffset="117788.74">28203 3006 445 0,'0'0'96'0,"8"4"1"15,-1-4-69-15,1 6-23 0,3-1-2 16,3-1 0-16,-1 0-1 0,1 1-1 0,-1 1 1 16,0 0-1-16,4 0 0 0,-4 2 0 15,0-1 0-15,-4 2 0 0,4-1 0 16,-2 1 0-16,-3 1 0 0,-1-3 0 16,3 4 1-16,-4-2-1 0,-3 0 1 15,1 3 0-15,-4-4 0 0,0 0 1 16,-4-2 1-16,-2 1 0 0,0-2 1 15,-4-2-1-15,-1-3 1 0,-3 4-1 0,1-4 0 16,-5 0-1-16,3-4-1 16,-3-1 1-16,0 0 0 0,3-2 0 0,1 0 1 15,0 2 1-15,1-3-1 0,3 1 1 16,1 1-1-16,2 0 0 0,1-1 0 16,2 3-1-16,4-1 0 0,0-1-1 15,5 2 0-15,1-1-1 0,1 0 0 16,1-1 0-16,5 1 0 0,-2-1 0 15,3 0-1-15,-1 0 1 0,1 1-1 16,2-2 1-16,-1 2-1 0,-1 0 0 0,0-2 1 16,-2 3-1-16,-1-2 1 0,-2-1-1 15,-2 0 1-15,2-1-1 0,-6 1 1 16,3-1 0-16,-6-1 0 0,2 0 1 16,-2-1 1-16,0 1 1 0,-2 1 1 15,-4-1 0-15,0 1 1 0,0 1-1 16,-2 1-1-16,-4 1 0 0,0 1-1 15,-2 4-1-15,0 0 0 0,-5 0-1 16,1 0 0-16,2 0 0 0,-2 7-1 0,-1-1 1 16,4 1-1-16,-2 1-2 0,3 3-4 15,1-2-4-15,1 1-4 0,4-2-6 16,2 2-9-16,0-2-32 0,6-1-35 16,0-2-19-16,11-5-68 0,-2 3-130 15</inkml:trace>
  <inkml:trace contextRef="#ctx0" brushRef="#br0" timeOffset="118175.59">28720 2694 395 0,'0'0'98'0,"-2"0"-1"0,2 0-13 16,0 4-76-16,-5 1-6 0,5 1-1 16,-6 3 1-16,-1-1 1 0,1 1 1 15,0 3 2-15,2 0 1 0,-2 1 2 0,1 0 2 16,0 0 0-16,2 2-1 16,-1-1 0-16,4 1-1 0,-3-1-1 0,3 3-1 15,0-2 1-15,0 2-1 0,0-2 1 16,0 0 0-16,0 0-1 0,0-2 0 15,0-1-1-15,0-3-1 0,0 3-1 16,0-4 0-16,0 0-1 0,0-2-1 16,0-1-1-16,3 2 1 0,-3-2 0 15,5-2-1-15,-3 2 0 0,-2-1-1 0,7-1-2 16,-3 2-5-16,-4 0-4 0,5-1-5 16,-5 1-7-16,3 2-28 0,-3-2-71 15,0 2-87-15,0-1-208 0</inkml:trace>
  <inkml:trace contextRef="#ctx0" brushRef="#br0" timeOffset="118357.78">28692 3242 480 0,'0'0'109'0,"0"0"1"16,-5 0-67-16,5 4-28 15,0-4-5-15,0 0-4 0,0 0-1 0,0 2-1 16,0-2 0-16,0 0-1 0,0 0-1 15,0 0 0-15,0 0 0 0,0 0-5 16,0 0-11-16,0-2-100 0,0-2-94 16,0 4-248-16</inkml:trace>
  <inkml:trace contextRef="#ctx0" brushRef="#br0" timeOffset="118707.18">29043 3093 558 0,'0'0'119'0,"0"0"0"0,-4 0-94 15,4 0-26-15,0 0-10 0,0 0-12 16,4 0-30-16,-4 0-36 0,0 0-30 15,0 0-72-15,-5-4-143 0</inkml:trace>
  <inkml:trace contextRef="#ctx0" brushRef="#br0" timeOffset="119637.61">29342 2984 349 0,'0'0'93'15,"-6"-4"1"-15,6-1-9 0,0 2-65 16,0 3-10-16,0-6-4 0,2 0-2 16,4 4-2-16,-1-4 1 0,-1 2 1 0,1 2 0 15,4-3 1-15,0 5 1 0,-1-4-1 16,1 4 1-16,1 0-1 0,1 0-1 16,-3 0-1-16,6 0-1 0,-2 0 0 15,1 4-1-15,0 1 1 0,0 1-1 16,0 2 0-16,-2 0 0 0,-3 1 0 15,0 1 0-15,-2 0 0 0,-2 2 0 16,-4-2 0-16,0 1 0 0,-5 1 1 16,-3 1-1-16,-3-1 1 0,-1 1 1 15,-1 1 0-15,3-2 0 0,-2 2 2 0,0-2 0 16,4 2 0-16,-2-1 1 16,3-3 0-16,0 0-1 0,3-1 0 0,1 0-1 15,-2-1 0-15,5-3-1 0,0-1 0 16,0 1-1-16,6 0 0 0,-1-5 1 15,2 4-1-15,4-4 0 0,3 0 0 16,2-5 0-16,2-1 0 0,2 2-2 16,4-4-3-16,-2 0-7 0,2-4-10 15,-3 2-48-15,4-2-48 0,1-3-84 16,0-1-189-16</inkml:trace>
  <inkml:trace contextRef="#ctx0" brushRef="#br0" timeOffset="120001.25">29804 2963 505 0,'-18'0'105'0,"3"7"0"16,-2-2-91-16,8 0-9 0,-1 3-2 16,1-2 0-16,3 1-2 0,1-2 1 15,-1 1-1-15,6-3 1 0,0 1 0 0,0-4 1 16,0 6-1-16,10-2 1 0,-2 0 1 15,4-4-1-15,2 5 0 0,1-5-1 16,4 4 0-16,1-4 0 0,4 0-1 16,-4 0 0-16,1-4 0 0,-2 4 0 15,-2-5 0-15,-1 0 0 0,-4-2 0 16,-1 2 0-16,-3-1 0 0,-2 0 0 0,-6-1 0 16,2 1 0-16,-2-1 1 0,-6 1 0 15,1 1 0-15,-4 0 0 0,-2 0 0 16,-3 2 0-16,0 3 1 0,-1-4-1 15,-3 4-1-15,-1 0 0 0,4 0 0 16,-3 0-3-16,3 7-5 0,-2-7-5 16,4 5-17-16,6-1-63 0,-1-1-23 15,2 2-78-15,6-5-161 0</inkml:trace>
  <inkml:trace contextRef="#ctx0" brushRef="#br0" timeOffset="120345.95">29922 3009 472 0,'0'0'101'0,"0"3"0"0,0-3-79 15,0 6-16-15,0-3-3 0,0 4 0 0,-4-1-1 16,4 0 0-16,-7 1-1 0,7 1 1 16,0 0 1-16,-2 2 0 0,2 1 1 15,0-1 2-15,0 1-1 0,0 1 1 16,2 3 0-16,-2 0-1 0,7 0-1 15,-7-1 0-15,4 1-1 0,-4-1 0 16,0-2 0-16,0-1 1 0,0 0 1 16,0-2 3-16,-4 2 1 0,-3-2 2 15,2 0 1-15,-3 0 0 0,-3-3 0 16,0 1-1-16,-1 0-1 0,-3-3-1 16,-1 0-2-16,2 0-1 0,0-4-1 0,1 3-1 15,1-3-1-15,5 0-1 16,0 0-1-16,1 0-5 0,1-3-4 0,5-1-6 15,0-1-7-15,6-5-18 0,5 0-90 16,1-4-98-16,3 2-232 0</inkml:trace>
  <inkml:trace contextRef="#ctx0" brushRef="#br0" timeOffset="120527.78">30215 3106 631 0,'-5'0'133'0,"5"-3"-3"0,-6 3-118 16,6 0-22-16,0 0-11 0,0 0-12 15,0 0-17-15,0 0-20 0,0 0-12 16,0 0-13-16,-3 0-21 0,3-5-54 16,-4 5-89-16</inkml:trace>
  <inkml:trace contextRef="#ctx0" brushRef="#br0" timeOffset="121093.08">30446 3021 537 0,'0'0'110'16,"0"0"-2"-16,0 0-101 0,0 0-10 15,5 0-3-15,0 0 0 0,2 0 0 16,-1 0 0-16,-4-6 4 0,7 6 5 16,-2 0 1-16,1-3 1 0,0 3 1 15,2 0-1-15,-1 0 0 0,3 3-1 16,-4-3-1-16,-2 6-2 0,3-1 1 16,-5 0-1-16,-4 2 0 0,0-2 1 0,0 2 0 15,-6 1 1-15,3 1 1 0,-3 0 1 16,-1 0 0-16,-3-1 0 0,3 2 0 15,-4-4-1-15,2 1-1 0,-4-7-1 16,6 5 0-16,1-5 0 0,1 4-1 16,5-4-1-16,0 0 1 0,0 0-1 15,5 5 0-15,-1-5 1 0,-1 0-1 16,9 0 1-16,-4 0-1 0,4 0 1 0,2-5 0 16,-1 5-1-16,5 0 1 0,-4 0-1 15,0 0 0-15,-2 0 0 0,1 0 0 16,-1 7 0-16,-1-3 0 0,-2 1 1 15,-2 2-1-15,-2 1 0 0,-5 0 0 16,2 1 1-16,-2 1-1 0,-7-1 2 16,-2 1 1-16,-1-1 1 0,-3-1 2 15,0 2 1-15,0 0 1 0,-1 1 0 16,1-1-1-16,1 1-1 0,-1 3-2 0,2-7-1 16,2 4-1-16,2-4-2 0,1-3 0 15,3 0-2-15,3-4-3 0,0 0-3 16,0 0-4-16,5 0-6 0,3-9-8 15,1 2-69-15,3-4-29 0,2-2-83 16,3-2-182-16</inkml:trace>
  <inkml:trace contextRef="#ctx0" brushRef="#br0" timeOffset="121513.04">30859 3058 524 0,'-5'0'109'0,"2"4"0"0,-2 0-94 16,0 2-11-16,2 2-2 0,-2 0 0 16,0 2-1-16,-2 0 0 0,1-1 0 15,3 1 0-15,-1 0 0 0,-1 1 1 16,5 1-1-16,0 1 2 0,0-2-1 16,0 0 0-16,6-1 1 0,0 1-1 0,0-4-1 15,2 1 1-15,2-1-1 0,-2-1 0 16,5 0 1-16,-2 0-1 15,1 1 0-15,-1-4 1 0,3 1-1 0,2-4 0 16,-2 0 0-16,0 0 0 0,-1-4 0 16,5-4 0-16,-4-2 0 0,4 0-1 15,-3-1 1-15,-2-3 0 0,0 0-1 16,-1-2 1-16,-4 0-1 0,0 2 0 16,-2-2 1-16,-2 3-1 0,-4-1 1 0,4 2 1 15,-4 3 0-15,-5-1 2 0,-1 2 0 16,-1 0 1-16,-6 2 2 0,-1 1-1 15,-4 5-1-15,-1-4 0 0,-6 4-1 16,-1 0-1-16,-1 0-2 0,-3 5 0 16,0-1-3-16,-2 1-4 0,-1 0-6 15,-2 2-9-15,4 3-102 0,-3 0-99 16,3 6-249-16</inkml:trace>
  <inkml:trace contextRef="#ctx0" brushRef="#br0" timeOffset="122258.53">30253 3616 168 0,'8'0'55'16,"0"0"7"-16,4 0-14 0,-5 0-1 16,4 0 0-16,-1 0-3 0,2 0-7 15,-1 0-5-15,2 0-8 0,-1 0-6 16,1 0-5-16,1 2-2 0,0-2-2 16,0 0-1-16,2 0 0 0,-1 0 0 0,-2 0 1 15,1-2 1-15,3 2 0 16,-1-4 0-16,-4 4 0 0,6-6 0 15,-4 4-1-15,1 2 0 0,1-5-2 0,0 5-1 16,1 0-2-16,-1 0 0 0,4-3-2 16,3 3 1-16,-2 0-1 0,4 0 2 15,-3 0 0-15,3 0 2 0,0 0 1 16,-1 3 1-16,-2-3 0 0,-2 6 1 16,3-6-1-16,-2 4 0 0,0-4-2 15,-2 3-1-15,2-3 0 0,3 0 0 0,-4 0-1 16,0 0-1-16,0 0 1 0,-3-6-1 15,-1 6 0-15,-2 0 0 0,-2 0 0 16,0 0-1-16,-2 0 0 0,-1 0-1 16,-3 0-4-16,-1 0-6 0,-5 0-9 15,0 0-105-15,0-2-99 0,-10 2-258 16</inkml:trace>
  <inkml:trace contextRef="#ctx0" brushRef="#br0" timeOffset="123159.23">28733 4051 365 0,'0'0'87'0,"0"-4"1"0,0 4-36 16,0-5-39-16,0 5-2 0,0-5 0 0,5 2 1 15,-5-3 1-15,7 6 1 16,-3-8 0-16,-1 1-1 0,4 0-1 0,4 0-3 15,-2-1-2-15,3-2-3 0,0 0 0 16,2 2-1-16,3 0-1 0,-1 3 1 16,-2 1-1-16,1-1 0 0,-1 1-1 15,-1 4 1-15,1-4-1 0,-1 4 0 16,-5 0 0-16,5 5 0 0,-2 3 0 16,-2 3-1-16,2-1 1 0,-4 3-1 15,-2 0 0-15,-5 0 0 0,0 2 0 16,0 0 0-16,-7-2 0 0,-2 5 0 15,-1-1-1-15,-3-1 1 0,-4 2 1 0,3 2-1 16,-5-3 1-16,1-2 0 0,-2 0 0 16,4-3 0-16,-4 2 0 0,0-4 1 15,2-1-1-15,0-1 0 0,4 0 1 16,1 1-1-16,2-3 1 0,5 0-1 16,3-1 0-16,3 0 0 0,0-1 0 15,7 1 1-15,1-2 1 0,2-3 1 16,5 4 2-16,2-4 1 0,4 0 0 15,0 0 1-15,-1 0 0 0,3 0 0 16,-1 0-2-16,-2 0-1 0,-2 0-1 0,1-2-1 16,-1 2 0-16,-2 0-2 0,-2 0 1 15,3 0-2-15,-3-5-2 0,1 5-5 16,0-4-10-16,0-1-76 0,-2 0-28 16,0 0-86-16,1-5-191 0</inkml:trace>
  <inkml:trace contextRef="#ctx0" brushRef="#br0" timeOffset="123717.73">29363 4092 494 0,'0'0'111'0,"4"6"0"0,-4-4-61 15,8 4-44-15,-1 1-4 0,1 2-2 16,-1 0 0-16,5 1 0 0,-3 0 0 15,0 1 0-15,0 0 0 0,-2-2 0 16,2 1 0-16,-3 0 1 0,0 0-1 0,-1-1 1 16,1 0-1-16,-1-1 1 0,0 2-1 15,-5-1 1-15,3 1-1 0,-3-1 0 16,0-1 0-16,0-1 0 0,-7-2 0 16,4 2 0-16,-3-2 0 0,-4-5 1 15,1 0 0-15,-2 0 0 0,-2 0 0 16,2-8 0-16,-3 0 0 0,-1 0-1 0,2-3 1 15,-2 0 0-15,2-1 1 0,-3 3-1 16,3-1 1-16,4 0 1 0,-2 1-1 16,4 1 1-16,1 1 0 0,4-1-2 15,2 2 1-15,0 1-1 0,2-2 0 16,5 2 0-16,-1 1-1 0,2-3 1 16,3 2 0-16,0 1 0 0,-2 0-1 15,4-1 1-15,-1 0 0 0,1 0 0 16,-1 0-1-16,1 0 1 0,-1-1 0 0,-3-2 0 15,3 3 0-15,-4-5 1 16,-1 3 1-16,-1 0 1 0,-2-1 1 0,-1 1 0 16,-3 0 1-16,0 1 0 0,0-1 0 15,0 3 0-15,-3-1 0 0,-2 0-1 16,0 1-1-16,-2 0 0 0,1 4-1 16,-2 0 0-16,0 0-1 0,-2 0-2 15,1 0-1-15,-2 4-4 0,2 0-2 16,-1 1-4-16,2 0-3 0,1-1-5 15,0 4-8-15,2 0-70 0,-1-1-26 0,6-1-80 16,0 2-178-16</inkml:trace>
  <inkml:trace contextRef="#ctx0" brushRef="#br1" timeOffset="133530.6">29875 3884 356 0,'0'-4'78'0,"0"-1"0"0,0 5-58 16,0-2-10-16,3 2-4 0,-3 0-2 15,0-5 3-15,4 5 5 0,-4 0 3 16,0 0 4-16,0 0 1 0,0 0 0 15,0 0 0-15,0 0-4 0,0 0-4 0,0 5-4 16,-4-3-4-16,4 4-1 16,-3 0-1-16,3 2 0 0,-4 1 1 15,4 0-1-15,-6 2 1 0,6-1 0 0,-4 1 1 16,1 0 1-16,3 0-1 0,-8 1 1 16,3-2 0-16,-1 0 0 0,3 1 0 15,-3-2 0-15,0 0 0 0,1 0-1 16,2 0 1-16,-2-1-1 0,5-2 0 15,-5 2-1-15,5 0-1 0,0 0 0 16,0-1 0-16,0 0 0 0,0-2-1 0,0 2 0 16,0 0 1-16,0-3-2 0,0 1 1 15,-5 0 0-15,5-1-6 0,0 2-8 16,0-1-59-16,0-1-43 0,0 0-84 16,-2 4-197-16</inkml:trace>
  <inkml:trace contextRef="#ctx0" brushRef="#br1" timeOffset="133717.79">29730 4489 581 0,'-4'0'120'16,"0"0"0"-16,4 0-111 0,4 0-20 15,5 3-42-15,2-3-66 0,1-3-94 16,-2-1-221-16</inkml:trace>
  <inkml:trace contextRef="#ctx0" brushRef="#br1" timeOffset="134835.81">21946 3200 278 0,'-11'0'72'16,"1"3"1"-16,4-3-9 0,2 0-52 16,4 4-5-16,-3-4-3 0,3 0 0 15,0 0 1-15,0 0 3 0,0 0 3 0,0 0-1 16,0 0 1-16,0 0 2 0,7 0 0 16,1-4-1-16,6 0-3 0,5-3-3 15,10 0 2-15,1-3-1 0,11-2-2 16,4 0-2-16,4-3 0 0,1 1-1 15,5-3 0-15,2 0-1 0,4-2 1 16,7 0 0-16,1-5 1 0,2 1-1 16,0-2 0-16,1-1 1 0,0 0-1 0,-2 0 0 15,-3-1 0-15,-3 1 1 0,-2 2 1 16,-6 2 0-16,-2 6 0 0,-7 1 1 16,-8 4-1-16,-7 2 0 0,-9 4-1 15,0 5-1-15,-9-4 0 0,-5 4-1 16,1 0-4-16,-8 0-6 15,-2 4-54-15,0-1-37 0,-2-3-75 0,-2 7-174 16</inkml:trace>
  <inkml:trace contextRef="#ctx0" brushRef="#br1" timeOffset="135510.34">23343 4505 382 0,'0'0'84'0,"3"-5"1"0,2 1-60 15,2 0-12-15,5-5-3 0,1 1-2 16,6-4 0-16,3-1 0 0,9 0 1 15,3-3 0-15,10-2 0 0,3 1 1 16,4-3-1-16,6-1 0 0,2-1 0 16,5-5 0-16,-2 2 0 0,8-3-2 15,2-2 1-15,2 3-1 0,2 1 0 0,1 0 1 16,-4 2 0-16,-1 2 0 0,5 5-1 16,-6-2 1-16,-5 2-1 0,0-1 0 15,-4 2-1-15,-8 0 0 0,-1 1 0 16,-9 0 0-16,-10 1 0 0,-2 1-1 15,-6 2 0-15,-8 3-1 0,-3 3 0 16,-5 5-1-16,-7-6 1 0,-3 6-1 16,5 0 0-16,-5 0-2 0,0 0-6 0,0 0-14 15,-5 0-102-15,5-5-102 0,0 1-258 16</inkml:trace>
  <inkml:trace contextRef="#ctx0" brushRef="#br1" timeOffset="137626.2">27562 3294 212 0,'36'-10'61'0,"4"-3"5"0,5 0-24 15,3-1-4-15,-2 4-5 0,5-5-3 16,-1-1-4-16,3-2-4 0,1 2-5 16,5-1-5-16,4-2-2 0,2 2-1 15,1-1-2-15,5 4 0 0,-4-3 0 16,4 2 0-16,-3-2-1 0,1 0-1 0,-1-2 1 16,-1 0-1-16,-7 2 1 15,2 0 0-15,-4-2 2 0,-5 0 0 0,-7 1 0 16,0 1 0-16,0 0-1 0,1 2-1 15,-3 2-1-15,-4 3-1 0,-2 2-2 16,-5 4 0-16,-7 0 0 0,-7 4-2 16,-5 0-6-16,-7 0-36 0,-3 0-58 15,-4 0-80-15,-6 6-192 0</inkml:trace>
  <inkml:trace contextRef="#ctx0" brushRef="#br1" timeOffset="138499.14">28334 4471 213 0,'8'0'51'0,"-1"0"2"16,5-3-25-16,0-2-9 0,1 5 2 15,0-6 4-15,1-1 5 0,0 0 2 0,5 1 3 16,1-2-1-16,-1-1-3 0,6-3-4 15,2 4-6-15,4-4-4 0,3 3-4 16,4-3-3-16,3 2-1 0,6-1-1 16,1 2 0-16,0 0-1 0,1-3-1 15,-2 0 0-15,0 1-1 0,5-3-1 16,4-1-1-16,0 6 0 0,6-5-2 16,-2 1 1-16,3-3-1 0,-2 0 0 0,1 0 0 15,-2-1 0-15,4-3 0 0,1 4 0 16,0 0 1-16,0 3-1 0,-2 0 1 15,0 2-1-15,-4 0 1 0,-3 0 0 16,-4 1 1-16,-3-1 0 0,2 1 0 16,-5 2 1-16,-1 0 1 0,1 3 0 15,-9-2 1-15,-7 3-1 0,-6 0 2 16,-7 0 0-16,-4 4 2 0,-6-2 2 16,-7-3 2-16,0 5 1 0,0 0 1 15,0-3-1-15,0 3-2 0,-5 0-1 0,0-4-3 16,-1 4-3-16,-2-6-2 0,2 6-1 15,-1 0 0-15,-2 0-1 0,-1-4-1 16,1 0-1-16,-2 4-6 0,4 0-7 16,1 0-8-16,0-7-108 0,-1 2-104 15,0-2-264-15</inkml:trace>
  <inkml:trace contextRef="#ctx0" brushRef="#br1" timeOffset="139635.72">20666 5476 265 0,'-8'0'79'0,"1"0"5"16,2 0-31-16,5 0-7 0,-5 0-8 16,5 0-10-16,0 0-11 0,0 0-6 15,0 0-4-15,4 0-3 0,-4 3-1 16,7-3 1-16,0 0 1 0,0 0 2 16,5 0 1-16,0 0 0 0,1-3 0 15,1 3 0-15,0 0-1 0,4-4-2 16,-4 4-1-16,3-2 0 0,-2 2 0 15,1-5-2-15,-1 5 1 0,-1-5-2 16,-1 5 1-16,-1-5-1 0,0 5 0 0,-3-3 0 16,-2 3-3-16,2 0-8 0,-1-4-32 15,-2 4-61-15,-3 0-80 0,-3 0-195 16</inkml:trace>
  <inkml:trace contextRef="#ctx0" brushRef="#br1" timeOffset="139923.44">20600 5598 279 0,'0'4'56'0,"-7"-4"1"15,7 3-41-15,6-3-13 0,-4 5 2 16,4-5 3-16,0 4 9 0,0-1 6 15,1-3 4-15,4 4 2 0,-2 0 0 16,3-4-3-16,1 4-4 0,0-4-4 0,3 5-4 16,1-5-3-16,1 0-3 0,1 0-2 15,-2 0-1-15,1 0-2 0,1-7 0 16,0 4 0-16,-1-1-1 0,-3 1-1 16,2-1-13-16,-2 0-53 0,3-2-31 15,-4 3-72-15,1 3-162 0</inkml:trace>
  <inkml:trace contextRef="#ctx0" brushRef="#br1" timeOffset="145437.06">25959 3012 245 0,'0'-6'60'0,"0"3"1"16,0-1-25-16,0 1-23 0,0-2-6 15,0 0-2-15,0-1-1 0,0-2 4 16,-5-1 7-16,5-2 5 0,-7 0 4 0,0 1 2 16,-1-1 2-16,-2 0 0 0,2 2-3 15,-4-1-6-15,3 1-6 0,-2 1-3 16,-1-3-2-16,3 0-2 0,-3-1 0 15,-1-2-1-15,-1 2 1 0,-3-3-1 16,-3 1 0-16,1-1-1 0,-2 1 1 16,-3 1-1-16,2 1-1 0,-3 1 0 15,0-2 1-15,2-1-1 0,0 2 0 0,-2-2 0 16,3 1 0-16,1 3-1 0,-2-1 0 16,2 5 0-16,-3-1 0 0,2 2-1 15,-2 0 0-15,3-1 1 0,-4 0-1 16,0 0 0-16,-1-1 1 0,3-1 0 15,-2 1 1-15,-1-1 0 0,0 1-1 16,0 2 1-16,0-2 0 0,1 4-1 16,0-1 0-16,-1-1 0 0,0 5-1 0,0-5 0 15,0 5-1-15,3-5 1 16,0 5 0-16,-2 0-1 0,-1 0 1 0,4 0-1 16,-3 0 0-16,1-4 0 0,1 4 1 15,-4 0-1-15,-2-3 1 0,3 3-1 16,-1 0 1-16,-1 0-1 0,1 0 0 15,-1 0 1-15,1 0-1 0,1 0 0 16,0 0 0-16,3 0 1 0,-1 0-1 16,3 0 0-16,-2 3 0 0,2-3 0 15,1 5 0-15,0-1 1 0,0-1-1 0,1-3 0 16,0 5 1-16,1-1-1 0,-1-4 0 16,4 0 0-16,-2 0 1 0,1 4-1 15,-1-4 0-15,3 0 0 0,-1 3 0 16,-2-3 1-16,3 4-1 0,-1-4 0 15,-1 6 0-15,0-6 0 0,-1 6 0 16,-2-2 1-16,2 0-1 0,-1-1 0 16,-6 2 0-16,4-3 0 0,1 4 0 15,-1-2 1-15,1 3-1 0,0-1 0 0,3 2 0 16,0 0 0-16,2 2 0 0,1-2 1 16,-1 3-1-16,0-4 0 0,-1 3 0 15,-1-3 1-15,0 0-1 0,0-1 0 16,0 0 0-16,0-3 0 0,1 3 0 15,0 1 1-15,-2-1-1 0,4 4 0 16,-1-3 0-16,0 0 0 0,2 4 1 16,-1-2-1-16,0 2 0 0,-1-1 0 0,1-1 0 15,-4 2 0-15,4-1 1 0,-2-1-1 16,-2 1 0-16,3-2 0 16,-1 1 0-16,-2 1 0 0,3 0 0 0,0 1 0 15,2 1 0-15,-1-1 0 0,5 0 0 16,-2-1 1-16,4 2-1 0,2-1 0 15,-2-1 0-15,0 0 0 0,1 0 1 16,-1 0-1-16,0-1 0 0,2 0 0 16,-1-1 0-16,-1 1 0 0,1-1 0 15,-1 0 0-15,3-1 1 0,-3 1-1 16,1 1 0-16,3-2 0 0,-2 0 0 0,1 2 1 16,3 0-1-16,-4 0 0 0,4-2 0 15,0 0 0-15,-5 3 0 0,5-2 1 16,0 2-1-16,0 0 0 0,0 1 1 15,0-2-1-15,0-1 0 0,5 1 0 16,-5-3 1-16,4 0-1 0,-1-1 0 16,2 1 0-16,-3 0 0 0,3-1 1 15,3 2-1-15,1-2 0 0,-1 2 1 16,1-1-1-16,-2-2 0 0,4 3 0 16,0 1 1-16,-2-1-1 0,1 0 1 0,1 1-1 15,1-1 0-15,1 0 1 0,1 0-1 16,3-3 0-16,-2 2 1 0,8-1-1 15,-3 0 0-15,2 0 1 0,1 2-1 16,0-3 1-16,1 0-1 0,1 2 1 16,-3-1-1-16,-2-1 1 0,-1-1-1 15,4 0 1-15,-3 2-1 0,-1-5 0 16,2 5 1-16,-1-5-1 0,0 0 1 16,4 4-1-16,-2-4 1 0,3 0 0 0,2 0 1 15,-1 0-1-15,3 3 1 0,0 1-1 16,3-4 1-16,0 6-1 0,0-2 0 15,0 1 0-15,2-5 0 0,-2 5 0 16,1 0-1-16,-2-5 1 0,-3 0-1 16,-2 3 1-16,1-3-1 0,-1 0 0 15,4 0 1-15,-5-4-1 0,3 4 1 16,0 0-1-16,5 5 1 0,2-5-1 0,-1 4 1 16,-2-4 0-16,1 4-1 0,-1-4 1 15,-4 5-1-15,-2-5 0 0,0 0 1 16,0 0-1-16,-2 0 0 0,-3 0 0 15,4-5 1-15,-3 5-1 0,3-4 0 16,0 0 0-16,-1 4 1 0,4 0-1 16,-1-4 1-16,4 4-1 0,-3-8 0 15,3 8 1-15,-3-4-1 0,4 4 0 16,-6-5 0-16,0 5 0 0,-1 0 0 16,-4 0 0-16,-1 0 1 0,0 0-1 0,-3-4 0 15,1 4 0-15,1-4 0 0,-2 4 1 16,3-7-1-16,-2 4 0 0,2-3 0 15,3 1 0-15,-4 0 1 0,-2-2-1 16,2 2 0-16,0-2 0 0,2 2 0 16,3 0 1-16,-5 0-1 0,2-2 0 15,-1 2 0-15,-1-2 0 0,0 1 0 0,-5 0 0 16,4-3 0-16,-4 1 0 0,-1 0 1 16,0-1-1-16,-1 1 0 0,-4-1 0 15,3 1 1-15,-4 4-1 0,1-4 0 16,-2 1 1-16,1 2 0 0,-1-1 1 15,-1 1-1-15,-3-1 1 0,-2 0 1 16,6-2-1-16,-6-2 1 0,0 0 0 16,0 0 0-16,0-1 0 0,0 2-1 15,0 1 1-15,-6-1 0 0,4 1 0 16,-4 0-1-16,1 2 0 0,-1 0 0 16,2 2 0-16,-2-1-1 0,-1 0-4 0,3 5-6 15,-2-7-6-15,3 3-111 0,-3 4-104 16,1-6-267-16</inkml:trace>
  <inkml:trace contextRef="#ctx0" brushRef="#br1" timeOffset="146714.06">26264 3551 272 0,'3'0'60'15,"4"0"1"-15,-1 0-38 0,5 0-18 16,-2 0-3-16,4 0 0 0,0 0 3 16,3 0 4-16,-1 0 3 0,3-3 4 15,-3 3 2-15,5-5 1 0,0 5 2 16,-2-5-2-16,1 5-2 0,-4-4-3 16,3 4-3-16,-4 0-2 0,0-4-1 0,-2 4-1 15,-4 0-2-15,2 0-1 16,-5 0 1-16,-2 0 3 0,-3 0 2 0,0 0-1 15,-8 0 1-15,-2 0 1 0,-1 4-1 16,-4-4-2-16,0 4-3 0,-4-4-2 16,-3 5 0-16,-1-5 0 0,1 5 1 15,-1-5 0-15,-3 3 0 0,-1-3 1 16,2 0 0-16,3 0 0 0,-1 0 0 16,3 0-2-16,4-3 1 0,4 3-1 15,1 0 0-15,4-5-1 0,7 5 1 0,-2 0-2 16,2-2 1-16,8 2-1 0,-1 0 0 15,4 0 0-15,4-4-1 0,1 4 0 16,4 0 1-16,0 0 0 0,1 0-1 16,0 0 1-16,2-3-1 0,-2 3 1 15,-1 0-1-15,0 0 0 0,-2-4 1 16,-3 4-1-16,-2 0 0 0,-2 0 0 16,-4 0 1-16,-3 0-1 0,-4 0 0 15,0 0 0-15,0 0 0 0,-6 4 1 16,0-1-1-16,-5-3 0 0,-1 6 1 0,-3-1-1 15,-3 0 1-15,-1-2 0 0,-2 1 0 16,3-4 1-16,-3 3 1 16,0-3 0-16,2 0 2 0,-1 0-1 0,3 0 2 15,2 0-1-15,3 0 0 0,3 0-1 16,4 0-1-16,5 0-1 0,0 0 0 16,6 0-1-16,3 0 0 0,4 0 0 15,6 0 0-15,0 4 0 0,2-4-1 0,4 0 1 16,1 0-2-16,1-4-7 0,-2 4-20 15,5-5-89-15,-1 0-96 0,2 5-241 16</inkml:trace>
  <inkml:trace contextRef="#ctx0" brushRef="#br1" timeOffset="148963.68">30074 2813 242 0,'0'0'55'15,"0"0"1"-15,-2-4-33 0,2 4-15 0,-10 0-5 16,7-4-1-16,-2 4 1 0,-1 0 3 15,-1 0 5-15,-1-5 4 0,0 5 5 16,2 0 2-16,-4-4 2 0,0 4 0 16,3 0-3-16,-3 0-3 0,1-5-5 15,-2 5-2-15,-1 0 0 0,-1 0 0 16,3-3 0-16,-7 3-1 0,5-4 1 16,-3 0-2-16,2 0-1 0,-5 4-1 15,3-4-1-15,-3 4 0 0,-1-5-1 16,-1 5 1-16,1 0-1 0,-1 0 1 0,-1 0 0 15,2 0-1-15,1 0-1 0,0 0 0 16,2 3 0-16,-3-3-2 0,4 0 1 16,-3 6 0-16,0-6 0 0,3 4 1 15,-3-4 1-15,-1 6 0 0,5-1 1 16,-1 0 0-16,-2-1-1 0,2 1 0 16,1 0-1-16,1 2-1 0,-3-1 0 15,6-1-1-15,-2 1-1 0,-1 1 0 0,1-3 0 16,-1 3 0-16,0-3 0 0,0 3-1 15,-1-1 1-15,1 1 0 0,-4 1-1 16,4-1 1-16,0 0 0 0,3 2-1 16,-1 1 0-16,3-1 1 0,-2-1-1 15,4 1 1-15,0-1-1 0,1 0 1 16,1-1-1-16,-1 0 1 0,2 0-1 16,3 1 1-16,-5 1-1 0,5-2 1 15,-5 1-1-15,5 1 0 0,0-1 1 0,-4-2-1 16,4 2 0-16,0-1 1 0,0 1-1 15,0 0 0-15,4-1 0 0,0 0 1 16,-2 1-1-16,3 0 0 0,0 0 0 16,1 1 0-16,-1-2 0 0,1 0 0 15,3 1 1-15,-2-1-1 0,-1 3 0 16,3-2 0-16,-2 3 1 0,3-3-1 16,-1 1 0-16,-1 0 0 0,3-1 0 15,-2 0 1-15,2 0-1 0,-4 0 0 16,3 1 1-16,-1 1-1 0,-2 1 0 0,3 0 0 15,0-1 0-15,-3 1 0 0,4-1 0 16,-4-1 0-16,5 0 1 0,-2 0-1 16,0-2 0-16,3 0 0 0,0 1 0 15,1-3 1-15,4 2-1 0,0-2 0 16,-3 2 1-16,4 0-1 0,0-1 0 16,-2 1 0-16,1 0 0 0,0 1 1 15,2-1-1-15,4 2 0 0,-1-2 0 16,0 0 0-16,2 1 1 0,0 0-1 15,1-3 0-15,-1 2 0 0,0-3 1 0,-5 3-1 16,4-2 1-16,-3-1 0 0,-2 0 0 16,1-4-1-16,2 7 2 15,0-7-1-15,-1 4 0 0,-1-4 1 0,3 5-1 16,-2-5 1-16,0 5-1 0,3-5 0 16,-1 5 0-16,3-5 0 0,3 4 0 15,-1-4 0-15,4 3 0 0,-1-3 0 16,1 0 1-16,-4 0-1 0,2 4 1 0,-3-4-1 15,-1 0 1-15,0 0-1 0,-2 0 1 16,0 0-1-16,1-5 0 0,1 5 0 16,0-3 0-16,0 3 0 0,1-4-1 15,-1 4 1-15,5-4-1 0,1 4 1 16,-3 0 0-16,3-3 0 0,-2 3-1 16,-1 0 1-16,0-4 0 0,-3 4-1 15,-4-5 1-15,4 5 0 0,-2-5-1 16,-3 1 1-16,3-2-1 0,-2 1 1 0,0-2-1 15,-1 2 0-15,0-1 1 0,-1 0 0 16,-1-1 0-16,1 3-1 16,4-3 1-16,-2 3 0 0,1-3 0 0,0 1 0 15,2-2-1-15,-2 3 1 0,-1-3 0 16,-2 1-1-16,-1-2 1 0,-4 1 0 16,2-1-1-16,-3 2 1 0,0-3 0 15,-2 1 0-15,-1 1 0 0,-1-2 0 16,1 0 1-16,-3-2-1 0,3 0 1 0,-3 0-1 15,-1-2 1-15,1 2-1 0,-2-1 0 16,2 1 0-16,-2-1 1 0,-2 0 0 16,1 1-1-16,-3-1 1 0,-2 0-1 15,0 0 1-15,0 2-1 0,0-2 0 16,0 4 0-16,-2-2-1 0,2 0 1 16,-7 1 0-16,2-1-1 0,-2 0 0 15,0 1 0-15,-4 0 1 0,4 2-1 16,-5-3 0-16,2 2 0 0,-2-1 0 15,-2 0 1-15,0 0-1 0,-2-1 0 0,2-2 0 16,-5 3 0-16,0-1 0 0,-1 0 0 16,-1 0 1-16,-2-1-1 15,0 3 0-15,-2 1 0 0,1-3 0 0,4 2 0 16,-5 0 0-16,3 1 0 0,3-1 0 16,0 1 0-16,-2 2 0 0,-1 0 0 15,3 1 1-15,-1 1-1 0,2 1 0 16,-1 3 0-16,0-5 0 0,2 5 0 0,1-5 0 15,-1 5 0-15,-2-6 0 0,2 6 0 16,-3-8 0-16,0 6 0 0,-2 2 1 16,2-7-2-16,-5 7 1 0,3-5 1 15,-3 5-1-15,3 0 0 0,0 0 0 16,0 0 0-16,0 0 0 0,3 0 0 16,1 0 0-16,0 0 0 0,-3 0 1 15,1 0-1-15,2 4 0 0,-2-4 0 16,1 4 0-16,0-4 0 0,-1 6 0 0,1-2 0 15,0-4 0-15,-3 6 0 0,-1-6 0 16,1 4 0-16,-4-4 1 0,0 0-1 16,-4 0 0-16,2 0 0 0,-3 0 0 15,4 0 0-15,-1 0 0 0,-1 0 0 16,3 0 0-16,5 0 0 0,-4 5 0 16,5-5 0-16,2 5 0 0,-2 0 0 15,5-2 0-15,1 1 1 0,2-4-1 16,0 0-2-16,5 3-4 0,1-3-4 15,1 0-11-15,5-4-107 0,0-2-104 0,6-4-264 16</inkml:trace>
  <inkml:trace contextRef="#ctx0" brushRef="#br1" timeOffset="154186.14">21884 5516 411 0,'0'0'95'0,"0"0"-1"15,0 0-52-15,0 0-29 0,4 0-5 16,-4 0-2-16,0 0 2 0,4-5 0 16,-4 1 2-16,3-1 0 0,-3-2 0 15,6 1 1-15,-6 1-2 0,7 0-1 16,-3-2-2-16,-1-1-1 0,2-3-2 16,0 1 0-16,1-2 0 0,1-2 0 0,-1-2 1 15,1 3-1-15,0 0 2 0,-1 1-1 16,0 3 0-16,-3 1 0 0,2 3 0 15,-5 1-2-15,2 4 1 0,-2-3-2 16,5 3 0-16,-5 0 0 0,0 0-1 16,0 0 1-16,0 5-1 0,4 1 1 15,-4 1-1-15,0 2 1 0,3 5-1 16,-3-1 1-16,7 3 0 0,-7 4-1 16,0-3 1-16,0 1-1 0,-4 2 1 0,4 0-1 15,-4-1 1-15,4 1 0 0,-5-1 0 16,5 0 0-16,0 2 0 0,-6-1 0 15,6-3 0-15,0 6 0 0,-3-5 0 16,3-1-1-16,-5 0 2 0,5-2-1 16,-5-3 1-16,5-1 0 0,-3-5 0 15,3 1 1-15,0-2-1 0,0 0 0 16,0-1 0-16,0 1-1 0,0 0 0 16,0-2 0-16,0-3-2 0,0 5-4 15,0-5-6-15,3 0-12 0,3-6-97 0,1-3-97 16,3-1-245-16</inkml:trace>
  <inkml:trace contextRef="#ctx0" brushRef="#br1" timeOffset="154997.37">22299 5471 407 0,'0'0'94'0,"0"0"1"0,0-4-50 16,0 4-31-16,0-3-3 0,0 3 1 16,0 0 1-16,-2-4 2 0,2 4 1 15,0 0 0-15,0 0-1 0,0 0-2 16,0 0-4-16,-5 7-3 0,5-2-2 16,0 2-2-16,-3 1-1 0,3 1 0 15,0 1 0-15,0-2 0 0,0 1 0 16,0-1 0-16,0 1-1 0,0-2 1 0,3 0 0 15,3-2 0-15,-1 2 0 0,-1-3 0 16,1 0 0-16,4-4 0 0,0 4 0 16,-1-4 0-16,3 0 0 0,2 0 0 15,-1 0-1-15,0 0 1 0,-1 0-1 16,4 0 1-16,0 4-1 0,-1-4 0 16,3 0 1-16,-3 0-1 0,1 4 0 15,-2-4 1-15,1 5-1 0,-2-2 1 0,-5-3-1 16,3 6 0-16,-4-3 1 0,-3 2-1 15,3 0 0-15,-6-1 1 0,5 3-1 16,-5-2 1-16,0 3-1 0,0 1 1 16,0-1 0-16,-5 4 1 0,0-1 1 15,1 0 1-15,-5 0 2 0,1-1 1 16,-4 0 1-16,-1-3 0 0,3 0 1 16,-3-1-1-16,-3 0 0 0,6 1-2 15,-3-1 0-15,2 0-2 0,-1 0-1 0,3-2 0 16,-1-1-1-16,2 2-1 0,1-5 1 15,-1 0-2-15,2 0-3 0,1 0-5 16,0-5-4-16,2 0-5 0,-2 0-8 16,-1-2-29-16,4 0-75 0,-3-1-91 15,0-1-216-15</inkml:trace>
  <inkml:trace contextRef="#ctx0" brushRef="#br1" timeOffset="155282.21">22290 5496 497 0,'-5'-4'105'16,"5"0"1"-16,-3 0-90 0,3 2-7 16,3-3-4-16,1 2-2 0,-1-1-2 15,4-1 1-15,-2 2 1 0,1-2 2 0,0 1 2 16,1 1 0-16,1-4 2 0,3 2 0 15,1-1 1-15,3-2-2 0,-1 1-2 16,4 1-2-16,1-1 0 0,0-1-2 16,0 2 0-16,0 0-1 0,-2 0 0 15,2 3 0-15,0-1 0 0,0 4-3 16,-2-5-7-16,0 5-11 0,0-3-98 16,-3 3-96-16,1-5-247 0</inkml:trace>
  <inkml:trace contextRef="#ctx0" brushRef="#br1" timeOffset="155952.1">22846 5467 295 0,'6'5'72'0,"3"2"1"16,0-2-22-16,5 0-40 0,-1 2-3 15,6-2-3-15,-2 0-1 0,2-2-1 16,-2 2 1-16,-1 0 2 0,0 3 4 16,-3-2 2-16,1 1 2 0,-3-1 1 15,-3 2 1-15,5-1 0 0,-2 2-4 16,0-2-3-16,-2 2-2 0,-1-1-1 16,2 1-2-16,-4 1 0 0,-2-2 0 15,1 0 0-15,-5 0 0 0,0 1 1 0,0-2 1 16,0 3 2-16,-7-3 0 0,-2 1 0 15,0 1 0-15,-3-1 0 0,1-2 0 16,-2 0-2-16,-3-4-1 0,3-2-1 16,-1 6-1-16,0-6 1 0,-1 0-1 15,0 0 0-15,5 0 2 0,-2-4-1 16,1 4 2-16,4-4 0 0,1-1-1 16,4 2 1-16,2-1-2 0,-5 1 0 15,5-4-1-15,0 2-1 0,0-2 0 0,0 0-1 16,0-1 0-16,4 1 0 0,-4 0 0 15,6-1 0-15,-2 1 0 0,2 2 1 16,3-2-1-16,-1 0 0 0,1 0 1 16,3 1-1-16,-1 0 0 0,-1-1-1 15,2 0 1-15,0 1 0 0,-4 0-1 16,4-2 1-16,0 1-1 0,0 2 1 16,-3-5 0-16,4 3 0 0,-3-1 0 15,-1 1 1-15,-1-2 0 0,-3 1 0 0,0-1 2 16,-3 1 0-16,-2-1 1 0,0-2 1 15,0 0-1-15,0 1 1 0,0-1-1 16,0 1 0-16,-6 0-1 0,0 0 0 16,-2 3-1-16,-1 1 0 0,-2 0 0 15,-3 3-1-15,0-1 0 0,-3 4-1 16,-1 0 0-16,1 0 0 0,0 0 0 16,-1 7 0-16,3-1 0 0,1 2-1 15,0 1-3-15,4 2-4 0,2 1-5 16,0 0-6-16,2 0-9 0,2-1-101 0,4-3-101 15,-3 2-244-15</inkml:trace>
  <inkml:trace contextRef="#ctx0" brushRef="#br1" timeOffset="156568.81">23338 5513 356 0,'-5'3'78'0,"-2"1"1"15,5 1-57-15,-3 0-6 0,-1 0 1 16,0-1 2-16,0 2 1 0,4 0 1 15,-3 0-1-15,5 0-4 0,-3 2-3 0,3 2-3 16,0-2-3-16,0 1-2 0,0 1-1 16,0-1-1-16,3 0-1 0,3 1 0 15,1 0 0-15,-1-2 0 0,0 2 0 16,1 1 0-16,1-2 1 0,3-1 0 16,-3 0 1-16,4-1-1 0,0-2 1 15,3-1-1-15,-2 1 0 0,4-5 0 16,-2 0 0-16,2 0-1 0,-2 0 2 15,-1-5 0-15,2 1 2 0,-2-1 0 0,-1-1 1 16,0 0 0-16,-4 0 0 0,4-3-1 16,4 1-1-16,-4 0-1 0,1-2-1 15,-1 0 0-15,-1-2 0 0,2 0-1 16,-7 2 1-16,-1 0 0 0,-2-1 1 16,-4 0 0-16,0 0 0 0,0 1 1 15,0-2 0-15,-9 1 0 0,2 0 1 16,-2 1-2-16,-2-1 1 0,-1 1-1 0,-1 0 0 15,3 2-1-15,-1 1 0 0,-2-3-1 16,1 3-1-16,3 1 1 0,-5 1-2 16,-2 2 1-16,0 3 0 0,0 0-1 15,1 0 0-15,-2 0 1 0,2 7-1 16,1 0 0-16,0-1 0 0,2 5 1 16,-1-2-1-16,2-1 1 0,3 4-1 15,-3-1-1-15,7-2-7 0,-1 3-9 16,1-5-110-16,4 3-105 0,0-4-271 15</inkml:trace>
  <inkml:trace contextRef="#ctx0" brushRef="#br1" timeOffset="179898.91">2772 9664 232 0,'-6'4'50'0,"1"-1"-1"16,0 1-39-16,5-1-7 0,-6 2-1 16,6 0 4-16,-10 1 12 0,2-3 10 15,-1 4 6-15,1 0 5 0,1 1 1 0,0-1 1 16,-1 1-3-16,8 1-11 16,-3 0-11-16,3 1-7 0,0 0-2 0,0 0-3 15,0 1-1-15,0 2-1 0,0-1 0 16,3 2 0-16,0-2 0 0,4 0 0 15,-1 0-1-15,4 1 1 0,0-1 0 16,-1 0 0-16,3 0-1 0,2 3 1 16,-4-3-1-16,4 3 0 0,-2-2 0 15,1 0 1-15,0-1-1 0,-2-1-1 16,-2-1 1-16,3-2 0 0,-2 1 0 0,2-4 0 16,0 2 1-16,5 0-1 0,-4-3 0 15,2 2 0-15,-2-1 0 0,5-2 1 16,-4 2-1-16,1-1 0 0,1-4 0 15,0 5-1-15,1-5 1 0,-1 0 0 16,2 0 1-16,2 0-1 0,2 0 0 16,-3 0 0-16,5 0 0 0,0 0 0 15,-2-5 1-15,-1 1-1 0,2-1 1 16,-3-1 1-16,0 0 2 0,-4-4 0 16,1-2 0-16,-4-2 1 0,1-1 1 15,-2-2 0-15,0-2-2 0,0 2 1 0,-3-3-1 16,1 1 0-16,-1-1 0 0,2 1 0 15,-3-1 1-15,-2 3 0 0,1-3 0 16,-2 0 1-16,-3 1-1 0,-2-1 0 16,6 1 0-16,-6 0-1 0,0 1 0 15,0 0-2-15,0 0 1 0,0 1-1 16,-6 3 0-16,0-3 0 0,2 3 0 16,-2-1 0-16,0 0 0 0,-4 1-1 0,3-1 0 15,-2-1 0-15,-2 1 0 16,3-2 0-16,-4-1-1 0,1 0 1 0,2 1-1 15,-3 2 1-15,-1 1-1 0,0 1 1 16,1 1 0-16,-1 1 0 0,-1 1-1 16,-2 0 1-16,-2 0-1 0,-1 0 0 15,-3 0-1-15,-1 1 1 0,0 4-1 16,0-2 0-16,4 3 1 0,-1 4-1 16,1-3 1-16,1 3-1 0,3 0 1 15,-4 0-1-15,0 0 1 0,1 3-1 0,-2-3 1 16,0 6-1-16,0-1 0 0,-2 2 1 15,-1 1-1-15,2 2 0 0,2 2 0 16,-2 0 0-16,2 3 1 0,1 3-1 16,2 4 0-16,-3 3 1 0,0 4-1 15,-1 3-4-15,-1 3-8 0,-2 3 6 16,0 4-122-16,0 2-107 0,4 2-275 16</inkml:trace>
  <inkml:trace contextRef="#ctx0" brushRef="#br2" timeOffset="186846.84">13607 7289 418 0,'0'-4'92'0,"0"1"1"0,0 3-64 16,0-5-17-16,0 5 0 0,0 0 2 15,0-5-1-15,0 5 2 0,0 0-1 16,0 0-1-16,0 3-3 0,0-3-2 16,0 7-3-16,0 1-1 0,-4 4-1 15,0-1 0-15,4 4 0 0,-5 2 0 16,5-2 0-16,-5 2 0 0,5-4 0 0,-4 0 0 16,4-4-1-16,0 1 0 0,-4-3 0 15,4 0-1-15,0 0 0 0,0-3 1 16,0 2-1-16,5-3 0 0,-2 1 1 15,2-4-1-15,0 6 1 0,1-6-1 16,2 6 0-16,0-6 0 0,-1 6 0 16,1-1 0-16,0-1-1 0,1 1 1 15,-2 1 0-15,1 2-1 0,1-2 1 16,-3 2-1-16,1 1 0 0,-2-2 1 0,1 3-1 16,-2-2 1-16,-4 3-1 0,7-3 0 15,-7 4 1-15,3-3-1 0,-3 3 0 16,0 0 0-16,-5 3 1 0,5 1-1 15,-8 0 0-15,2 0 0 0,-1 1 1 16,-2-3-1-16,-2 1 2 0,1-5 1 16,-5-2 3-16,2-1 1 0,2-3 2 15,-2 0 1-15,0-4 2 0,0 0-1 16,0 0 0-16,1 0-1 0,-1 0 0 0,3-5-1 16,-1 2-1-16,3-2 0 0,2 2-2 15,2-1-1-15,4 0-1 0,-3 0-3 16,3-3-4-16,0 2-6 0,0-4-6 15,6 1-8-15,-1-2-11 0,-1-1-100 16,0 0-102-16,2 1-248 0</inkml:trace>
  <inkml:trace contextRef="#ctx0" brushRef="#br2" timeOffset="187158.28">13577 7368 549 0,'0'-8'114'0,"0"-2"0"0,0 2-101 15,6-1-7-15,2 1-2 0,-1-1-2 16,3 3 0-16,2 1-1 0,-5-1 0 0,-1 2 1 16,3 4 0-16,-1-4 1 0,-1 4 1 15,2 0 0-15,-2-4 1 0,5 4 0 16,-2 0 0-16,0 0-1 0,3 0 0 15,-1 0-1-15,2 0 0 0,-4 0-1 16,-1 0 1-16,3 0-1 0,-4 0 0 16,1 0-1-16,0 0 0 0,-1 0 0 15,2 6-1-15,1-6-5 0,-3 6-5 0,-2 3-7 16,0 1-39-16,-6 3-67 16,0 1-94-16,-4 3-217 0</inkml:trace>
  <inkml:trace contextRef="#ctx0" brushRef="#br2" timeOffset="187538.31">13965 7754 503 0,'0'0'110'0,"0"4"1"15,4-4-71-15,-1 0-35 0,1 6-3 16,2-6 0-16,-2 5 0 0,-4 1 0 16,5-6-1-16,-5 7 1 0,0-3 2 15,0 0 0-15,0 1 1 0,0-2 0 16,-5-3 0-16,5 5 0 0,0-5-1 0,0 0-1 16,5 0 0-16,-5 0 0 0,4-5 1 15,-4 0 0-15,3-2 2 0,-3 2 0 16,6-1 1-16,-6 2 2 0,0-1 0 15,0 2 1-15,0 3 0 0,3 0 0 16,-3 0-2-16,0 0-1 0,0 0-1 16,0 0-1-16,-3 0-2 0,3 4-1 15,0 2-1-15,0-4 0 0,-4 4 0 16,4 0-7-16,0 0-8 0,0 0-13 0,0-1-106 16,0-5-107-16,0 0-270 0</inkml:trace>
  <inkml:trace contextRef="#ctx0" brushRef="#br2" timeOffset="188288.61">14253 7444 461 0,'0'-4'97'0,"0"4"0"0,0-8-82 16,0 5-9-16,0-1-1 0,0-1-1 16,5 2 3-16,-5-2 2 0,6 1 0 15,-3 0 0-15,1 0 1 0,2 0 0 16,4-1-2-16,1 0-3 0,5 2-2 16,0 0-1-16,3 3 0 0,1 0-1 15,-1 0 0-15,1 0 0 0,-1 3-1 0,-3 4 2 16,-3-2-1-16,-2 0 0 15,-1 2 0-15,-2 1 1 0,-5 1 0 0,-3 2 1 16,0 1 1-16,-6 4 0 0,-1-4 1 16,-5 3 0-16,2 1 1 0,-6-4 0 15,-2 0 0-15,2-2-1 0,-2 0 0 16,1-2-1-16,-1-1 0 0,2-2-2 16,3 0 1-16,0-1-2 0,6-4 1 15,3 6-1-15,0-6-1 0,4 0 1 0,4 0 0 16,2-4-1-16,1 4 1 0,6-7-1 15,0 7 0-15,3-7 1 0,0 7-1 16,1 0 1-16,-1 0-1 0,1 0 1 16,-2 0-1-16,1 7 0 0,-2 0 0 15,-1-3 1-15,-3 1-1 0,3 2 0 16,-7 2 0-16,-1 0 0 0,0 1 0 16,-2 0 0-16,-3 2 1 0,0 1-1 15,-3-1 0-15,-2 2 1 0,-2 0 0 0,-4-1 2 16,-2-1 1-16,-2 2 1 0,0-4 2 15,-3-1 1-15,1-1 1 16,-2 1-1-16,3-3 0 0,-1-1-1 0,4-1-1 16,0 1-2-16,4-5 0 0,1 4-2 15,3-4-1-15,-1 4-4 0,6-4-6 16,0 0-5-16,0-4-10 0,0 0-78 16,9-3-30-16,0-3-91 0,1-1-193 15</inkml:trace>
  <inkml:trace contextRef="#ctx0" brushRef="#br2" timeOffset="188692.84">14706 7265 334 0,'0'0'85'16,"0"0"0"-16,0 0-9 0,0 0-60 16,0 0-3-16,0 0 0 0,0 0 1 15,0 0 3-15,0 5 0 0,4-1 0 16,0 1-1-16,0 5-3 0,2 0-2 16,0 6-1-16,4 0-2 0,-1 1 0 15,1 3-1-15,0 1 0 0,-2 1-1 16,3-1 1-16,-2 2 1 0,1 0 1 0,-5 1 1 15,0 2 1-15,-5-1 2 0,0-1 0 16,0 2 0-16,-8 0 1 0,0 2-1 16,-2 1-1-16,-2 0 1 0,-2-1-1 15,1 2-1-15,1-3 0 0,-5 0 0 16,0-4-2-16,-1 2-1 0,0-1-2 16,-1-4-1-16,-3 1-1 0,-2-5-2 15,0-2-9-15,1-2-11 0,-1-2-10 0,-2-3-114 16,1-7-113-16,1-5-283 0</inkml:trace>
  <inkml:trace contextRef="#ctx0" brushRef="#br2" timeOffset="190549.72">15801 7843 84 0,'6'-3'40'0,"0"3"9"15,0-7 5-15,1 7 3 0,2-3 3 16,-1 3-4-16,1 0-9 0,3-3-5 0,0 3-9 15,1 0-10-15,3 0-8 0,3 0-5 16,0 0-4-16,1 0 0 0,2 0-1 16,-1-5 1-16,-1 5 0 0,4-3 1 15,-4 3 2-15,0-4 0 0,1 4 1 16,-2 0 0-16,3 0-2 0,0 0 0 16,1 0-1-16,-4 0-2 0,3 0-1 15,-1 0-1-15,1 0 0 0,1 0-1 0,1 0 0 16,4 0 0-16,0 0 0 15,0 0 0-15,3 0-1 0,-1 0 1 16,0 0 0-16,-1 0 0 0,-3 0 0 0,3 4 0 16,-3-4 0-16,0 0-1 0,-1 5 1 15,1-5 0-15,-2 0-1 0,-1 0 0 16,1 0 1-16,0 0-1 0,0 0 1 16,2 0-1-16,-3 0 1 0,3 0-1 15,-3 0 0-15,3 4 0 0,0-4 1 16,-3 3-1-16,2-3-1 0,1 5 1 0,-1-5 0 15,-1 0 0-15,-1 4-1 0,1-4 1 16,-2 3 0-16,0-3-1 0,-3 5 1 16,1-5 0-16,-3 5-1 0,-1-5 1 15,3 3-1-15,-2-3 1 0,2 0 0 16,2 4-1-16,0-4 1 0,2 0-1 16,2 0 1-16,-3 0 0 0,3 0-1 15,0 0 1-15,1 0 0 0,-4 0 0 16,4 0 1-16,-3 0-1 0,-1-4 1 0,0 4-1 15,0 0 0-15,-3 0 1 0,2 0-1 16,-2 0 0-16,0 0 0 0,1 0 0 16,-1 0-1-16,0 0 1 0,1 4 0 15,-2-4-1-15,0 0 1 0,2 0-1 16,-1 0 0-16,-1 0 1 0,1 0-1 16,1 0 0-16,0 3 1 0,3-3-1 15,-4 0 0-15,1 4 0 0,0-4 0 0,0 3 1 16,0-3-1-16,0 0 0 15,0 5 0-15,0-5 0 0,-1 6 1 0,1-6-1 16,1 4 0-16,-4-4 1 0,2 0-1 16,0 0 1-16,0 0-1 0,2 0 1 15,-1-4-1-15,0 4 0 0,0 0 0 16,5-6 1-16,-5 6-1 0,5 0 1 16,-1 0 0-16,1 0 1 0,3 0-1 15,-2 4 1-15,-3-4 1 0,3 3-1 16,-1-3 1-16,1 0 0 0,-2 0 0 15,-3 4 1-15,4-4 0 0,-4 0 1 0,1 6-1 16,-2-6 2-16,0 0-1 16,0 0 1-16,-1 0-1 0,-1 0 0 0,-1 0 0 15,3-5 0-15,0 5-2 0,-3-5 0 16,-2 5-1-16,0-4 0 0,-2 0-1 16,-2 4-5-16,1-4-9 0,-6-3-109 15,-6 0-102-15,0-3-265 0</inkml:trace>
  <inkml:trace contextRef="#ctx0" brushRef="#br2" timeOffset="191710.18">16372 7091 421 0,'0'0'99'0,"0"-5"1"0,-3 5-56 16,3-4-27-16,0 4-6 0,0-3-5 16,0 3-2-16,0-5 0 0,0 5 0 15,0-4 1-15,-3 4 1 0,3 0 1 16,0 0 0-16,0 0 1 0,0 0-1 15,0 0 0-15,0 0-2 0,0 0 0 16,0-4 0-16,0 4 0 0,0 0 0 16,0 0 1-16,-4 0-1 0,4 0 0 15,0 0-1-15,0 0 0 0,-4 0-1 0,4 0-1 16,-4 0 0-16,4 6-1 0,-5-6-1 16,-1 7 1-16,1-1 0 0,-1-1-1 15,1 2 1-15,-1 0 0 0,2 2-1 16,-1 0 1-16,0 1-1 0,-1 2 1 15,0 0-1-15,2 3 0 0,-2 0 1 16,0 1-1-16,2 0 0 0,0 0 1 0,4 3-1 16,0 1 1-16,0 0-1 0,0 0 1 15,6 2-1-15,-1 0 1 0,4 0-1 16,-1-1 1-16,0-4 0 0,2-2 0 16,0 2 0-16,3-1 0 0,0-3 0 15,-3-5 0-15,0-2-1 0,1 1 1 16,-3-3-5-16,1-4-7 0,0 0-77 15,-1-5-31-15,-3-3-87 0,5-3-199 0</inkml:trace>
  <inkml:trace contextRef="#ctx0" brushRef="#br2" timeOffset="192329.41">16718 7113 415 0,'0'0'87'0,"0"0"1"0,0 4-73 16,6 2-10-16,-3 0 0 0,-3 2-1 15,3 2 1-15,-3 2 3 0,0 2 2 16,4 0 0-16,-4 1 1 0,0-1-1 15,0 1 0-15,5-1-2 0,-5-1-1 16,0-4-3-16,5 3-1 0,-5-4-1 0,0 0 0 16,6 1-1-16,-6-3 1 0,0-3-1 15,0-3 1-15,0 7-1 0,0-7 2 16,0 3 2-16,0-3 2 0,3 0 0 16,-3-6 0-16,0 2 0 0,0-1 0 15,0-4-2-15,4-1-1 0,-4 0-3 16,8-2 1-16,-2 1-1 0,2-3 0 15,0-1-1-15,1-1 1 0,4 3 0 0,-2-2-1 16,6 3 0-16,-2 0 1 0,1 0-1 16,3 5 0-16,0 1 0 0,-1 0 1 15,0 0-1-15,-3 1 0 0,2 3 1 16,-2 2-1-16,-4-4 0 0,-1 4 0 16,2 0 1-16,-4 4-1 0,-2 1 0 15,-1 0 1-15,2 2-1 0,-7 2 1 16,5 2-1-16,-5 0 1 0,0 1 0 15,0 3 1-15,0-2-1 0,0 0 1 16,-5 1 1-16,5-1 0 0,0 0 0 0,-2-2 1 16,2 4 0-16,0-4 1 0,0 1-1 15,2-1 0-15,-2-2-1 0,8 2 0 16,-5-5 0-16,3 1 0 0,2-2-1 16,1-2 0-16,0-3 0 0,3 0-1 15,-2 0 1-15,4 0-1 0,-2 0-2 16,3 0-7-16,0-5-37 0,-2 0-76 15,0-2-94-15,4 0-235 0</inkml:trace>
  <inkml:trace contextRef="#ctx0" brushRef="#br2" timeOffset="192575.34">17398 7328 516 0,'0'0'116'0,"7"3"0"16,2-3-60-16,1 4-51 0,2-4-3 16,3 3 0-16,-2-3 0 0,2 0-1 0,-2 0 0 15,0 0 1-15,-3 0-1 0,1-5 1 16,-1 5 1-16,1 0-1 0,-1-4 1 16,5 4 0-16,-1 0-1 0,1-4 0 15,4 4-1-15,0-5-5 0,1 5-8 16,-2-4-37-16,-1-1-71 0,-1 2-93 15,0 3-227-15</inkml:trace>
  <inkml:trace contextRef="#ctx0" brushRef="#br2" timeOffset="192976.52">17856 7399 526 0,'4'-7'110'0,"2"-2"-1"16,0-2-98-16,2-1-7 16,1-3-2-16,2-2-1 0,-3 0 0 0,-3 1-1 15,1-1 2-15,-1 1 2 0,-5 0 2 16,6 1 0-16,-6 2 1 0,5-1-1 16,-1 5 0-16,2 2-1 0,-1 1-2 15,1 2-1-15,-3 4 0 0,1 0-2 16,-4-3 1-16,2 3 0 0,-2 4-1 15,0 1 1-15,0 3-1 0,5 0 1 16,-5 2 0-16,0 2 0 0,0 1 0 16,0-1 0-16,3 0-1 0,-3 2 1 15,0 0 0-15,4 3 1 0,-4-1-1 0,3 1 1 16,-3 0 0-16,0 1 0 0,4 0 0 16,-4-1 0-16,6 0-1 0,-6-1 0 15,3-1 0-15,1 0 0 0,-1-3-1 16,1-2 1-16,-4-2-3 0,6-1-4 15,-2-4-5-15,-4-3-9 0,5 0-79 16,-5 0-21-16,0-10-84 0,5 0-175 16</inkml:trace>
  <inkml:trace contextRef="#ctx0" brushRef="#br2" timeOffset="193326.25">18206 7090 287 0,'6'3'65'0,"0"1"1"0,0 2-42 0,2-1-15 16,-2 2-4-16,0 1-1 0,0 1 6 16,-3-1 9-16,1 1 5 0,-4 1 3 15,6 1 4-15,-6 2 3 0,0 1 1 16,2 1-7-16,-2 0-7 0,0 0-6 15,0 2-2-15,5 1-2 0,-5-1-1 16,0 0 0-16,0 4 1 0,-5 0 0 16,2 0 1-16,-3 0 0 0,0-1-1 15,-1-3 0-15,-2 3-1 0,0-5-1 0,0 0 0 16,-1-2-2-16,0-1-1 0,0-4-2 16,4-1 0-16,-1-1-2 0,0-3 0 15,1-3-2-15,2 0-5 0,4 0-6 16,-4 0-11-16,4-7-103 0,0 0-100 15,2-4-256-15</inkml:trace>
  <inkml:trace contextRef="#ctx0" brushRef="#br2" timeOffset="193724.86">18611 6970 304 0,'0'0'92'16,"0"8"5"-16,0-4-34 0,-3 4-7 15,3 1-7-15,-5 0-12 0,5 0-9 16,-6 2-6-16,4-1-2 0,-4 0-3 15,4 1-2-15,-2 0-2 0,4 0 0 16,-6 0 0-16,6 1-2 0,-5-1 1 16,5 3-1-16,-6-2 0 0,2 2-1 0,-1 2-1 15,3-3-1-15,-3 1-1 0,1 0-1 16,1 1-1-16,-2-2-1 0,5 0-1 16,-3-4-1-16,3 3 0 0,0-1 0 15,-5 0-1-15,5 0 0 0,0-1 0 16,0 1 0-16,0 1-3 0,6-3-5 15,-6 2-7-15,4-3-7 0,0 2-11 16,-4-2-103-16,6 1-106 0,-6-1-253 16</inkml:trace>
  <inkml:trace contextRef="#ctx0" brushRef="#br2" timeOffset="193916.6">18507 7604 567 0,'-7'3'122'0,"7"-3"1"16,0 0-100-16,0 0-7 0,0 0-3 0,0 0-3 16,0 0 0-16,0 0 2 0,0 0 0 15,0 0 0-15,0 0-2 0,0 0-2 16,0 0-4-16,0-3-14 0,-4 3-76 16,-2 0-49-16,-1 0-103 0,-3-5-235 15</inkml:trace>
  <inkml:trace contextRef="#ctx0" brushRef="#br2" timeOffset="195261.59">17010 8218 478 0,'0'0'109'15,"0"0"-1"-15,0 8-55 0,5-3-45 16,-1 1-5-16,1 2-1 0,-1 1 0 15,2 4 0-15,0 1-1 0,-3 4 0 16,2 1 1-16,0 2 0 0,-2 3 1 16,1 1 0-16,1 0 1 0,-1 0 0 15,0-2-1-15,2-3 1 0,-1-2-1 16,-2-2 0-16,-3-3 0 0,4-6 1 0,-4-2 2 16,0 0 3-16,0-5 3 0,0 0 1 15,0 0 0-15,0-7 0 0,0 1-2 16,0-5-1-16,0-2-4 0,2-2-3 15,-2-2-1-15,6-2-1 0,-1 0 0 16,0 0-1-16,1 1 1 0,2-2-1 16,0 2 1-16,4-1-1 0,-3 3 0 15,3 0 1-15,1 2 0 0,-1 2-1 16,-1 2 0-16,-1 4 1 0,-1 0-1 0,1-1 0 16,-1 7 0-16,-4-3 0 0,3 3 0 15,-1-4 1-15,0 4-1 0,-3 0 0 16,4 4 0-16,-4-4 0 0,0 8-1 15,0-3 1-15,-4 2 0 0,5 2 0 16,-5 2-1-16,0 2 1 0,0 2 0 16,0 0 1-16,-5 0-1 0,5 0 0 15,-3 0 0-15,3 0 1 0,0-2-1 16,0-1 0-16,0-1 1 0,0-2-1 0,3 2 1 16,-3-2-1-16,6-1 1 0,-1 0-1 15,0 1 1-15,-2-1-1 0,3 1 1 16,0-2-1-16,0-2 0 0,0 0 1 15,1-5-1-15,3 5 1 0,-1-5-1 16,1 0 1-16,2-5-1 0,2-1 1 16,3-1-2-16,-3-2-6 0,1-2-8 15,1-3-11-15,-1-2-105 0,1-2-106 16,0-2-266-16</inkml:trace>
  <inkml:trace contextRef="#ctx0" brushRef="#br2" timeOffset="195631.1">17726 8132 482 0,'0'0'105'0,"0"0"-1"16,0 6-71-16,0-6-29 0,0 3-2 15,0-3 0-15,0 4 1 0,0-4 2 16,0 5 2-16,0-5 2 0,0 6 1 15,0-2 1-15,-6 1 1 0,6 0-1 16,0 3-1-16,-3-1-3 0,3 2 0 16,0 1 0-16,0-1 1 0,0 1 1 15,0-1 2-15,0-1 0 0,-6 0 1 16,6 1 0-16,0-2-2 0,-2 3 0 0,2-4-2 16,-3 3-1-16,3 2-1 0,-4-1-1 15,4 0-1-15,0 1-1 0,0-3-1 16,0 2 0-16,0-4-1 0,0 0 1 15,0-1-1-15,0-1 0 0,0 0-1 16,0-4 1-16,0 4-4 0,0-4-5 16,0 7-8-16,0-7-9 0,0 5-70 15,-5 0-42-15,0-1-96 0,-2 3-207 0</inkml:trace>
  <inkml:trace contextRef="#ctx0" brushRef="#br2" timeOffset="195947.26">17653 8655 423 0,'0'0'98'0,"0"0"3"0,0 0-58 16,0 4-17-16,0-4 3 0,0 0 5 15,0 0 2-15,0 0 1 0,0 0 0 16,0 0-1-16,0 0-2 0,0 0-1 16,0 0-2-16,0 0-2 0,0 0 0 15,0 0-1-15,0 0-1 0,0 0-4 16,0 0-3-16,0 0-4 0,0 0-4 0,0 0-5 16,0 0-2-16,0 0-8 0,0 0-15 15,0 0-21-15,0 0 35 0,-7-4-167 16,0 4-137-16,-5 0-343 0</inkml:trace>
  <inkml:trace contextRef="#ctx0" brushRef="#br2" timeOffset="197251.9">19298 7868 348 0,'0'0'81'0,"0"0"0"16,5 0-39-16,-5-3-30 0,6 3-2 15,-3 0 6-15,1 0 0 0,0-4 2 16,3 4 1-16,2-4 1 0,-1 4-3 16,5-4-2-16,0 4-4 0,3-3-3 15,1 3-2-15,6 0-1 0,0 0-1 0,2 4 0 16,0-4-1-16,2 6-1 0,-2-6 1 15,0 3-1-15,-2-3 0 0,-1 0-1 16,-2 0 1-16,-4 0-1 0,1-3-1 16,-3 3-7-16,-4-6-34 0,-1 2-67 15,-3-4-84-15,-6-1-209 0</inkml:trace>
  <inkml:trace contextRef="#ctx0" brushRef="#br2" timeOffset="197523.8">19506 7720 381 0,'0'0'94'16,"0"5"0"-16,2-5-14 0,3 6-72 16,-5-2-6-16,6 1 0 0,-6 1 2 0,6 1 1 15,-6 0 1-15,3 2 2 16,-3 1 2-16,0 3 1 0,4 1 1 0,-4-1-1 15,7 1-1-15,-4 2-2 0,1 0-2 16,0-2-2-16,-1 1-1 0,2 2-1 16,-2-3 0-16,2 1 0 0,-5 1-1 15,5-2-2-15,-5-1-8 0,5 0-61 16,-5-2-39-16,3-3-84 0,-3 1-191 16</inkml:trace>
  <inkml:trace contextRef="#ctx0" brushRef="#br2" timeOffset="198607.81">20060 7928 333 0,'7'0'84'16,"-2"0"2"-16,2 0-31 0,1-3-35 15,2 3-5-15,0 0 0 0,2 0 0 16,0 0-1-16,2 0 0 0,-1 0-1 16,2 0 0-16,1 0-1 0,-1 3-1 15,1-3-2-15,0 0-3 0,0 0 0 16,0 0 0-16,1 0-1 0,-1 0 0 0,3 0 1 15,1 0-1-15,-1-3 0 0,1 3 0 16,3-6 0-16,-1 6-1 0,2 0-1 16,-2-3 0-16,4 3-1 0,2 0 0 15,0 0-1-15,0-3 0 0,-1 3 0 16,-1 0 0-16,0 0-1 0,-3 0 1 16,-1 0 0-16,-2 0-1 0,-1 0 1 15,-1 3-1-15,-3-3 1 0,3 0 0 16,-4 3-1-16,5-3 1 0,0 0 0 15,-5 0-1-15,6 0 1 0,-2 0-1 0,1 0 1 16,0 0-1-16,-4 0 0 0,5 5 1 16,-2-5-1-16,2 4 0 0,-1-4 0 15,-1 4 0-15,2-4 1 0,-2 0-1 16,1 4 0-16,-1-4 1 0,1 0-1 16,0 0 1-16,-1 0-1 0,-1 0 1 15,1 4-1-15,-2-4 0 0,-1 0 1 16,-2 0-1-16,1 0 0 0,-1 0 0 0,0 0 1 15,0 0-1-15,0 0 0 0,1 0 0 16,2 5 1-16,-1-5-1 0,-1 0 0 16,1 0 1-16,-1 0-1 0,2 0 0 15,-3 0 0-15,5 0 1 0,-3 0-1 16,5 4 0-16,0 1 0 0,2-5 1 16,-1 3-1-16,1 4 0 0,2-7 1 15,-4 0-1-15,4 4 1 0,-3-4-1 16,-1 0 1-16,0 0-1 0,-1 0 0 15,0 0 1-15,1 0-1 0,1 0 1 16,1 0-1-16,-1 0 0 0,-1 0 1 0,0 0-1 16,0 0 0-16,5 0 1 0,-5-4-1 15,0 4 1-15,0 5-1 0,6 0 1 16,-3-5 0-16,-1 4 0 0,-1-4 1 16,4 0 0-16,0 0 0 0,-1 0 0 15,-1 0-1-15,1 0 1 0,-2 0 0 16,-3 0-1-16,5 0 1 0,-2 0-1 15,-3 0 0-15,0-4 0 0,2 4 0 0,-2 0 0 16,5 0 0-16,-5 0 0 0,0 0 0 16,1 0 1-16,0 0-1 0,0 0 0 15,1 0 0-15,5 4 1 0,0-4-1 16,0 3 0-16,5 2 0 0,-3-2 0 16,1-3 0-16,-2 0 0 0,-1 0-1 15,0 0 1-15,-1 0 1 0,-2 0 0 16,0 3 0-16,2-3 1 0,1 4 1 0,-2-4 1 15,5 0-1-15,0 0 0 0,1 4 0 16,-1-4-1-16,3 0 0 0,4 3-1 16,-2-3 0-16,-1 4 0 0,-1-4 0 15,1 0 1-15,-6 0-1 0,4 5 1 16,-5-5 0-16,-4 0 0 0,3 0 0 16,-5 0 0-16,3 0 0 0,-3 0-2 15,-5-4 1-15,5 4-1 0,-4 0 0 0,0 0 0 16,-3 0 0-16,0-4 0 0,-2 4-1 15,-3 0-1-15,-1 0-4 0,0-4-6 16,-7 2-12-16,0-3-109 0,-3 0-108 16,-7-4-273-16</inkml:trace>
  <inkml:trace contextRef="#ctx0" brushRef="#br2" timeOffset="199755.37">20318 7103 309 0,'0'4'79'0,"-6"-4"2"0,2 6-30 15,4-2-27-15,-7-1-6 0,5 2-3 16,-2 2-2-16,0-2-2 0,0 3 1 0,-2 1 0 16,2 0 0-16,0 3 0 0,-1 0 0 15,-1 3-1-15,4-2-1 0,-3 3-1 16,3-1 0-16,2 4-1 0,-4 1-1 16,4 2-1-16,0 2 0 0,0-1 0 15,0 4-1-15,5-1-1 0,0-1 0 16,2-2-1-16,0-3 0 0,1 0-1 15,3-3 1-15,0-1-1 0,0-4 0 16,2-2-1-16,-1-4 1 0,0-2 0 16,0-4-2-16,-3 0-6 0,4 0-44 0,-2-7-60 15,-2-4-85-15,3-1-210 16</inkml:trace>
  <inkml:trace contextRef="#ctx0" brushRef="#br2" timeOffset="200344.29">20575 7190 426 0,'0'0'94'0,"-3"0"-1"0,3 0-56 16,0 5-34-16,0-5-3 0,0 7 0 15,0-2 0-15,3 0 1 0,-3 1 1 16,0 0 0-16,0 2 2 0,0 0 0 15,4 0 1-15,-4 2 0 0,5-1-1 16,-2 3 0-16,1 0-1 0,0 2 0 16,1-1-1-16,-1 1 0 0,-1 1 0 0,-3-2 0 15,5-1 0-15,-5-2 0 0,5-1-1 16,-5-1 1-16,0-4 0 0,0-1 0 16,0-3 4-16,0 4 3 0,3-4 3 15,-3 0 0-15,0-4 1 0,0 4-1 16,0-6 0-16,0-1-3 0,4 0-4 15,-4 1-3-15,2-4-1 0,-2 0 0 16,7-1 0-16,-3 0 0 0,0-2-1 0,1-1 1 16,3 2-1-16,1 2 1 0,-1-1-1 15,1 0 0-15,2 5 1 0,0-2-1 16,-2 2 0-16,3 1 1 0,-4-1-1 16,2 6 0-16,-1-4 0 0,-2 4 1 15,2 0-1-15,-2 0 0 0,2 0 0 16,-2 0 0-16,0 0 0 0,3 0 0 15,-1 4 0-15,1 0 0 0,-1 1 0 16,-1 0 0-16,3 1 0 0,-4 1 1 0,4 0-1 16,-4 2 0-16,-1 1 0 15,-3 0 1-15,3 1-1 0,-2 0 1 0,-4 1-1 16,5 0 2-16,-5-3-1 0,0 1 1 16,0 0-1-16,0-1 1 0,0 0 0 15,0 2 0-15,0-2 0 0,0 2-1 16,0 1 0-16,0-2 0 0,0 1-2 15,0-2-7-15,0 0-11 0,0-2-99 16,-4-2-99-16,4-5-250 0</inkml:trace>
  <inkml:trace contextRef="#ctx0" brushRef="#br2" timeOffset="200607.59">21106 7360 568 0,'5'0'116'0,"4"0"1"0,3 0-107 0,3 4-7 15,1-4-1-15,1 0 0 0,-5 0-1 16,1 0 0-16,-2 0 0 0,-8 0 0 16,6 0 1-16,-1 0-1 0,0 4 1 15,-1-4 0-15,3 0 0 0,0 4-1 16,2-4 1-16,1 5-1 0,-4-5-1 15,1 0-4-15,-3 3-5 0,1-3-9 16,1 0-70-16,-6-6-31 0,3 2-86 0,0 1-187 16</inkml:trace>
  <inkml:trace contextRef="#ctx0" brushRef="#br2" timeOffset="201059.18">21405 7267 525 0,'0'-5'109'0,"7"0"0"0,0 1-96 15,4-3-11-15,-2 1-2 0,3 0 0 16,0-1-2-16,-3 1 1 0,3 3 1 16,-4-1 3-16,1 0 0 0,0 4 0 15,-1-3 0-15,4 3 0 0,2 0 0 16,-2 4-1-16,2 0-1 0,-1 0 0 15,-1 4 0-15,1-3 0 0,-6 3-1 0,3 0 1 16,-2 0 0-16,-1-1 0 0,-1 2 0 16,-1-2 0-16,-2 5-1 0,-3 0 2 15,7-2-1-15,-7 2 0 0,-7 1 0 16,5-1 0-16,-4 0 1 0,-1-2-1 16,-4 1 1-16,3-1-1 0,-3 0 1 15,2 0-1-15,-4 1 0 0,2 0 0 16,-2-1 0-16,1 1 0 0,4-1 0 15,0 2 0-15,1-3-1 0,2-1 1 0,5 0 0 16,-5-1 0-16,5 0 0 16,5-2 0-16,0 0 0 0,1-2 0 0,4 0 1 15,1-3-1-15,1 6 1 0,3-6-1 16,-2 0 0-16,5 0 0 0,-3 3 0 16,3-3 0-16,-3 0-2 0,2 0-6 15,-3 0-10-15,-1 0-100 0,-2-4-98 16,-1-2-250-16</inkml:trace>
  <inkml:trace contextRef="#ctx0" brushRef="#br2" timeOffset="201499.54">21827 7157 125 0,'9'0'26'0,"2"0"3"0,-2-3-5 15,-2 3 16-15,3 0 13 0,-4 3 8 16,-1-3 4-16,-1 4 3 0,2 2-1 0,0 2-16 16,1 0-19-16,0 1-12 0,0 3-8 15,1 2-3-15,3-2-4 0,-2 1 0 16,0 0 1-16,0-2 0 0,-3 1 2 15,1 4 1-15,-1-3 1 0,-1 2 1 16,-1 0-1-16,-4 1 0 0,4 0-1 16,-4 0-2-16,0 1 0 0,0-3-1 15,0 4 0-15,-4 0-1 0,-1-1 1 0,-1 0 0 16,-1-1 0-16,-3 0 1 0,1-2-1 16,-2 0 0-16,-1-1 0 0,4-3-1 15,0 2-1-15,1-4 1 0,2-1-2 16,-1 0 0-16,3-3 0 0,3 1-1 15,-4-5-1-15,4 0 1 0,0 3-1 16,0-3-1-16,0 0-2 0,0 0-7 16,0 0-8-16,0-5-75 0,4-1-34 15,-1-3-89-15,4-1-198 0</inkml:trace>
  <inkml:trace contextRef="#ctx0" brushRef="#br2" timeOffset="201885.12">22383 7045 280 0,'0'5'83'15,"-2"2"4"-15,-3 2-30 0,1 2-8 16,0-2-7-16,-2 2-9 0,0 0-7 16,0 1-3-16,0 0-4 0,3 2-1 15,-2 1-2-15,0 2 0 0,3-3-2 0,-3 4-1 16,2-1 0-16,3-3-2 0,-5 2 0 16,5-3-2-16,-5 2 0 0,5 2-1 15,0-3 1-15,0 3-2 0,0 0 0 16,0 0-1-16,0-2 0 0,0 0-2 15,0-1 0-15,5-2-2 0,-5 0 0 16,2-2 0-16,-2 0-1 0,6 0 0 16,-6-1-4-16,5-1-5 0,-5 0-9 0,2 1-18 15,-2-1-92-15,0 0-100 0,0 1-244 16</inkml:trace>
  <inkml:trace contextRef="#ctx0" brushRef="#br2" timeOffset="202066.86">22273 7724 633 0,'0'0'132'16,"-2"0"0"-16,2 0-118 0,5 0-13 16,-2-4-6-16,2 4-5 0,-3 0-3 15,-2-5-8-15,5 1-66 0,-5-3-44 16,0 7-89-16,-8-4-205 0</inkml:trace>
  <inkml:trace contextRef="#ctx0" brushRef="#br2" timeOffset="204543.15">20408 8189 356 0,'0'0'83'0,"-4"-7"1"0,4 7-52 0,0-3-8 15,-5 3-3-15,5 0-2 0,0 0-1 16,-2 0 1-16,2 0 0 0,-5 0-1 15,5 0-4-15,-6 6-2 0,2 1-2 16,-1 0-3-16,-1 1-1 0,0 2-2 16,-1 1-1-16,-1-1 0 0,-2 2-1 15,3 0 1-15,-1 0 0 0,-3 2 1 16,4 1 1-16,-1 2 1 0,-3 2 0 0,4 0 0 16,1 1 0-16,0 1 0 0,-2 0-1 15,6 0-1-15,2 0-1 0,-4-1 0 16,4 2-1-16,4-3 1 0,-2-2-1 15,6 0 0-15,0-2 0 0,1-3 0 16,3-1 0-16,-2 0 0 0,2-2-1 16,2 1 1-16,0-3-1 0,1-1 0 15,-1 0 0-15,0-1 0 0,0-3-1 16,3-2 0-16,-3 4-4 0,1-4-8 16,-2 0-33-16,4 0-75 0,-4-4-94 15,0 4-229-15</inkml:trace>
  <inkml:trace contextRef="#ctx0" brushRef="#br2" timeOffset="205116.98">20724 8358 506 0,'0'0'105'0,"4"0"-1"16,-1 5-95-16,2-1-6 0,-1 3-1 15,-1 0-1-15,-3 2 0 0,4 0 0 16,-4 2 1-16,0 3 0 0,0 1 0 16,0 2 1-16,0-1 1 0,0 1-1 15,0 2 1-15,3-2-1 0,-3-2 0 16,0 0-1-16,5-2 0 0,-5-1-1 16,0-2 0-16,5-2 0 0,-5 0 0 15,6-3 0-15,-6-1 0 0,0-4 0 0,0 0 1 16,3 0 0-16,-3 0 1 0,5 0-1 15,-3-7 0-15,4 2 1 0,0-5-1 16,1-1-1-16,0-2 0 0,4-4 0 16,-2 1 0-16,2-5-1 0,-2-2 1 15,3-1-1-15,1 0 0 0,0-1 1 16,0 1-1-16,4-1 0 0,-2 5 0 16,3 2 1-16,1 4-1 0,-4-1 0 0,1 3 1 15,-1 3-1-15,-1 2 0 0,-2 4 0 16,0 3 1-16,-3-7-1 0,-1 7 0 15,2 0 0-15,1 0 0 0,-6 5 0 16,0-1 0-16,0 1 1 0,-3 2-1 16,3 5 1-16,-3 0-1 0,-2-2 1 15,0 5 1-15,6 0-1 0,-1 5 1 16,-5-5 1-16,0 1 0 0,2 0 0 16,-2 0 0-16,0 2 0 0,0-1 0 15,0-3 0-15,0 3 0 0,5-3-1 0,-5-4-1 16,0 2 1-16,5-2-1 0,-5 0 0 15,3-2-1-15,-3-2 1 0,5-1-3 16,-5 4-4-16,5-9-6 0,-5 5-38 16,3-5-69-16,-3 0-92 0,6 0-223 15</inkml:trace>
  <inkml:trace contextRef="#ctx0" brushRef="#br2" timeOffset="205364.89">21322 8468 476 0,'0'-3'109'15,"7"3"0"-15,0-5-46 0,4 5-57 16,1-4-4-16,-3 1 0 0,4 3-1 16,-1-5 1-16,-4 5 1 0,2-6 1 15,-2 6 2-15,0-3 1 0,3 3 0 0,1 0-1 16,-1 0 1-16,3 0-2 0,1 0-1 15,-1 5-2-15,4-5-2 0,-2 4-5 16,0-4-7-16,-1 0-50 0,-2 0-56 16,-1-4-89-16,0-2-210 0</inkml:trace>
  <inkml:trace contextRef="#ctx0" brushRef="#br2" timeOffset="205903.15">21768 8307 328 0,'3'-4'80'16,"3"4"0"-16,5-5-22 0,-4 5-50 15,1-4-5-15,-1 4 3 0,1 0 5 0,1 0 3 16,-3 0 3-16,-1 0 0 0,1 0 1 15,0 0 0-15,3 7-5 0,-5-2-3 16,2 2-5-16,1 0-1 0,-3 2-3 16,-4 0 0-16,2 2 0 0,-2-5 2 15,-3 3 0-15,-1-2 2 0,-2 0 1 16,-1 1 2-16,-1-1 1 0,-2 1-1 16,2-2-1-16,1 0-1 0,1 0-1 15,0-1-2-15,3-3-1 0,3-2-1 0,-5 4-1 16,5-4 0-16,0 0-1 0,0 0 1 15,6 3-1-15,-4-3 1 0,5 0 0 16,2 5 0-16,1-5 1 0,2 4 0 16,0-4 0-16,1 7-1 0,0-3 1 15,0 3-1-15,-4 1 1 0,2-2-1 16,-2 2 0-16,0 0 1 0,-1 1-1 16,-2 0 0-16,1-1 0 0,-5 2 1 15,-2-1-1-15,0 1 0 0,0 0 0 0,-7-1 1 16,0 2 0-16,-5 0 0 0,2-2 2 15,-2-1 1-15,0 3 1 0,0-3 1 16,1 0 0-16,3-2 0 0,-1-2 0 16,2 2-2-16,2-3 0 0,0-3-2 15,2 0-2-15,3 0-4 0,-5 0-9 16,5 0-70-16,0-7-33 0,0 0-86 16,2 2-193-16</inkml:trace>
  <inkml:trace contextRef="#ctx0" brushRef="#br2" timeOffset="206338.61">22130 8213 402 0,'5'0'91'0,"-1"0"0"0,-1 0-45 16,4 0-42-16,-1 0-4 0,1 0 0 16,2 3 1-16,-4 2 2 0,1 0 1 15,0 2 2-15,2 0 2 0,-3 0 1 16,6 2 0-16,-4-1-1 0,1 2-1 16,3 2-2-16,-3 3 0 0,-1 2-1 15,1 0 1-15,1-1 1 0,-3 3 1 16,-3-1 2-16,1 1 1 0,-4-2 1 0,2 1 0 15,-2 1 0-15,0 0-1 0,-2 0 0 16,-2-3-1-16,-2 1 0 0,0-2 0 16,-2-2 0-16,2-3 0 0,-2 2 0 15,-4-5 0-15,5 0-1 0,-3-2 0 16,1 1-2-16,0-1-1 0,2-2-1 16,-2 2-1-16,3-5-2 0,2 6 1 15,0-6-4-15,4 0-4 0,0 4-3 16,0-4-5-16,0 0-5 0,4 0-9 0,4 0-76 15,-1-4-22-15,2-2-79 0,3 4-175 16</inkml:trace>
  <inkml:trace contextRef="#ctx0" brushRef="#br2" timeOffset="206732.99">22590 8195 321 0,'0'0'93'0,"0"0"2"0,0 5-16 15,-5-1-37-15,5 3-18 0,-2-1-7 16,2 3-3-16,-5 1-4 0,5-1 0 0,-6 0 0 15,6 1 0-15,-3 1 1 0,3 2 0 16,-4 0 0-16,4 1 1 0,-3 0-1 16,3 2 0-16,-4 2 0 0,4-3-1 15,0 2 1-15,-5-2 0 0,5-1 1 16,0 2-2-16,-2 0 0 0,2-2-1 16,0 1-1-16,0-1-2 0,-5-2-1 15,5-3-1-15,0 2-1 0,0-2-1 16,0-1 0-16,0-1-1 0,0-1 0 15,0 1-3-15,5-1-4 0,-5 0-7 0,0 0-10 16,0 2-102-16,0-2-5 0,2 4-87 16,-2 0-175-16</inkml:trace>
  <inkml:trace contextRef="#ctx0" brushRef="#br2" timeOffset="206925.19">22537 8839 628 0,'-7'0'136'16,"2"0"-1"-16,0-6-107 0,5 6-18 15,0 0-4-15,0 0-1 0,0 0-5 16,0 0 0-16,0 0-3 0,0-2-5 16,0 2-10-16,0-6-103 0,0 0-14 15,0 0-95-15,0-3-203 0</inkml:trace>
  <inkml:trace contextRef="#ctx0" brushRef="#br2" timeOffset="207768.55">23639 7863 464 0,'0'0'107'15,"-2"0"0"-15,2-3-61 0,0 3-31 16,0 0-7-16,0 0-2 0,0 0-3 16,5-4 0-16,-5 4 1 0,4 0 0 15,2-3 0-15,5 3 0 0,-2 0-1 16,6 0 1-16,-1 0-1 0,1 0-1 0,5 5 1 15,0-1-1-15,-2-4-1 0,2 6 0 16,-1-6 0-16,0 5 0 0,0-5 0 16,-3 0-1-16,3 0 0 15,-1 0-5-15,0 0-8 0,-3 0-36 0,-2 0-65 16,-5 0-88-16,4-3-212 0</inkml:trace>
  <inkml:trace contextRef="#ctx0" brushRef="#br2" timeOffset="208046.57">23676 8085 202 0,'5'0'76'0,"2"0"11"0,2 3-17 16,2-3-3-16,1 0-2 0,2 0-9 0,0 0-15 16,4 0-12-16,-2 0-9 0,4 0-7 15,3 0-4-15,-2-3-4 16,-1 3-1-16,3-4-3 0,-2 4-6 0,-2-6-15 16,2 6-62-16,-1-4-24 0,-3 4-77 15,-1 0-166-15</inkml:trace>
  <inkml:trace contextRef="#ctx0" brushRef="#br2" timeOffset="210988.92">24418 7928 186 0,'0'0'45'0,"0"0"1"0,0 0-14 16,6-3-6-16,-6 3 13 0,2-4 8 16,-2 4 4-16,5 0 2 0,-5-4-1 15,0 4-6-15,0 0-13 0,2 0-13 16,3 0-9-16,1 0-5 0,-1 0-2 15,3 0-2-15,0 0-1 0,5 0 1 16,1 0-1-16,2 0 1 0,-1 0-1 16,3 0 0-16,3 0 1 0,3 0-1 15,-2 0 1-15,-2 0 1 0,5 0 0 0,-1 0 0 16,-1 0 0-16,-5 0 0 16,2 0 0-16,0 0-1 0,-2 0 0 0,1 0 0 15,-4 0 0-15,4 0 0 0,1 0-1 16,-1 0 1-16,0 0 0 0,-1 0 1 15,1-4 0-15,-3 4 0 0,2-6 1 16,1 6-1-16,-4-4 1 0,3 4 0 16,-3 0-1-16,4 0 0 0,0 0-1 15,0 0 1-15,1 0-2 0,1 0 1 0,3 0-1 16,1 0 0-16,0 0 1 0,1 3-2 16,-3-3 1-16,1 0 0 0,-3 0 0 15,2 5 0-15,-3-5 0 0,-1 0 0 16,-2 0 0-16,1 0 1 0,2 0-1 15,0 0 1-15,-1 0 0 0,-1 0-1 16,0-5 1-16,-1 5-1 0,2 0 0 16,0 0 0-16,1 0 0 0,3 0-1 0,-1 5 1 15,2-5 0-15,-1 0-1 0,2 0 1 16,2 4 0-16,-1-4 0 16,-3 0 0-16,-1 0 1 0,2 0-1 0,-5 0 1 15,1 0 0-15,-4 0 0 0,2 0-1 16,2 0 0-16,0 0 1 0,-1-4-2 15,0 4 1-15,-1 0 0 0,1-5-1 16,0 5 1-16,-3 0-1 0,3 0 1 16,-2 0-1-16,2 0 0 0,3 0 1 0,-3 0-1 15,2 0 0-15,-1 0 0 0,-1 0 1 16,6 0-1-16,-5 0 0 0,-1 0 1 16,0 0-1-16,0 0 0 0,-1 0 1 15,-2 0-1-15,-2 0 0 0,-1 0 0 16,0 0 0-16,1 0 0 0,-2 0 0 15,0 0 1-15,2 0-1 0,-1 0 0 16,1 0 0-16,1 0 0 0,-1 0 1 16,-1 0-1-16,0 0 0 0,-1-3 0 0,1 3 0 15,1 0 0-15,-1-6 0 16,1 6 0-16,-1 0 1 0,2 0-1 0,1-3 0 16,0 3 0-16,2 0 0 0,0 0 1 15,-2 0-1-15,1 0 0 0,-2 0 0 16,2 0 1-16,-7 0-1 0,6 0 0 15,-6 0 0-15,3 0 0 0,0 0 0 16,0 0 0-16,3 0 0 0,-3 0 0 0,1 0 0 16,-1 0 0-16,1 0 0 15,-2 0 1-15,1 0-1 0,-1 0 0 0,-3 0 0 16,4 0 0-16,-5-4 0 0,4 4 0 16,0-4 0-16,0 4 0 0,-3-4 0 15,4 4 0-15,-2 0 1 0,1-3-1 16,-2 3 0-16,2 0 0 0,2 0 0 15,-2 0 0-15,2 0 0 0,2 0 0 16,-1 3 0-16,2-3 0 0,0 0 0 16,0 4 0-16,3-4 0 0,-1 0 0 15,1 0 0-15,0 0 0 0,-2 0 1 0,-2 4-1 16,2-4 0-16,-4 0 0 16,4 4 0-16,-4-4 0 0,0 3 0 0,3-3 0 15,-2 0 0-15,2 0 0 0,2 5 0 16,1-5 0-16,-1 0 1 0,-2 0-1 15,1-5 0-15,2 5 1 0,0-3-1 16,-3 3-1-16,-1 0 1 0,0 0 0 16,-1 0 0-16,-1 0 0 0,5 0 0 15,-1 0 0-15,0 0 1 0,-1 0-1 0,1 0 0 16,2 0 0-16,-2 0 0 0,1 0 0 16,-3 0 0-16,1 0 0 0,-1 3 0 15,1-3 0-15,-2 0 0 0,1 5 0 16,-2-5 0-16,0 0 0 0,0 0 0 15,-1 0 0-15,0 0 1 0,0 0-1 16,0 0 0-16,1 0 0 0,2 0 0 16,0 0 0-16,0 0 0 0,0 0 0 0,3 0 0 15,-1 0 0-15,1-5 0 0,-3 5 0 16,4 0 0-16,4 0 0 0,-4 0 0 16,1 0 0-16,2-3 0 0,-1 3 1 15,-3 0-1-15,1 0-1 0,-4 0 1 16,-1 0 0-16,-1 0 0 0,0 0 0 15,-3 0 1-15,1 0-1 0,-3 0 0 16,2 0 0-16,-2 3 0 0,-2-3 0 16,3 0 0-16,-3 0 0 0,1 0 0 0,-1 0 0 15,-1 0 0-15,0 0 0 0,0 5 0 16,1-5 0-16,-2 0 1 0,1 0-1 16,-3 0 0-16,3 0 1 0,-1 0-1 15,-2 0 1-15,3 0 0 0,-2 0 0 16,-4 0 0-16,5 0 1 0,-5 0-1 15,0 0 1-15,3 0-1 0,-3 0 0 16,0 0-4-16,0 0-2 0,-3-7-118 16,3 4-104-16,-5-4-275 0</inkml:trace>
  <inkml:trace contextRef="#ctx0" brushRef="#br2" timeOffset="-192933.43">25360 7218 490 0,'0'3'103'15,"0"3"-1"-15,0-3-87 0,0 3-11 16,0 1-1-16,0 3-1 0,7-2 0 15,-7 1-1-15,3 3 0 0,-3 0 0 16,0 0 0-16,6 0 1 0,-6 1-1 16,0 1 1-16,0-2-1 0,0 0 1 15,4-1 0-15,-4-1 0 0,2-3-1 0,-2 0 1 16,5-1-1-16,-5-1 0 0,0-5 0 16,0 2 0-16,2-2 1 0,-2 0-5 15,-2 0-50-15,2-4-53 0,-7-1-84 16,2-3-204-16</inkml:trace>
  <inkml:trace contextRef="#ctx0" brushRef="#br2" timeOffset="-191495.97">25132 7086 365 0,'-4'0'91'15,"4"0"2"-15,-5 0-47 0,5 0-19 16,0 0-10-16,0-2-4 0,0 2-3 0,0 0-2 16,-3 0 0-16,3 2 2 0,-8-2-1 15,4 6 1-15,-2-2 0 16,0 0-1-16,0 3-2 0,-3-1 0 0,-1 1-2 15,3 2 0-15,-3 1-2 0,-2 0 0 16,-1 1 0-16,0 1-1 0,1 3 0 16,0 0 0-16,-1-1 1 0,5 2 0 15,-3 2 0-15,4 2 0 0,0 1 0 0,1-1 0 16,-1 4-1-16,4-2 1 0,3 0-1 16,0 2 0-16,0-4 0 0,3 0-1 15,4-2 0-15,0 0 1 0,4 0-1 16,2-3 0-16,0 0 0 0,2-3 0 15,1-1 0-15,0-1 0 0,1-3-1 16,-1 1 0-16,1-2-5 0,-1-2-8 16,2-4-54-16,0 0-48 0,1 0-87 15,-3 0-200-15</inkml:trace>
  <inkml:trace contextRef="#ctx0" brushRef="#br2" timeOffset="-190809.82">25380 7350 299 0,'0'0'78'0,"0"0"5"16,0-3-38-16,0-2-10 0,0 3-3 16,-4-3-3-16,4-1-2 0,0 2-4 15,0-3-4-15,0 0-4 0,0 2-3 16,0 1-2-16,4-2-1 0,-4 1-3 16,7 5-1-16,-2-6-1 0,-1 0-1 15,1 1 0-15,0-2 0 0,2 2-1 0,0-1 0 16,1-2 1-16,3 8-1 0,-3-8-1 15,5 8 1-15,-2-5 0 0,-2 5-1 16,2 0 0-16,-3-4 0 0,3 4 0 16,-2 0 0-16,1 4 0 0,-1-4 0 15,2 7-1-15,-2 1 1 0,1-2 0 16,-2 1 0-16,-3 0 0 0,-1 2 0 16,1 1 0-16,-1 0 0 0,-4-1 0 15,0 3 1-15,3-1-1 0,-3 3 0 0,0-5 0 16,4 2 1-16,-4-2-1 15,0 0 1-15,0-1-1 0,0 0 1 0,0-4-1 16,0 3 1-16,0-2 0 0,2-5 1 16,4 5 0-16,-1-5 0 0,1 5 1 15,1-5 0-15,1 0-1 0,0 0 1 16,3 0-2-16,-3 0 1 0,3 0-2 16,-3-5 1-16,2 5-2 0,0-5-4 0,1 2-6 15,1-1-29-15,-2 0-78 0,2 0-93 16,0-1-229-16</inkml:trace>
  <inkml:trace contextRef="#ctx0" brushRef="#br2" timeOffset="-190427.22">25815 7345 368 0,'0'0'89'0,"0"0"2"0,-4-5-55 16,4 5-13-16,0 0-3 0,0 0-3 15,0 0-4-15,0 0-2 0,4 0 0 0,-4 0-1 16,4 0 1-16,1 0 0 0,0-3-1 15,1 3 0-15,0 0-2 0,0 0 0 16,2 0-2-16,-1 0 0 0,1 0 0 16,-1 0 0-16,4 0-1 0,-3 0 1 15,4 0-2-15,1-5 0 0,-2 5 0 16,0-4-2-16,1 4 0 0,-2-5 0 16,0 5-1-16,-4-5 0 0,1 5-1 15,-1-5-5-15,4 5-12 0,-3-5-67 0,0 2-31 16,0-3-83-16,1 3-185 15</inkml:trace>
  <inkml:trace contextRef="#ctx0" brushRef="#br2" timeOffset="-189978.35">26157 7380 321 0,'7'0'61'0,"2"-8"-21"15,-1 3-70-15,4-5-11 0,-3 1-2 16,3-2 1-16,-4-1 13 0,3-2 19 16,-4 2 30-16,1 0 19 0,-1 2 7 15,2-2 1-15,-2 4 0 0,1-2-12 0,-1 1-10 16,0 1-6-16,-1 0-3 0,2 1-1 15,-2 2-1-15,0-1-1 0,-1 2-1 16,-3 4-2-16,3 0-4 0,0 0-4 16,-5 0-2-16,3 0 0 0,-3 7-1 15,0 0 0-15,0 0 1 0,0 2 1 16,0-1 2-16,0 2 0 0,0 0 1 16,0 2-1-16,-2 3 1 0,2-1 1 15,0 3 2-15,-5 0 1 0,5 2 1 0,0 0 1 16,0 0 0-16,0-1 0 0,0-1-1 15,0 0-2-15,5-3-2 0,-5 0-1 16,6-2-1-16,-6-2-1 0,6-2 0 16,-6-1 0-16,3-2 0 0,-3 0-4 15,6-5-12-15,-6 0-64 0,5 0-23 16,-5-6-72-16,3-1-163 0</inkml:trace>
  <inkml:trace contextRef="#ctx0" brushRef="#br2" timeOffset="-189568.75">26436 7140 179 0,'7'0'46'0,"2"0"0"0,0 0-8 16,-1 4-27-16,2-4-1 0,-1 5 4 16,1-2 6-16,-2 1 5 0,0 1 3 15,3 1 3-15,-2 2 2 0,1 0-3 16,0 4-4-16,2 0-4 0,1 1-5 16,-5 1-2-16,3 0-3 0,0 3-1 0,-4-3-2 15,0 3 0-15,-5-2 2 16,-2 2 2-16,0 0 3 0,0-1 2 0,0 0 1 15,-7-2 1-15,0 1-1 16,-1-4-2-16,1 3-3 0,-3-3-2 0,3 1-2 16,-2-2-3-16,-1 0-1 0,3-2-1 15,-1 0-1-15,1 0-1 0,1-2-1 16,1 0-1-16,0-4 0 0,5-2-3 16,-3 5-2-16,3-5-5 0,0 0-20 15,0-5-89-15,0 0-97 0,0-5-238 0</inkml:trace>
  <inkml:trace contextRef="#ctx0" brushRef="#br2" timeOffset="-189153.44">26898 6979 323 0,'0'0'75'0,"0"0"1"0,0 5-29 15,0-5-42-15,0 6 0 0,0-2 7 16,0 1 5-16,0 1 4 0,-2-1 3 16,2 2 3-16,-4 0 1 0,4 1-2 15,0 0-6-15,-3 2-2 0,3 0-4 16,-5 0-2-16,5 1-1 0,-6 0-2 0,6 0-1 15,-3 1 0-15,3 1-2 0,-5-1 1 16,5 2 0-16,-4 0-1 0,4 0 1 16,-3-1 0-16,3 2 0 0,-4-4-1 15,4 2 0-15,0-4 0 0,0 1 0 16,0-1-1-16,0-1-1 0,0-1 0 16,0 1-1-16,0-3 0 0,0 2-1 15,0 0 0-15,0 0-1 0,0 0 0 16,4 0 0-16,-4-1-5 0,3 0-5 15,-3-1-6-15,4 1-17 0,-4 0-95 0,0-3-99 16,0 4-244-16</inkml:trace>
  <inkml:trace contextRef="#ctx0" brushRef="#br2" timeOffset="-188936.86">26839 7581 631 0,'0'0'134'0,"0"0"0"0,0 0-108 15,0 0-19-15,0 4-4 0,0-4 0 16,4 0-1-16,-4 2-1 0,0-2 1 16,0 0-1-16,0 0-2 0,0 0-9 15,0 0-13-15,-4-5-112 0,4 5-111 16,-6-7-283-16</inkml:trace>
  <inkml:trace contextRef="#ctx0" brushRef="#br2" timeOffset="-183690.23">24908 8207 183 0,'0'0'50'0,"0"0"6"0,0-4 4 15,0 4-29-15,0-4 5 0,0 4 5 16,0-6 2-16,0 6 0 0,0-4-5 15,0 4-6-15,0-4-7 0,0 4-7 16,-7 0-5-16,5 0-3 0,2 0-2 16,-7 7-3-16,2-4-1 0,-1 3-1 15,-1 1 0-15,0 1 0 0,-1 1 0 16,-2-1 1-16,1 2 1 0,-2-3 0 0,4 3-1 16,-5-1 1-16,3 3-1 0,-1 2 0 15,-1 2 0-15,2 2-1 0,1 2 0 16,-1 0 0-16,3 1 0 0,1 2 0 15,0-3 0-15,5 3-1 0,0-3 1 16,0 1 0-16,7 0-1 0,2-3 1 16,0-1 0-16,-1-2-1 0,4 0 0 15,2-3 0-15,-1 0 0 0,4-1 0 16,-3-3 0-16,0-2 0 0,-1 1 0 0,1-3-2 16,-1-4-2-16,0 0-6 0,0 0-42 15,-1-7-64-15,2-1-88 0,-2 0-215 16</inkml:trace>
  <inkml:trace contextRef="#ctx0" brushRef="#br2" timeOffset="-183063.14">25056 8288 435 0,'-5'0'93'0,"3"4"1"16,2 2-69-16,0 2-22 0,0-2-1 16,0 4 0-16,0 0 0 0,0 0 2 15,0 0 1-15,0 2 3 0,0 0 0 16,0 2 2-16,5 2 0 0,-2 2 0 0,2 0-2 16,0 2-2-16,-2-1-1 0,3 0-1 15,-2-1-1-15,-1-3 0 0,1-3-1 16,-1 0 1-16,2-2-1 0,-5-3 1 15,5-1 0-15,-5-2-1 0,3 0 1 16,-3-4 2-16,0 0 2 0,0 0 1 16,0 0 1-16,0 0-1 0,0-6 0 15,0 0 0-15,0-1-2 0,0-1-3 16,0-1-2-16,0-3 1 0,0 0-1 0,0-1 0 16,0-1-1-16,0-1 1 0,6-1 0 15,-1-1-1-15,1 0 0 0,-3 3 1 16,3-2-1-16,3 3 1 0,-2-2-1 15,1 3 0-15,0 1 1 0,2 1-1 16,-2 3 0-16,1-2 0 0,1 3 0 16,-2 1 0-16,0-2 0 0,1 7 0 15,-5-4 0-15,5 4 0 0,-2 0 0 0,-4 0-1 16,3 6 1-16,0 1 0 16,-1-3 0-16,1 3 0 0,-2 0 1 0,2 2-1 15,0 0 0-15,3 1 0 0,-5 2 1 16,3-2-1-16,-1 1 0 0,0 2 1 15,-1-1 0-15,-3 0 0 0,3 1 1 16,-5-1-1-16,6-1 1 0,-6 2 0 16,3-4-1-16,-3-1 1 0,5 1-1 15,-5-1 0-15,4-1 0 0,-4-1 0 16,3-1-1-16,-3 1 0 0,0-2-2 0,4 0-2 16,-4-4-6-16,2 5-7 0,-2-5-49 15,7 0-55-15,-7 0-90 0,6 0-206 16</inkml:trace>
  <inkml:trace contextRef="#ctx0" brushRef="#br2" timeOffset="-182806.54">25492 8446 550 0,'0'0'115'0,"2"0"0"16,3-4-102-16,-1 4-7 0,2 0-3 15,1-3 0-15,0 3 0 0,0 0 1 16,0-3 1-16,1 3 2 0,-1 0 1 16,-1 0 0-16,0 0 0 0,1 3 0 15,4-3-2-15,-3 3-1 0,2-3-2 16,1 0 0-16,1 0-1 0,2 0-1 16,-2 0-1-16,0-3-5 0,0 3-5 15,-3-6-10-15,1 2-96 0,-1-1-10 0,-2 0-85 16,-1 0-177-16</inkml:trace>
  <inkml:trace contextRef="#ctx0" brushRef="#br2" timeOffset="-182448.61">25855 8436 532 0,'0'0'110'0,"0"-6"-1"0,3 1-102 0,3-1-10 16,-1-1-4-16,0-2-1 0,-2-1 0 16,4-1 0-16,-3 0 3 0,-4-2 6 15,5 0 3-15,-5 0 3 0,3 3 0 16,-3-1 1-16,5 1-1 0,-3 3-2 16,3 2-2-16,0 2-1 0,-2 3-2 0,2 0 0 15,-5 0 0-15,6 0 0 0,-6 5-1 16,2 3 1-16,-2 1 0 0,5 3 1 15,-5 0 0-15,0 3 0 0,0 1 1 16,4-1 0-16,-4 0 0 0,4-1 0 16,-4 1 1-16,7-1-1 0,-3 1 0 15,-2-1-1-15,4 1 1 0,-2-3-1 16,-2 1 1-16,4-3-2 0,-6 0-2 16,5-2-7-16,-5-1-19 0,3-2-84 15,-3-5-92-15,0 0-227 0</inkml:trace>
  <inkml:trace contextRef="#ctx0" brushRef="#br2" timeOffset="-182024.39">26077 8156 284 0,'6'0'66'15,"1"5"4"-15,0-5-41 0,1 7-3 16,4-7 3-16,0 5 3 0,0 0 1 16,1-1-2-16,-4 2-3 0,3 1-3 0,-1 2-7 15,-2 0-4-15,-2 2-3 0,5 0-3 16,-4 1-1-16,2-2-1 0,-1 2 1 15,1 1 0-15,-3 4 1 16,0-1 0-16,-2 1 1 0,-1 1 0 0,1 3-1 16,-5 1 0-16,0-3-1 0,0-1 1 15,0 1-1-15,-7-3 0 0,0 1-1 16,0 0 1-16,-3-2-1 0,0-3 0 16,-1-1 0-16,0 0-2 0,2-2 0 15,4 2-1-15,-2-5-1 0,1 0-1 0,0 0 0 16,3-2-3-16,-1-4-3 0,4 6-5 15,-8-6-5-15,8 0-20 0,-5 0-88 16,5-7-94-16,0 7-232 0</inkml:trace>
  <inkml:trace contextRef="#ctx0" brushRef="#br2" timeOffset="-181593.54">26474 8157 341 0,'0'5'85'15,"0"-5"4"-15,0 6-47 0,0 0-8 16,0 2-1-16,0-2-4 0,0 1-4 16,5 2-1-16,-5 0-4 0,0 2-2 15,3-2-4-15,-3 1-2 0,0-1-1 16,0 1-1-16,6 2-1 0,-6 0 1 16,0 1-1-16,0 0 0 0,0 2 1 15,0 0-1-15,-6-1 1 0,6 0-1 0,0-2 1 16,0 1-2-16,0-1 0 0,0 0-1 15,0 0-1-15,0-1-1 0,0 0-1 16,0-1-1-16,0 0-1 0,0-1 0 16,0-1-1-16,0 1 0 0,0-3-3 15,0 0-4-15,0-1-7 0,0 2-8 16,0-2-47-16,-3 0-63 0,3 2-98 16,-5 1-220-16</inkml:trace>
  <inkml:trace contextRef="#ctx0" brushRef="#br2" timeOffset="-181378.7">26463 8745 651 0,'0'0'138'0,"0"0"0"15,-3 0-116-15,3 0-14 0,3 0-3 0,-3 0-4 16,6 0-3-16,-6 0-1 15,5 0-1-15,-5-5-2 0,0 5-6 0,0-6-6 16,-5 2-7-16,5-2-68 0,-3-1-42 16,3-3-94-16,0 5-207 0</inkml:trace>
  <inkml:trace contextRef="#ctx0" brushRef="#br2" timeOffset="-181176.25">26840 8405 648 0,'0'0'136'0,"-3"0"-2"15,3 0-120-15,0 0-29 0,0 0-27 16,0-4-93-16,0 4-107 0,0-6-256 0</inkml:trace>
  <inkml:trace contextRef="#ctx0" brushRef="#br2" timeOffset="-177842.38">27022 8257 438 0,'0'0'100'0,"0"0"3"15,5 0-65-15,-5-4-16 0,0 4-6 16,0 0-1-16,0 0-2 0,0 0-2 16,4 0-2-16,-4 4-2 0,4-4-2 15,0 7 0-15,-1-1-2 0,3 3 1 16,0 1-1-16,0 4 1 0,1-2-1 15,-1 5 0-15,-1 0 1 0,-3 0 0 0,3 0 1 16,-5 2-1-16,5-2 0 0,-5 2 0 16,4-1 0-16,-4-1-1 15,0-1 0-15,4-3 0 0,-4-1 0 0,0-3 0 16,2-4 0-16,-2-1 1 0,0-4 1 16,0 0 3-16,0 0 1 0,0 0-1 15,0-4 1-15,0-3-1 0,5-1-1 16,-5-3-2-16,2-2-2 0,-2-3-2 15,6 0 0-15,-1 0 0 0,1 0 0 16,0 1 0-16,1 0-1 0,1 3 1 0,-1 0-1 16,5-1 0-16,-4 2 1 15,3-1-1-15,-2 0 0 0,2 2 0 0,1 3 0 16,-3-1 0-16,3 1 0 0,0 4 0 16,-3 3 0-16,2-5-1 0,0 5 1 15,-2 0 1-15,-2 0-1 0,4 5 0 16,-3-2 0-16,-1 2 0 0,-1 2 0 15,1 0 0-15,0 1 0 0,-1 1 0 16,-1 1 0-16,0 0 0 0,-2 1 0 0,-3-2 0 16,7 2 0-16,-7-1 0 0,0 0 0 15,4-1 0-15,-4 3 1 0,0-2-1 16,0 1 0-16,0-1 0 0,2-2 0 16,-2 2 0-16,0-2 1 0,6-2-1 15,-6 2 1-15,4-3-1 0,-1 1 1 16,-3-2 1-16,6 2 1 0,2-6 1 15,-2 3 2-15,0-3 0 0,4 0 0 16,-1 0 1-16,-2 0-2 0,3-6 0 0,-2 6-1 16,1-7-2-16,0 5 0 15,-2 2-1-15,0-9-5 0,-4 6-7 16,2-2-10-16,-5 1-45 0,0-2-74 0,0-3-106 16,-6 2-245-16</inkml:trace>
  <inkml:trace contextRef="#ctx0" brushRef="#br2" timeOffset="-176569.72">28759 7913 445 0,'-6'0'94'15,"4"0"1"-15,-3 0-79 0,5 0-6 0,0 0 1 16,0 0 2-16,0 0 2 0,0 0 2 16,0 0 1-16,0 0-1 0,5 0 0 15,0-5-2-15,2 5-3 0,0 0-2 16,2 0-1-16,7 0-1 0,-1 0-2 15,3 0 0-15,-2 0-1 0,4 0 0 16,3 0-2-16,-3 0 0 0,0-3 0 16,1 3-1-16,-2-3 0 0,1 3-1 15,-1-5 0-15,-2 5 0 0,-1-3 0 16,2 3-1-16,-3-5-1 0,-3 1-3 0,2 4-3 16,-3-6-5-16,-3 2-9 0,-2-1-103 15,-1 0-98-15,-5-2-248 0</inkml:trace>
  <inkml:trace contextRef="#ctx0" brushRef="#br2" timeOffset="-176261.55">28922 7711 468 0,'0'0'104'0,"0"4"-1"0,5-4-62 0,-3 8-36 16,3-3-3-16,-1 2-1 0,-4-2 1 16,3 2-1-16,-3 1 2 0,0 2 2 15,6 3 1-15,-6 1 1 0,0 1 2 16,3 2 0-16,-3 0 0 0,4 3 0 0,-4 0-2 16,6-1-1-16,-2 0-1 0,-1 2 0 15,1-1-1-15,-2-1 0 0,4 1-1 16,-4-4-1-16,3 1 0 0,-5-2 0 15,6-1-1-15,-3-4 0 0,1 0-4 16,0-3-9-16,-4 0-68 0,7-4-38 16,-4-3-88-16,2 0-201 0</inkml:trace>
  <inkml:trace contextRef="#ctx0" brushRef="#br2" timeOffset="-174966.13">29416 7924 305 0,'0'0'59'0,"-2"0"0"15,2 0-47-15,0 0-9 0,0 0 10 16,0 0 10-16,0 0 10 0,0 0 8 0,0 0 2 16,0 0-1-16,0 0-6 0,0 0-12 15,4 0-10-15,0 0-7 0,1 0-3 16,2 0-1-16,0 0 0 0,1-5-1 15,4 5 1-15,-1 0 0 0,0-3 0 16,5 3 1-16,-3-3 0 0,1 3 0 16,-1 0 0-16,1-6 0 0,-1 6 0 15,0 0-1-15,4 0 0 0,-4-3 0 16,1 3-1-16,2 0 0 0,2 0 0 16,1 0 0-16,0 0-1 0,1 0 1 0,0 0 0 15,3 0-1-15,-2 0 1 0,-2 0 0 16,-1 3-1-16,-1-3 0 0,-1 0 1 15,-1 0-1-15,-2 4 0 0,0-4 0 16,-1 0 1-16,0 0-1 0,1 0 1 16,-4 0 0-16,5 4 0 0,-1-4 0 15,-1 0 0-15,5 0 0 0,-3 0 0 16,0 0-1-16,-1-4 0 0,1 4 0 0,-1 0 0 16,1 0 0-16,0-4 0 0,2 4 0 15,-2 0-1-15,2 0 1 0,3 0 0 16,1-3 0-16,2 3-1 0,-2 0 1 15,1 0 0-15,3 0 0 0,-2-4 0 16,-3 4 0-16,1 0-1 0,-1 0 1 16,-1 0 0-16,-1 0 0 0,-2 0 0 15,1 0-1-15,1 0 1 0,-2 0 0 16,2 0-1-16,-1 0 0 0,2 0 1 16,2-3-1-16,-3 3 0 0,-1-4 1 0,3 0-1 15,-4 4 1-15,2-4-1 0,-3 4 1 16,3-4 0-16,-2 4-1 0,5-6 1 15,0 6 0-15,2-3-1 0,1 3 1 16,0-5-1-16,0 5 1 0,1 0-1 16,-3-4 0-16,-1 4 0 0,-2 0 1 15,0 0-1-15,-3 5 0 0,-1-5 0 0,-2 0 0 16,2 4 0-16,-2-4 1 16,1 0-1-16,0 3 0 0,0-3 0 0,1 0 1 15,4 0-1-15,-2 0 0 0,0 0 0 16,-2 0 1-16,-1-3-1 0,1 3 0 15,-2 0 0-15,2-5 1 0,-2 5-1 16,1 0 0-16,0-4 0 0,-1 4 1 16,5 0-1-16,1 0 0 0,1 0 0 15,1 0 1-15,-2 0-1 0,3 0 0 16,0 0 0-16,-4 0 0 0,0 0 0 16,-4 0 1-16,2 0-1 0,-1 0 0 0,5 7 0 15,-6-7 0-15,1 0 0 0,2 3 0 16,0-3 0-16,-1 0 1 0,1 0-1 15,-4 0 0-15,4 0 0 0,1-3 0 16,-2 3 0-16,0 0 0 0,2 0 0 16,1-5 0-16,-3 5 0 0,4 0 1 15,-5-3-1-15,9 3 0 0,-2 0 0 16,0 0 0-16,3 0 0 0,-2 0 1 0,4 0-1 16,-2 0 0-16,-1 0 0 0,-1 0 1 15,-2 0-1-15,-1 0 0 0,-3 0 0 16,2 0 0-16,0 0 1 0,-3 0-1 15,2 0 0-15,-3 3 1 0,0-3-1 16,-1 0 0-16,3 0 0 0,-2 0 0 16,1 0 1-16,-1 0-1 0,5 0 0 15,-2 0 0-15,-1 0 0 0,3 0 0 16,-1 0 1-16,2 5-1 0,2-5 0 16,-3 3 0-16,5-3 0 0,-2 4 0 0,4-4 0 15,-2 5 1-15,-1-5-1 0,-3 4 1 16,1-4-1-16,-2 7 1 0,-2-7 0 15,0 4 0-15,-2-4 0 0,-3 5 0 16,4-5 0-16,-5 3-1 0,1-3 1 16,2 0 0-16,-2 3-1 0,-2-3 1 15,0 0-1-15,0 5 1 0,-1-5-2 16,-2 0-3-16,2 0-13 0,-3 0-107 0,3-7-103 16,-6 1-268-16</inkml:trace>
  <inkml:trace contextRef="#ctx0" brushRef="#br2" timeOffset="-147043.89">29578 7132 288 0,'0'0'74'0,"0"0"3"0,0-3-40 16,0 3-8-16,0 0 0 0,-2 0-3 15,2 0-2-15,0-4-4 0,-5 4-3 16,5 0-2-16,-5 0-2 0,5 4-2 16,-3-4-3-16,3 6-1 0,-6-6-1 15,1 8 0-15,-1-5-1 0,0 3-1 16,0-2 0-16,-1 0-1 0,0-1 1 16,1 1-1-16,-1 0-1 0,0 0 1 15,1 2 0-15,-1-1-1 0,1 1 1 16,0 2-1-16,0-1 0 0,3 1 0 15,-4-1-1-15,2 1 1 0,-1-2 0 0,0 1-1 16,0 0 1-16,-2 0 0 0,2 1-1 16,-1-1 1-16,1 0-1 0,1 3 0 15,-2 0 0-15,4 1 0 0,3 0 0 16,-6 1 0-16,6 2-1 0,-4-1 1 16,4-1-1-16,0 1 1 0,0 1-1 15,0-1 1-15,4 0-1 0,-2 1 1 16,3 1-1-16,2-2 0 0,-1 2 1 15,1-2-1-15,0 2 1 0,4-3 0 0,-2 2-1 16,1-1 1-16,0-1 0 0,0-1 0 16,-1-1-1-16,3 1 1 0,-4-1 0 15,3-2-1-15,-3 1 1 0,1-1 0 16,-1-3-1-16,-2 0 1 0,-3 0 0 16,3-1 0-16,-4-1 0 0,-2-3 0 15,0 0 1-15,5 4 0 0,-5-4 0 16,0 0-3-16,0 0-12 0,4-6-97 15,-4 1-93-15,3 0-243 0</inkml:trace>
  <inkml:trace contextRef="#ctx0" brushRef="#br2" timeOffset="-146218.49">29649 7282 275 0,'0'0'76'16,"0"0"6"-16,0-4-9 0,0 4-45 0,0 0-5 15,0 0 0-15,0 4 2 16,0-4-3-16,0 8-3 0,0-2-2 0,0 4-1 16,0 0 0-16,2 2-3 0,-2 0-3 15,0 0-3-15,5 1-1 0,-5 1 0 16,5-1-2-16,-1 2 0 0,1 0-1 16,2-1-1-16,-1 2 0 0,1-3 0 15,2 0 0-15,0-1-1 0,-2 0 0 0,-1-3 0 16,0 0 0-16,-1-2 1 0,-2-3-1 15,-3 0 0-15,5-4 1 0,-5 5 1 16,0-5 3-16,0 0 2 0,0 0 1 16,0 0 0-16,0-4 1 0,0 4-1 15,0-7-2-15,0 0-2 0,0 2-2 16,0-5-1-16,0 2-1 0,0-1 0 16,0 0 0-16,0-2 0 0,0 1-1 15,0-1 1-15,0-1-1 0,0 2 1 16,2-2-1-16,-2 0 1 0,0 0-1 0,0 1 0 15,5 0 1-15,-5 2-1 0,7-2 0 16,-2 0 0-16,2 1 1 0,0 0-1 16,0 2 0-16,0-3 0 0,4 5 0 15,-4-2 0-15,1 2 0 0,-2 4 0 16,1 2 0-16,-3-5 0 0,-1 5 0 16,-3 0 0-16,5 0-1 0,-2 0 1 15,1 0 0-15,0 0 0 0,-1 0 0 0,4 6 0 16,-1-6 0-16,1 7 0 0,-1-1 0 15,-1 0 0-15,2 3 0 0,-1 1 1 16,0-1-1-16,0 2 0 0,-3-2 0 16,4 0 0-16,-1 4 0 0,0-6 0 15,-1 4 0-15,-5-4 0 0,5 4 0 16,-2-2 0-16,-3-1 0 0,6 3 1 16,-6-3-1-16,3 2 0 0,1-1 0 15,-4 0 1-15,0 2-1 0,0-6 1 16,4 4 0-16,-4-2 0 0,0 0 0 15,0-2 0-15,0 1-1 0,0-2 1 0,0 2 0 16,0-6 0-16,3 4-1 0,-3-4 1 16,0 0-1-16,0 4 1 0,0-4-2 15,4 0-3-15,-2 0-6 0,-2 0-10 16,9 0-103-16,-5-4-100 0,1-3-254 16</inkml:trace>
  <inkml:trace contextRef="#ctx0" brushRef="#br2" timeOffset="-145843.62">30096 7400 409 0,'0'0'92'0,"0"0"2"16,0 0-60-16,0 0-18 0,4 0-1 16,-4 0 1-16,4-4 0 0,-2 4 0 15,3 0-2-15,-3-5 0 0,4 5-3 16,-1-6 0-16,2 6-2 0,0-5-2 16,-2 5 0-16,1-6 0 0,2 6-2 15,3-3 0-15,-3 3-1 0,3-3-1 0,-1 3 0 16,2 0-1-16,-3 0 0 0,1 0 0 15,-3 0-1-15,0 0 0 0,-1 0-1 16,1 3 1-16,-2-3 0 0,1 0 0 16,-3 6-1-16,3-6 1 0,0 4 0 15,-1-4 0-15,-1 5-2 0,0-5-5 16,1 5-12-16,-3-5-99 0,3 0-98 16,-5 0-250-16</inkml:trace>
  <inkml:trace contextRef="#ctx0" brushRef="#br2" timeOffset="-145178.02">30359 7210 320 0,'0'0'92'0,"-6"-6"2"0,6 6-10 16,0-5-51-16,0 5-11 0,0-4-7 16,0 4-6-16,6 0-2 0,-1 0-2 15,1 0 0-15,3 0 0 0,-2 0-1 16,4 4 1-16,1-4-1 0,-3 5 0 16,3 1 0-16,0-2-1 0,-3 0 1 15,1 0-1-15,-1 1 1 0,1-2-1 16,-3 1 0-16,1-4 0 0,-2 6-1 15,-1-6 1-15,-2 6 0 0,2-2-1 16,-5-1 2-16,2 2 1 0,-2 2 1 0,0-2 1 16,-5 3 0-16,0 0 1 0,-4 2-1 15,1 1-1-15,-1 0-1 0,-1-1-1 16,0 0-2-16,1-3 1 0,2 0-2 16,1-5 1-16,3-2-1 0,3 6-1 15,-5-6 1-15,5 0 0 0,0 0-1 16,7 0 1-16,-2 0-1 0,-1 0 0 15,1 0 1-15,5 0-1 0,-1 0 1 16,1 0-1-16,-1 0 0 0,4 0 0 0,-2 0 1 16,2 0-1-16,-4 0 0 0,2 4 0 15,-2-4 1-15,-2 6-1 0,2-2 0 16,-6 1 0-16,3 1 0 0,-1 0 0 16,-2 0 0-16,-3 0 0 0,5 2 1 15,-5 1-1-15,0-1 0 0,0 0 0 16,0 1 1-16,-5 0-1 0,2 1 1 15,-2 0-1-15,-1-2 0 0,0 2 1 16,0-2 0-16,-1 2 0 0,-3-1 2 0,0-1 0 16,-3-2 1-16,2 2 1 0,0-2-1 15,-2 0 1-15,0-3-1 0,0 1-1 16,1-4-1-16,1 3 0 0,1-3 0 16,2 0-1-16,4 0 0 0,0 0-4 15,4 0-5-15,0 0-6 0,5-6-43 16,0-1-67-16,2-2-94 0,2-4-223 15</inkml:trace>
  <inkml:trace contextRef="#ctx0" brushRef="#br2" timeOffset="-144671.31">30636 7047 318 0,'3'0'78'0,"4"0"6"0,-1 3-45 16,0-3-9-16,1 4-1 0,4 1 0 15,0 0-2-15,0-1-3 0,2 0-4 16,3 3-2-16,-1-1-4 0,-1 1-2 15,0-1-1-15,-1 3-2 0,-1-1-2 0,2 1 0 16,-3 1-1-16,-2-1-1 0,1 0 0 16,-3 2 0-16,-1 1-1 0,1 0 0 15,-3-1 0-15,0 1-1 0,2 0 1 16,-2 1-1-16,-1-1 0 0,-3-1 1 16,5 1 0-16,-5 0 1 0,0 2 0 15,0 1 2-15,-5-1 0 0,3 1 0 16,-3 2 1-16,-1-2 1 0,-1-1-1 15,-2 3 0-15,-2-3 0 0,-1 1-1 16,-2 0 0-16,-2 1 0 0,0-1-2 0,1-1 1 16,-2 1-2-16,-1-1 0 0,4 0-1 15,0-2-1-15,2-2 0 0,5-2 0 16,0 1-1-16,0-4 0 0,7 1-1 16,-6-6 1-16,6 2-3 0,0-2-1 15,5-2-5-15,2-5-5 0,3-4-6 16,4 0-12-16,3-7-102 0,6-8-102 15,-2-1-255-15</inkml:trace>
  <inkml:trace contextRef="#ctx0" brushRef="#br2" timeOffset="-144247.89">31079 6996 418 0,'0'0'101'0,"0"0"2"15,0 0-60-15,0 0-20 0,0 0-6 16,0 6-4-16,0-6-3 0,0 6-1 16,0-3-2-16,0 3 1 0,0 1 1 15,0 1-1-15,0 0-2 0,0 1 0 16,0-1 0-16,0 3-1 0,0-2 0 15,0 2 0-15,0 1 1 0,0-1-1 0,-4 1 1 16,4-1-1-16,0 1 2 0,0 2-1 16,0 1 1-16,-4-2 1 0,4 2-1 15,-4 0 0-15,4-1 0 0,-5 1 0 16,5 0 0-16,-6 0-1 0,3-1 1 16,-1 1-1-16,0-1-1 0,1-1 0 15,3 1 0-15,-6-4-1 0,6 0-1 16,-6-3 0-16,6-1-1 0,0-1 0 15,0-1 0-15,0-1-1 0,0-3 0 16,0 0 0-16,0 4-3 0,0-4-7 0,6 0-9 16,1 0-63-16,-1-5-53 0,1 0-100 15,-1 0-228-15</inkml:trace>
  <inkml:trace contextRef="#ctx0" brushRef="#br2" timeOffset="-143750.41">31068 7638 421 0,'0'0'105'0,"0"0"2"0,0 0-44 16,0 0-36-16,0 0-6 0,-4 0-2 15,4 0-4-15,-4 0-2 0,0 4-3 16,1-4-1-16,-1 6-1 0,-2-1 0 15,1-1-1-15,2 3 0 0,-2-3-1 16,3 0-1-16,-3-4 0 0,5 5-2 16,-4-5-1-16,4 3 0 0,0-3 0 15,0 0 0-15,0 0-1 0,0 3 1 0,4-3-1 16,-4-4 0-16,4-3 1 0,-1 4-1 16,2-2 0-16,1 1 0 0,-4 0 2 15,3 0 0-15,-5 4 3 0,5 0 0 16,-5 0 0-16,0 0 1 0,-4-4-1 15,0 4 0-15,1 5-2 0,-3-1-1 16,0 0-1-16,3 0-5 0,-1 1-8 16,4-1-9-16,0-4-113 0,7 0-109 0,-3-5-278 15</inkml:trace>
  <inkml:trace contextRef="#ctx0" brushRef="#br2" timeOffset="-143268.18">31366 7415 386 0,'-5'0'110'16,"5"5"4"-16,-6-5-2 0,6 0-75 16,-2 0-10-16,2 0-5 0,0 0-5 15,0 4-2-15,0-4-4 0,0 0-2 0,0 0-3 16,-4 4-1-16,4-4-2 0,0 0-1 16,0 4 0-16,0-4 0 0,0 0 0 15,0 0 2-15,0 0 0 0,0 0 2 16,0 0 1-16,4 0 0 0,-4-5 1 15,0 5 0-15,0-5-1 0,2 5 0 16,-2-5 1-16,0 5 0 0,0 0 0 16,0 0 1-16,0 0-1 0,0 0-1 0,-2 0 0 15,2 0-1-15,-6 0-2 0,0 6 0 16,0-2 0-16,0 0 0 0,-1 0-1 16,0 1 1-16,1-1-1 0,0-1 0 15,3-3-1-15,3 5 0 0,-5-5-1 16,5 0 0-16,0 0-1 0,0 0-2 15,0 0-10-15,7-5-11 0,0 2-14 16,1-5-111-16,3-1-117 0,-2-3-284 16</inkml:trace>
  <inkml:trace contextRef="#ctx0" brushRef="#br2" timeOffset="-137328.12">31669 7129 335 0,'0'0'84'0,"4"-5"2"0,-4 5-47 16,0-7-8-16,0 7-5 0,0-2-3 16,0 2-3-16,0 0-4 0,0 0-1 15,0-4-4-15,0 4-2 0,0 0-3 16,-2 4-1-16,-3-4-3 0,0 8 0 16,3-2-1-16,-4 0 1 0,1 2 0 15,-2 1 0-15,1-2 0 0,4 1 0 16,-3 3 0-16,-1-3 0 0,-1 1 0 0,4 0 0 15,-2-1-1-15,0 1 1 16,1 0 0-16,4-1-1 0,-4 0 1 16,4 0-1-16,-4 0 0 0,4 0 0 0,0 1 0 15,-3 5-1-15,3-2 1 0,0-1 0 16,0 1-1-16,0 2 1 0,0-2-1 16,0 1 1-16,0-1 0 0,3 1-1 15,1-1 1-15,-4 4 0 0,4 0 0 0,0 1 1 16,0-3 0-16,-2 2 0 15,4-1 1-15,-2 1 0 0,0-2 0 0,1-2 0 16,1-2 0-16,-6 0-1 0,5-3 1 16,-5 0-1-16,0 0 0 0,3-3-1 15,-3 0 1-15,0 1 0 0,7-5 0 16,-3 3 1-16,2-3-3 0,-1 0-5 16,1 0-12-16,3-4-95 0,-1-4-95 15,3 0-241-15</inkml:trace>
  <inkml:trace contextRef="#ctx0" brushRef="#br2" timeOffset="-136703.85">31856 7294 280 0,'0'5'73'15,"0"2"7"-15,0-2-41 0,0 5-4 16,0 0 0-16,0-1-2 0,0 1-3 0,0 1-6 16,0 2-6-16,0-1-3 0,0 2-2 15,6 1-3-15,-3-1-1 0,-3 0-2 16,6-2 0-16,-2 1-2 0,0-2-1 16,-1 0 0-16,1-3-1 0,-2 0-1 15,-2-4 1-15,7 0-1 0,-7-4 0 16,0 4 0-16,4-4 0 0,-4 0 2 15,0 0 0-15,3 0 0 0,-3 0 0 16,6-8 1-16,-2 1-1 0,0-1 0 16,1-5-2-16,0 2 0 0,1-3 0 0,1 1-1 15,-2 1 0-15,-2-3 0 0,4 2 0 16,-3 1-1-16,0 1 1 0,0 0-1 16,-4 1 1-16,5-2-1 0,-1 1 1 15,0-1-1-15,3 3 0 0,-2 0 0 16,-3 1 1-16,4 0-1 0,-2 3 0 15,0 1 0-15,-4 4 0 0,9-4 0 0,-6 4 0 16,5 0-1-16,-4-4 1 0,3 4 0 16,-1 4 0-16,-1 0 0 0,-3 0 0 15,3 4-1-15,-5 0 1 0,5 0 0 16,-2 2 0-16,-3-1 0 0,5 2 0 16,-1-2 1-16,-4-1-1 0,5 2 0 15,0 1 1-15,-5-3 0 0,5 3 1 16,-5-1-1-16,2 0 2 0,-2 1 0 15,0-2 0-15,0 3 0 0,0-3 0 16,5 0 0-16,-5-1 0 0,0 2-1 16,0-3 0-16,0-1 0 0,0 0-1 0,0 0 0 15,0-4 1-15,0 3-1 0,0-5-1 16,2 4-2-16,-2-4-8 0,6 0-36 16,-6 0-71-16,6-6-91 0,0 1-225 15</inkml:trace>
  <inkml:trace contextRef="#ctx0" brushRef="#br2" timeOffset="-136362.78">32237 7420 399 0,'0'0'87'16,"0"0"3"-16,0 0-62 0,0 0-13 0,0 0-3 16,3 0 0-16,-3 0 2 0,6 0-1 15,0-5 1-15,0 5-2 0,0 0-1 16,0 0-2-16,1-3-1 0,1 3-2 16,-1 0 1-16,0 0-1 0,3 0-1 15,-1 0 1-15,2 0-1 0,-1 0 0 16,2 0-1-16,-2 0 0 0,-1 3-1 15,3-3-1-15,-4 5 0 0,-2-5 0 16,2 3 0-16,-3 1 0 0,1-4-1 0,-3 4 1 16,1 0-4-16,0-4-6 0,-4 2-32 15,4-2-73-15,-4 0-89 0,6 0-221 16</inkml:trace>
  <inkml:trace contextRef="#ctx0" brushRef="#br2" timeOffset="-135797.24">32427 7247 333 0,'0'-4'78'0,"0"1"2"0,5-3-50 15,-1 2-7-15,4-2-8 0,0 2-2 16,0 0 1-16,0 0 0 0,2 2 1 0,-2-4 1 16,1 6-2-16,1-4-1 0,-2 4-2 15,-1 0-2-15,4 0-1 0,-3 0-2 16,-1 0-1-16,3 0-1 0,-1 0-1 16,2 4 0-16,-3-1-1 0,0 2 0 15,0 2 0-15,0-2-1 0,-2 3 1 16,0 0-1-16,-6 0 0 0,4 1 1 15,-4-1-1-15,0 1 1 0,0 2 0 16,0-1 0-16,-4 0 0 0,0 1 0 16,-1 1 0-16,2-2 0 0,-3 2-1 0,0-2 1 15,-1 1-1-15,-2 0 1 0,1-1-1 16,1 1 0-16,1-2 0 0,-2-1 0 16,1 1 0-16,1-2-1 0,1 0 1 15,-1-1 0-15,2-1-1 0,0-1 1 16,4 1-1-16,-4-5 0 0,4 5 0 15,0-1-1-15,0-4 1 0,0 6-1 0,4-6 1 16,1 5 0-16,0-1-1 0,1-4 2 16,0 3-1-16,2-3 1 0,1 5 0 15,-1-5 1-15,2 5-1 0,-2-5 0 16,4 4 1-16,-4-4-1 0,3 3 1 16,-3-3-1-16,-3 0 1 0,1 0 0 15,-1 0 0-15,1 0-2 0,1-5-3 16,1 5-20-16,-1-10-86 0,0 3-91 15,0-3-230-15</inkml:trace>
  <inkml:trace contextRef="#ctx0" brushRef="#br2" timeOffset="-135299.18">32714 7080 289 0,'7'0'79'16,"2"0"3"-16,2 4-38 0,-2-4-9 16,0 6-7-16,-2-3-5 0,1 4-8 15,0-1-4-15,0 1-1 0,-1 0-1 16,1 2 0-16,-1-1 1 0,-1 1 0 15,1 1 0-15,0-1 0 0,0 1-1 16,-1 1-1-16,0 0-1 0,-1-1 1 16,0 1-1-16,-1 1-1 0,0-1 0 15,-4-2 0-15,4 2-1 0,-4 0-1 0,4 2-1 16,-4-2 0-16,0 1 0 0,5 1 0 16,-5 1 0-16,0-1 0 0,-5 0 0 15,5 0 1-15,-4-1 0 0,1 2 0 16,3 1-1-16,0-3 0 0,-5 1-1 15,5 0 0-15,0-1-1 0,0-2 0 16,5 3 0-16,-5-3 0 0,0 2 0 16,-5-3 1-16,-2 1 1 0,0 0 1 15,-1-2 1-15,-3 2 0 0,-4-2 1 0,-2 1-1 16,1-1 0-16,-3 3-1 0,1-2 0 16,1-1-2-16,8-1 0 0,-3 1 0 15,2-1-2-15,0 1-4 0,6-3-15 16,-1 0-100-16,5 2-100 0,-6-2-257 15</inkml:trace>
  <inkml:trace contextRef="#ctx0" brushRef="#br2" timeOffset="-133971.31">30054 8240 322 0,'0'0'94'0,"0"-5"3"0,0 5-5 15,-3-7-56-15,3 7-8 0,0-4-6 0,0 4-3 16,-4-4-4-16,4 4-3 0,0 0-1 16,-4 0-2-16,4 0-2 0,-3 0-1 15,3 0-1-15,-6 5-1 0,3-2-1 16,-1 2 0-16,-2 0-1 0,2 2-1 15,-1-2 1-15,-2 2-1 0,1 1 0 16,1 1 0-16,0 0 0 0,-1 3 0 16,3 0 0-16,-2 3-1 0,2 0 1 15,-2 0 0-15,1 3-1 0,1-1 1 0,3 1-1 16,-5-1 1-16,5 0 0 0,0 0-1 16,0-1 1-16,5 0 0 0,-2 0 0 15,6 0-1-15,-1-1 1 0,-1 0 0 16,1-1 0-16,3-1-1 0,-2 1 1 15,1-2 0-15,-2 0 0 0,0 1-1 16,-1-2 1-16,-1-1 0 0,0 0 0 16,0-1 0-16,-1-1 0 0,-2-2 1 15,-3-1-2-15,6 1-2 0,-2-6-6 0,-4 4-24 16,6-4-85-16,-6-4-94 0,3 4-236 16</inkml:trace>
  <inkml:trace contextRef="#ctx0" brushRef="#br2" timeOffset="-133315.36">30151 8361 382 0,'0'0'85'15,"0"4"4"-15,0 0-59 0,0 1-15 16,0 3-1-16,4 0 4 0,-4 4 2 16,2 0-5-16,-2 1-1 0,7 2-1 15,-7 0-3-15,5 0-1 0,-3 1-1 16,4 0-1-16,0-1 0 0,-1-1-1 0,1 0 0 16,-3-1-1-16,3-3 0 0,-6 0-1 15,5-1-1-15,-5-3 0 0,0-1-1 16,0-2 1-16,0 1-1 0,2-4 1 15,-2 0 1-15,0 0 0 0,0 0 0 16,0-4 0-16,0-1 0 0,0-2 0 16,0 2-2-16,0-6 0 0,0 1 0 15,0 1-1-15,0-2 0 0,0-2-1 0,0 1 1 16,0-2 0-16,0 0-1 0,6 0 1 16,-6-1-1-16,7 2 0 0,-2 1 1 15,0-1-1-15,-2 2 0 0,5 3 0 16,1-1 0-16,-2 2 0 0,1 2 0 15,3-2 0-15,-2 4 0 0,3 3-1 16,-3-5 1-16,1 5 0 0,-2 0-1 16,2 0 1-16,-1 0-1 0,-2 4 1 15,4-4-1-15,-2 7 1 0,1-3-1 16,-1 1 1-16,2 0-1 0,-3 1 1 0,-1 0 0 16,0 4 0-16,-1-1 0 0,3 3 0 15,-5-1 0-15,3 1 1 0,-2 1-1 16,0 1 1-16,-2-1-1 0,-3 1 1 15,6-1 1-15,-6-1 0 0,0-1 1 16,0 0 0-16,0 1 2 0,0-3-1 16,0 1 1-16,-4-3 0 0,4 0-1 15,-3 0 0-15,3-1-1 0,-6-3-1 16,6 1 0-16,0-4-1 0,0 5 0 0,0-5-2 16,0 4-3-16,0-4-8 0,7 0-32 15,-2-5-78-15,1 1-97 0,2-1-236 16</inkml:trace>
  <inkml:trace contextRef="#ctx0" brushRef="#br2" timeOffset="-132814.41">30625 8501 419 0,'0'0'103'0,"0"0"3"0,0 0-52 16,0 0-23-16,0 0-8 0,0 0-5 15,0 0-3-15,0 0-3 0,0 0-3 16,0 0-3-16,0 0-1 0,0-2-1 16,0 2-2-16,2 0 0 0,-2 0-1 15,5 0 0-15,-5 0 0 0,7 0-1 16,-7 0 1-16,8 0 0 0,1 2-1 0,-2-2 1 16,6 0-1-16,-2 0 1 0,3 0 0 15,0 0-1-15,1 0 1 0,2 4 0 16,-2 2-1-16,-2-6 1 0,-1 3-1 15,1 1 1-15,-4-4 0 0,2 3 0 16,-3-3-1-16,-1 4 1 0,-1-4 0 16,-1 0 0-16,0 0 1 0,-2 0-1 15,-3 3 1-15,5-3-1 0,-5 0 1 16,0 0 0-16,4 0-1 0,-4 0 1 0,0 0-1 16,4 0 0-16,3 0-6 0,-1 0-14 15,0 0-101-15,5-3-100 0,-3-3-257 16</inkml:trace>
  <inkml:trace contextRef="#ctx0" brushRef="#br2" timeOffset="-132164.89">30973 8370 370 0,'0'0'94'0,"0"-7"1"0,0 2-43 16,0-1-23-16,0 3-7 0,4-1-6 0,-4-1-4 15,7 2-1-15,-1-2-2 0,-2 1 0 16,1 4-2-16,0-5-1 0,6 5-1 15,-3 0 0-15,2 0-1 0,0 0 0 16,1 0-1-16,-3 0 0 0,4 4 0 16,-4 0-1-16,0-4 0 0,0 6 0 15,-1-1 0-15,-4 0-1 0,3 0 1 16,-2 1 1-16,-4 2 2 0,0 1 0 0,0 1 1 16,-8 0 1-16,3 2-1 0,-6 0 1 15,1 2-2-15,-1-2-1 0,-2 0-1 16,1-1-1-16,0-2 0 0,3 0-1 15,1-3 0-15,4-1 0 0,4-5-1 16,0 3 1-16,0-3-1 0,4 0 0 16,2 0 1-16,3 0-1 0,0-3 0 15,3 3 1-15,-1-5-1 0,3 5 0 16,-2 0 0-16,1-4 0 0,-3 4 1 0,2 0-1 16,1 4 0-16,-1-1 0 0,-5 1 0 15,1 1 0-15,0 2 0 0,-4-2 1 16,2 3-1-16,-2-1 0 0,0 2 0 15,-4 1 0-15,5-3 1 16,-5 4-1-16,-5-3 1 0,2 2-1 0,-4 0 1 16,-3 0 1-16,-4-1 1 0,2-1 0 15,-2 1 2-15,-1-1-1 0,2 1 1 16,-4-3 0-16,5 0 0 0,-2-1-2 16,5-1 0-16,-2-4-1 0,-1 4 0 0,5-4-1 15,1 0 0-15,0 0-1 0,4 0-6 16,2 0-6-16,0 0-14 0,0 0-100 15,7-6-101-15,0 6-256 0</inkml:trace>
  <inkml:trace contextRef="#ctx0" brushRef="#br2" timeOffset="-131437.75">31381 8182 280 0,'0'0'68'0,"5"0"4"0,-5 0-43 15,5 0-4-15,-2 0-1 0,1 0-1 16,-2 0-1-16,5 0-2 0,-2 3-2 16,1 1-3-16,-2 1 0 0,1 0-2 15,2 2 0-15,-1 0-2 0,2 0 0 16,-3 1 0-16,1-1-1 0,3 1 0 16,-4-3-1-16,1 1 0 0,0 2-1 0,0-2 0 15,0 1-2-15,-1 0 0 0,-2 2-1 16,2 3 0-16,0-2 0 0,-2 1 0 15,2 2-1-15,1 0 1 0,-4 1-1 16,4-3 0-16,-2 1 0 0,-1 0 0 16,2 1-1-16,-2 0 1 0,-3 0-1 15,5-1 1-15,-5 0 0 0,6 0 0 16,-6 2 1-16,0-3-2 0,4 1 1 16,-4-2 0-16,0 2-1 0,0-2-1 15,0 2 1-15,0-2 0 0,0 1 0 0,-4 2 0 16,0-3 0-16,-1 1 1 0,0-1 0 15,-1 1 1-15,-1 0 0 16,0-3 1-16,-1 1 0 0,0-2 0 0,0 0-1 16,2-2 0-16,0-1-1 0,0 0 0 15,2 0-2-15,-2-1 0 0,1-3 0 16,1 5-1-16,1-5 0 0,-3 4 0 16,6-4-2-16,0 0-6 0,0 0-6 0,0 0-11 15,6-5-105-15,-3-2-105 0,5 2-260 16</inkml:trace>
  <inkml:trace contextRef="#ctx0" brushRef="#br2" timeOffset="-130684.73">31861 8125 277 0,'0'0'85'16,"0"0"5"-16,0-3-3 0,2 3-42 16,-2 0-10-16,0 0-4 0,0 0-7 15,0 0-5-15,0 0-6 0,0 0-3 16,0 0-3-16,0 3-3 0,0-3-1 0,0 5 0 16,0 1 0-16,0-2 1 0,0 1-1 15,0 1 2-15,5 1 0 0,-5 0 0 16,0 0 0-16,0 0 1 0,0 0-1 15,-5 2 1-15,5 1-1 0,0-1 0 16,0 1 0-16,0 1 0 0,-2-1-1 16,2 1 1-16,0-2-1 0,0 1 0 15,0 3-1-15,2-1 1 0,-2 0-1 16,0 2 1-16,5-1 0 0,-5 2 1 16,0-2-1-16,3 1 1 0,-3-5 1 0,0 3 0 15,0-1 0-15,0 0 1 0,0-4 1 16,0 1-1-16,0-2 2 0,-3 0-1 15,3 1 1-15,-5 0-1 0,5-2 0 16,-8 1-1-16,4 0 0 0,1 1-2 16,-3-1 0-16,1 1-2 0,-2-1 0 15,0 1-2-15,3-1 1 0,0 1-1 16,0-2-1-16,1 2 1 0,3-2 0 16,0 1-2-16,-4-1-4 0,4 0-7 0,0-2-6 15,5 2-12-15,0 0-108 0,-2-5-110 16,3 6-267-16</inkml:trace>
  <inkml:trace contextRef="#ctx0" brushRef="#br2" timeOffset="-130168.06">31854 8796 452 0,'0'0'103'0,"0"0"2"0,0 0-72 15,2 0-15-15,-2 0-3 0,0 0-1 16,0 0-3-16,0 0 0 0,0 0 0 16,0 0-1-16,0 0 0 0,0 0-1 15,0 0-1-15,0 3-1 0,0 0-1 16,-3 2-1-16,-1-1 0 0,0 1-1 16,1 0 0-16,3 2 0 0,-6-4-1 15,6-3 0-15,-5 5-1 0,5-5 0 16,0 4-1-16,0-4 0 0,0 0 0 0,0 0 0 15,0 0 0-15,0 0 0 16,0 0-1-16,0-4 1 0,6 4 0 0,-6 0 0 16,4-4 1-16,-4 4 3 0,0-4 1 15,2 4 3-15,-2 0 2 0,0 0 1 16,0 0 0-16,-6 0 0 0,4 0-1 16,-4 5-3-16,-1-5-2 0,1 5-1 15,-1-5-2-15,1 5 0 0,0-5-4 16,3 2-12-16,3-2-97 0,0 0-28 0,0-7-102 15,0 0-227-15</inkml:trace>
  <inkml:trace contextRef="#ctx0" brushRef="#br1" timeOffset="-126507.79">24686 7723 435 0,'13'-5'91'0,"4"0"0"0,5-1-80 0,8-2-6 15,2-1-2-15,4-2-1 0,2 1 2 16,8-2 2-16,4-2 2 0,4 0 3 15,5 2 0-15,10-1 2 0,3-1 1 16,2-3-2-16,11-2 0 0,9-2-4 16,-2-2-1-16,7-2-1 0,4-6-2 0,7 1 0 15,3-1-1-15,1 2-1 0,-6-3 0 16,6 3 0-16,-2 0-1 0,-2 3 1 16,-11 2-1-16,-7 0 2 0,-3 2 0 15,-9 4 1-15,-5 1 1 0,-11 2 0 16,-9 2 0-16,-5 1 0 0,-11 4-2 15,-6 1 0-15,-7 3-1 0,-11 4-3 16,-3-5-7-16,-12 5-52 0,0 0-56 16,-18 0-89-16,-2 7-214 0</inkml:trace>
  <inkml:trace contextRef="#ctx0" brushRef="#br1" timeOffset="-125820.79">24348 8819 213 0,'5'5'64'0,"0"-5"8"16,2 0-21-16,2 0-2 0,4-5 4 15,5 0-2-15,2-1-5 0,1-5-6 16,10 2-8-16,9-1-7 0,5 0-7 16,6 0-5-16,3 1-2 0,5-4-2 15,5-2-1-15,2-3-1 0,5 2 0 0,1-2 0 16,5-1-1-16,5 1 0 0,-1 0-1 16,2-1 0-16,1-1-2 0,1-2 0 15,-5 0 0-15,-2-5 0 0,1-1 0 16,2 1 1-16,-2-2 1 0,0-1 0 15,0 1 1-15,-1 3 0 0,-2 1 1 16,-4 1-1-16,-5 2 0 0,-3 1-1 16,-7 3 0-16,-11 4-1 0,0 0 0 0,-6-1-2 15,-7 7 0-15,-4 2 0 0,-8 1 0 16,-6 2-1-16,-5-1-1 0,-10 4-2 16,0-3-5-16,-13 3-10 0,-3 0-110 15,1 0-104-15,-2 4-270 0</inkml:trace>
  <inkml:trace contextRef="#ctx0" brushRef="#br1" timeOffset="-124548.39">31470 6914 276 0,'0'3'79'0,"-9"4"2"15,1-1-22-15,1 4-21 0,-5 3-8 16,-2 1-7-16,-6 1-5 0,1 2-2 0,-7 1-2 16,-7 1 1-16,-3-1 0 0,-6 2 1 15,-3 2 1-15,-4 2-1 0,-6 1 1 16,2 2 0-16,-7 0-3 0,-10 4-2 15,-2 1-2-15,-7 2-2 0,0 2 0 16,-4 1-1-16,-7 0 1 0,4 1 0 16,0-1 1-16,4-1 0 0,4-3 1 15,1-2-2-15,4-6 0 0,7 0-2 0,6-2-1 16,5 0-2-16,5-4 0 0,7-3-1 16,6-1-1-16,8-3 0 0,5-1-2 15,11-5-5-15,4-1-9 0,9-5-47 16,3 0-65-16,10-7-97 0,7 0-228 15</inkml:trace>
  <inkml:trace contextRef="#ctx0" brushRef="#br1" timeOffset="-123827.52">32272 8124 496 0,'0'0'103'16,"-6"0"-1"-16,2 0-91 0,0 4-6 15,-3-4-1-15,-4 4 2 0,2 0 3 16,-6 0 2-16,-1 2 1 0,-5 1 3 15,-4 1-1-15,-2 1 0 0,-3 3-2 16,-3 3-3-16,-2-1-1 0,-8 1-1 16,-4 2-2-16,-10 0-1 0,-2 3 0 15,-6 3 0-15,-4 1 1 0,-6 3-1 16,-4 2 0-16,-8 5 1 0,0-2-1 0,-4 1 0 16,-2-1 1-16,-5-3 2 0,-5 2 0 15,1-5 1-15,8 4 1 0,4-1-1 16,4-2 1-16,3-1-1 0,5 1-1 15,8-1-2-15,4-1 0 0,8-4-1 16,8 0-1-16,2-2 0 0,10-2-1 16,9-1 0-16,5-2-1 0,9-5 0 15,3-1 0-15,5-4-1 0,2 0-2 16,5-4-5-16,0 4-6 0,0-4-8 16,7-5-21-16,-1-3-98 0,3-3-107 0,2-1-257 15</inkml:trace>
  <inkml:trace contextRef="#ctx0" brushRef="#br1" timeOffset="-122148.35">27389 7321 374 0,'0'0'89'0,"-5"0"-2"0,5 0-36 16,0 0-45-16,0 0-5 0,0 0 4 16,0 0 4-16,0 0 5 0,0 0 5 0,0 0 6 15,0 0 2-15,0 0-1 0,0 0-3 16,0 0-5-16,0-4-4 0,0 0-3 15,5 1-4-15,-2-2-1 0,3-1-2 16,-1-2-3-16,1-1 1 0,-2 0-1 16,5-1 0-16,0 0 0 0,-2-2-1 15,0 1 1-15,3-1-1 0,-1 1 1 16,-2 2-1-16,-1 1 1 0,-1 0-1 16,1 1 0-16,-3 3 0 0,-3 4 1 15,4-4-1-15,-4 4-1 0,0 0 1 0,0 0-1 16,0 0 0-16,0 0 1 0,0 0-1 15,0 5 0-15,0 1 1 0,0 0 0 16,0 2 0-16,0 3 1 0,0 0-1 16,0-1 0-16,0 2 0 0,-4 2 1 15,4-2-1-15,0 1 0 0,0 1 0 16,0 1 1-16,0-1-1 0,0 0 0 16,0-1 1-16,0 2-1 0,0-6 0 15,0 1 1-15,4-3-1 0,-4 3 0 16,0-3 0-16,2 1 0 0,-2-2 1 0,0 2-3 15,0-1-4-15,0 3-10 0,0-3-102 16,-2-1-98-16,2 0-253 0</inkml:trace>
  <inkml:trace contextRef="#ctx0" brushRef="#br1" timeOffset="-119945.95">32377 8580 415 0,'0'0'103'15,"0"0"1"-15,0 0-46 16,0 0-35-16,0 0-7 0,0 0-5 0,0 0-4 16,0 0-3-16,5 0-2 0,-2-4 0 15,2 4 0-15,0-4-1 0,2 0 0 16,0 4 0-16,0-7 0 0,1 2 0 15,0 0 0-15,0-1 0 0,-1 1-1 16,-2 1 1-16,1-1 0 0,-3 0 0 0,-3 0-1 16,6 5 1-16,-6-6 0 0,0 6-1 15,0-4 0-15,0 4 1 0,0 0-1 16,0 0 0-16,3 7 0 0,-3-4 0 16,0 2 0-16,0 1 0 0,4 2 1 15,-4 0-1-15,0 1 0 0,0 1 1 16,4-2 0-16,-4 3 0 0,0-3 2 15,0 1-1-15,-5 0 2 0,5-1 0 0,-6 0 1 16,0 0 0-16,3-1 0 0,-1 0 0 16,-2 0-1-16,6-1 0 0,-6-1-1 15,6 1-1-15,-3-2 0 0,3 0-1 16,-5 1 0-16,5 1 1 0,0-2-1 16,0 2-3-16,0 1-5 0,5-3-110 15,-2 0-98-15,7 0-261 0</inkml:trace>
  <inkml:trace contextRef="#ctx0" brushRef="#br1" timeOffset="-117696.25">15520 9763 493 0,'-8'0'105'16,"8"0"1"-16,-2 0-88 0,2 0-9 15,0 0-2-15,2 0-4 0,-2 0-1 16,6 0 0-16,-6 0 0 0,6 0 1 15,1 0 0-15,0 0 1 0,4 0 1 16,2 4 0-16,1-4 1 0,3 4-1 16,4-4 0-16,-1 0-1 0,1 3-1 15,-2-3-1-15,3 0 0 0,-2-5-1 16,-1 5 1-16,1-6-1 0,-1 3-1 0,-3 0-3 16,1 3-11-16,-4-5-73 0,0 5-28 15,-6 0-82-15,-1 0-185 0</inkml:trace>
  <inkml:trace contextRef="#ctx0" brushRef="#br1" timeOffset="-117484.83">15536 9947 456 0,'0'4'108'0,"0"-4"1"16,7 0-32-16,3 0-71 0,7 0-4 15,0-4 1-15,3 4-1 0,0-6 0 16,-1 6 0-16,-1 0 0 0,1 0 0 16,-2 0 0-16,2 6 0 0,-1-6-4 15,3 6-29-15,0-6-80 0,4 3-90 16,-1-3-229-16</inkml:trace>
  <inkml:trace contextRef="#ctx0" brushRef="#br1" timeOffset="-116018.78">16773 9835 267 0,'12'0'75'0,"1"0"3"15,1 0-31-15,2 0-11 0,4 0-8 16,0 0-8-16,2 0-6 0,-1 0-4 16,4 0-2-16,-2 3-2 0,-1-3 0 15,-1 0 2-15,4 0 0 0,-2 0 2 16,0 0 1-16,-1 0 1 0,4 0-1 16,-2 0-2-16,0 0 0 0,-3 0-2 0,1 0-1 15,-2 0-2-15,2 0 0 0,-1 0-1 16,-1 0-1-16,5-3 0 0,-1 3 0 15,2-5 0-15,0 5 0 0,2 0 0 16,-1 0 0-16,3 0 0 0,-1 3 2 16,-1-3 0-16,1 7 0 0,0-3 0 15,-2-4 0-15,0 3 0 0,0-3 0 16,-1 6-2-16,-3-6 0 0,3 0 0 0,-4 4-1 16,-2-4 0-16,0 0 0 0,-4 0 1 15,2 0-1-15,0 0 1 0,-2 0 0 16,-5 0 0-16,4 0 0 0,-6 4 0 15,2-4-1-15,-6 0-5 0,1 0-17 16,-6-5-88-16,0 0-91 0,0-2-230 16</inkml:trace>
  <inkml:trace contextRef="#ctx0" brushRef="#br1" timeOffset="-115486.89">17216 9451 452 0,'0'-6'98'0,"5"-1"-1"15,-5-3-71-15,8 0-20 0,-3-1-2 16,-1-2-2-16,1 1 1 0,0-2 0 15,0-3 2-15,0 2 0 0,1 3 1 16,-1-4 1-16,3 4 0 0,-2-1-1 16,2 6 0-16,0-4-2 0,-2 3 1 15,-1-2-1-15,1 2 0 0,-1 1 1 16,-1 0 1-16,-4 1-1 0,0 2 1 0,4 4-2 16,-4 0-1-16,0 0-1 0,0 0 0 15,0 6-1-15,0 0-1 0,0 2 0 16,0 1 0-16,0 0 1 0,0 3-1 15,0 4 1-15,0 3 0 0,0 0-1 16,0 2 1-16,0 4 0 0,0 0-1 16,0 5 1-16,0 0-4 0,3 1-19 15,-3-1-90-15,0-1-95 0,2 2-239 16</inkml:trace>
  <inkml:trace contextRef="#ctx0" brushRef="#br1" timeOffset="-114734.55">17247 10192 394 0,'0'0'83'0,"0"0"0"16,4 3-65-16,-4-3-9 0,4 6 2 16,-4 0 4-16,0 1 3 0,5 1 1 15,-5 1 1-15,0 1 0 0,0 0-2 0,0 0-4 16,0 1-4-16,0 0-2 0,4 2-1 15,-4 2-3-15,3 0 0 0,-3 1 0 16,4-1-2-16,-4 2 0 0,6-5 0 16,-6 0 0-16,6-2-1 0,-2-1 1 15,2-4-1-15,-4 2 1 0,3-4 1 16,-2-3-1-16,1 3 2 0,-1-3-1 16,-3-3 1-16,4-2-1 0,2-1 0 15,-6-1 0-15,5-2-1 0,-1 1 0 0,-4-3-1 16,5-3 0-16,0 2-1 0,1-2 1 15,2-1-1-15,1 0 1 0,3 2-1 16,-1 0 0-16,0-1 1 0,-2 2-1 16,5 1 0-16,-3-1 0 0,1 3 0 15,-3 1 0-15,1-1 1 0,4 2-2 16,-2 3 1-16,-1 0 0 0,1 0 0 16,2 4 0-16,-3-3 0 0,0 3-1 0,-5 0 1 15,1 0 0-15,1 0-1 0,-1 0 1 16,-2 0-1-16,1 0 0 0,-2 5 1 15,3-5-1-15,-2 8 1 0,-1-4 0 16,-2 5 0-16,-2-2 0 0,6 0 0 16,-6-1 0-16,0 2 0 0,0 1 0 15,0-4 0-15,0 4 1 0,0-3-1 16,0 0 0-16,0 3 1 0,0-1-1 16,0 0 1-16,0 1 0 0,0 1 0 15,0-1 0-15,5 2 0 0,-3-2 1 0,5-2 0 16,-2 0 1-16,4-2 1 0,-2-5 0 15,3 4 2-15,-2-4-1 0,3-4 1 16,-2 1-1-16,3-2-1 0,-1-1-1 16,-2 0-1-16,1-3-1 0,-2 3-4 15,2-3-8-15,-4 2-112 0,3-2-102 16,-2-1-269-16</inkml:trace>
  <inkml:trace contextRef="#ctx0" brushRef="#br1" timeOffset="-113304.14">18321 9859 327 0,'0'0'70'0,"0"0"0"16,0 0-46-16,0 0-15 0,0 0 0 16,0 0 0-16,0 0 2 0,0 0 4 15,0 0 6-15,4 0 2 0,-4 0 0 16,5 0 0-16,0 5 0 0,0-5 1 15,2 0-3-15,1 0-5 0,-1 0-4 0,5 0-1 16,2 0-2-16,-1-5 0 0,5 5-2 16,-2 0-1-16,2-5-1 0,2 5 0 15,-1-3-2-15,1 3 0 0,-3 0-1 16,0-5 0-16,1 5-1 0,-5-4 0 16,1 4 1-16,-2 0-1 0,-1 0-2 15,-3 0-3-15,1 0-11 0,-3 0-42 16,-1 0-57-16,-5-5-86 0,0 0-206 0</inkml:trace>
  <inkml:trace contextRef="#ctx0" brushRef="#br1" timeOffset="-112991.05">18491 9719 388 0,'0'0'82'15,"0"0"1"-15,0 0-55 0,0 5-16 16,0-1-1-16,0 2 2 0,0 0 1 16,0 2 3-16,-5 2 0 0,5 1-4 15,0-2-4-15,0 2-1 0,0 3-1 16,-2 1-1-16,2-1 0 0,0 1-1 0,0-1-1 15,0 3 1-15,0-2-2 0,0 0 0 16,0 1 0-16,0-1-1 0,0 2-3 16,0-1-6-16,0 0-30 0,5-1-69 15,-5-2-84-15,3-1-208 0</inkml:trace>
  <inkml:trace contextRef="#ctx0" brushRef="#br1" timeOffset="-108679.83">19286 9614 343 0,'0'0'80'0,"-5"0"2"0,2 0-49 0,3 5-14 15,-6-5-2-15,1 3-1 0,0-3-1 16,-4 5-2-16,3-1 1 0,-1 1 0 16,-1-1-2-16,-3 2-1 0,2 1 0 15,-2 0-2-15,-2 1 0 0,5 4-2 16,-4 2 0-16,3 0-2 0,-1 2 0 15,3-1 0-15,0 1-1 0,1 1-1 16,6 2 0-16,-4 1 0 0,4 1-1 16,4-1 0-16,0 2-1 0,1 2 1 15,5 0-1-15,-2-2 1 0,4-1-1 0,1 1 1 16,-1-2-1-16,2-3 0 16,-2-3 1-16,1-4 0 0,-4-2 0 15,3-4-2-15,1-4-4 0,-2 0-19 0,-2-5-86 16,4-7-89-16,-1 0-229 0</inkml:trace>
  <inkml:trace contextRef="#ctx0" brushRef="#br1" timeOffset="-107039.59">19446 9794 447 0,'0'0'103'0,"0"0"0"0,0 0-67 16,0 0-22-16,0 0-5 0,0 0-4 16,0 9-3-16,0-3-2 0,0 3 0 15,0 0 1-15,0 1 0 0,0 0-1 16,0 2 1-16,0-3 0 0,0-1 0 0,3 1 0 16,-3-1-1-16,4-1 1 0,-4-1 0 15,2-2 0-15,-2 1 1 0,6-5 0 16,-6 4 1-16,6-4 1 0,-2 0 0 15,0 0 0-15,2-9 0 0,0 5-1 16,0-2 0-16,1-1-2 0,1-3 0 16,2-3 0-16,-2 1 0 0,4-2 0 15,-2 2-1-15,1-2 1 0,1 2-1 16,-1 0 1-16,0 1-1 0,3 4 0 0,-3-2 1 16,4 2-1-16,-4 2 0 15,4 0 0-15,-4 5 0 0,0-5 0 0,-2 5 0 16,-1 0-1-16,0 0 0 0,-1 0 0 15,-2 3 0-15,-1-3 0 0,4 9 0 16,-4-6 0-16,1 4 0 0,-1 0 0 16,1 2 1-16,-1 1 0 0,-1 3 0 15,1-4 0-15,-4 8 1 0,4-5-1 16,-4 2 1-16,4 1 1 0,-4-2-1 16,5-1 0-16,-5 0 0 0,2-1 0 0,-2-1 0 15,7-1 1-15,-7 2-2 0,5-4-3 16,-2-1-7-16,-3-2-43 0,6-4-57 15,-2 0-84-15,1-4-203 0</inkml:trace>
  <inkml:trace contextRef="#ctx0" brushRef="#br1" timeOffset="-106768.2">19967 9846 462 0,'0'0'97'0,"0"3"0"16,0-3-80-16,4 0-11 0,-4 0 1 15,5 4 1-15,-1-4 3 0,-2 4 0 16,3-4 3-16,1 4 0 0,-3-4-1 16,7 4-1-16,-2-4-2 0,4 0-1 0,-2 0-3 15,5 0-1-15,-2 0-1 0,1-4-1 16,0 4-1-16,-1-5 0 0,1 0-3 15,-1 1-4-15,0-1-7 0,0 0-62 16,-2-2-42-16,-2-1-87 0,1 1-196 16</inkml:trace>
  <inkml:trace contextRef="#ctx0" brushRef="#br1" timeOffset="-106300.08">20243 9726 417 0,'0'-6'93'15,"0"0"3"-15,6 1-68 0,-2 0-7 16,-4 1-2-16,6 1 0 0,-4 3 0 16,4-6-2-16,0 6-2 0,-2-4-1 0,2 4-4 15,2-5-1-15,0 5-3 16,0 0-1-16,2 0-1 0,-1 0-2 0,-1 0 0 15,4 0 0-15,-1 5-1 0,-2-1 0 16,2-1 0-16,-2 3 0 0,-3 2 0 16,1 0-1-16,2 2 1 0,-4 0 0 15,1-1-1-15,0-1 1 0,-1 1-1 16,-5-2 0-16,5 1 0 0,-5-2 0 0,0 0 1 16,0 1-1-16,-6 3 0 15,1-1 1-15,-1 1-1 0,-1 0 1 0,1-1-1 16,0 0 1-16,-1-1 0 0,3-1-1 15,-1-1 1-15,0-2-1 0,5 1 1 16,-6-2-1-16,6 1 0 0,0-4 0 16,0 6 0-16,0-2 0 0,5 0 0 15,-3-1 1-15,5 0-1 0,-2 2 0 16,2-5 1-16,0 6-1 0,6-6 1 0,-2 5 0 16,1-5 0-16,2 5-1 15,-1-5-1-15,0 3-3 0,0-3-6 0,1 0-49 16,-1-3-58-16,-1-2-90 0,1-4-213 15</inkml:trace>
  <inkml:trace contextRef="#ctx0" brushRef="#br1" timeOffset="-105880.45">20626 9616 166 0,'6'0'67'0,"-1"0"9"16,-3 0-5-16,3 5-4 0,-5-2-2 16,7 1-11-16,-7 1-9 0,7 1-11 0,0 1-7 15,3 3-9-15,-5-2-5 0,4 1-3 16,-2 0-2-16,0 1-2 0,0 1 1 15,0 0-1-15,-1 1 0 0,1-2-1 16,-1 0 1-16,-2 2-1 0,-1-1-1 16,4 1 0-16,-2 0 0 0,-3 3 0 15,-2 0 0-15,6 3 0 0,-1-1 0 16,-5 1-1-16,0-1 2 0,0 0-1 16,-5 0 1-16,5 1 0 0,-6 0 1 15,1 0 0-15,-4-2 1 0,3 1 0 16,-1-3 0-16,-2-2-1 0,-3-4 0 0,1 2-1 15,3-2-1-15,-2-3-1 0,2 0-2 16,2 0-4-16,3-2-9 0,-1 2-53 16,-1-5-59-16,5 0-96 0,-4 5-226 15</inkml:trace>
  <inkml:trace contextRef="#ctx0" brushRef="#br1" timeOffset="-105049.38">21489 9861 379 0,'0'0'91'16,"0"0"2"-16,0 0-51 0,0 0-23 15,0 0-3-15,0 0-4 0,0 0-4 16,0 0 0-16,0 0 1 0,3 4 1 0,1-4 1 15,1 4 0-15,3-4 1 0,-1 5 1 16,1-5-2-16,6 4-2 0,-2-4-1 16,1 3-2-16,1-3-1 0,0 0-1 15,1 4-1-15,-1-4 0 0,0 5-1 16,-1-2 0-16,1 1 0 0,-1 0-1 16,-1 0 0-16,2-4 1 0,-2 5-1 15,0-5-2-15,-4 0-3 0,3 0-5 16,-2 0-21-16,-2 0-83 0,2 0-92 0,-6-5-227 15</inkml:trace>
  <inkml:trace contextRef="#ctx0" brushRef="#br1" timeOffset="-104737.8">21483 10024 282 0,'6'0'74'0,"-3"0"5"16,3 0-38-16,0 4-5 0,1-4 2 15,-2 7 1-15,2-3-6 0,0-4-3 0,5 6-5 16,0-6-6-16,0 0-4 15,-1 0-4-15,5 5-2 0,-1-5-2 0,-2 0-2 16,3 5-1-16,-1-5-1 0,0 0-2 16,-2 3-7-16,4-3-92 0,-4 0-9 15,-4-3-78-15,3-1-170 0</inkml:trace>
  <inkml:trace contextRef="#ctx0" brushRef="#br1" timeOffset="-103222.46">22409 10036 188 0,'13'0'57'0,"-1"0"6"15,1-3-17-15,1 3-7 0,-1 0 2 16,5 0 0-16,-3 0-4 0,4 0-3 16,1 3-1-16,-2-3-4 0,6 7-3 15,-4-7-6-15,-1 0-4 0,3 4-3 16,-2-4-3-16,-1 0-2 0,1 0 0 0,-2 0-2 15,1 0 0-15,-3 0 0 0,2 0-1 16,1 0 1-16,-4 0-1 0,1 0-1 16,0 0 1-16,2 0-2 0,1 0 1 15,-4-7-1-15,8 7-1 0,-1-4 0 16,2 4 0-16,-2 0 0 0,2 0-1 16,1 0 1-16,1 0-1 0,-4 0 1 15,4 4 1-15,0-4 0 0,1 0-1 16,-2 0 1-16,-4-6 0 0,4 6-1 0,0 0 0 15,-1 0 0-15,-1 0-1 16,1-6 0-16,-2 6 0 0,7 0 0 0,-6-5 0 16,3-2-1-16,0 2 1 0,0 5-1 15,-1-4 1-15,5 4 0 0,-2-5 0 16,2 5 1-16,-2 0-1 0,3 0 1 16,-3 0 1-16,-1 0-2 0,-2-6 1 15,1 6-1-15,0 0 0 0,-2-4 0 16,-1 4 0-16,3-4 0 0,0 4-1 15,1 0 1-15,-1-6 0 0,4 3-1 16,-4 3 1-16,1-4-1 0,3 4 0 0,-1 0 1 16,2 0-1-16,0 0 0 0,-2 5 1 15,2-2-1-15,-3-3 0 0,1 5 0 16,-1-1 1-16,-3-4-1 0,-3 0 0 16,3 4 1-16,-1-4-1 0,-2-4 0 15,3 4 1-15,-5-7-1 0,5 2 0 16,-3 5 1-16,2 0-1 0,-2 0 0 15,2 0 0-15,1 0 0 0,-3 0 1 0,4 5-1 16,-1-5 0-16,-2 0 0 0,-2 0 0 16,-1 0 0-16,-1 3 1 0,-3-3-1 15,2 4 0-15,0-4 0 0,-2 0 0 16,1 5 1-16,2-5-1 0,-4 0 0 16,4 0 0-16,-1 4 0 0,1-4 1 15,-2 0-1-15,2 0 0 0,0 0 0 16,1-4 1-16,2 4-1 0,-1 0 0 15,1 0 0-15,1 5 0 0,-1-5 0 16,3 6 1-16,-1 0-1 0,-1-6 0 0,-1 2 0 16,-1-2 0-16,-1 4 1 0,-2-4-1 15,-2 0 0-15,0 0 0 0,-1 0 0 16,-2 4 1-16,2-4-1 0,-3 0 1 16,0 0 0-16,1 0 0 0,-1 0 0 15,-2 0 1-15,2 0 1 0,-1 0 0 16,-2-4 0-16,3 4 1 0,0 0 0 15,-3-4-1-15,2 4 1 0,-3 0-1 16,3-2-1-16,-3 2 0 0,-1 0 0 0,3-5 0 16,-2 5-1-16,0 0 0 0,-1-3 0 15,4 3-2-15,-3 0-4 0,-2 0-11 16,1 0-110-16,-1 0-105 0,-2-9-272 16</inkml:trace>
  <inkml:trace contextRef="#ctx0" brushRef="#br1" timeOffset="-90426.8">23570 10430 398 0,'0'0'96'0,"0"-5"4"16,0 5-57-16,0-4-14 0,0 4-3 15,0 0-3-15,0 0-3 0,0 0-4 16,0 0-3-16,0 0-4 0,0 0-2 0,0 8-3 16,0-4-2-16,-4 5 0 0,4 1-1 15,0 3 0-15,0 1 1 0,0 2-1 16,0 1 0-16,0 0 1 0,0 1-1 15,0-2 1-15,0 0-1 0,0-1 1 16,0-3-1-16,0 1 1 0,0-2 0 16,6 1-1-16,-6-1 0 0,6-3 0 15,-4 3 1-15,3-5-1 0,-3 2-1 16,3-4 2-16,-1 2-1 0,-4-6 0 0,3 5 2 16,-3-5 1-16,0 0 4 15,5 0 1-15,-5 0 2 0,0 0-1 0,0-5 0 16,3-1 0-16,-3 2-3 0,5-4-2 15,-5 2-3-15,4-4-1 0,-4 2 1 16,0-1-1-16,0-1 0 0,0 1-1 16,0 1 1-16,0 0-1 0,0-3 1 15,3 3-1-15,-3-1 1 0,4 0-1 16,-4 1 1-16,3-1-1 0,2 1 0 0,-5 0 1 16,6 0-1-16,-4 0 0 0,-2 3 0 15,6-2 0-15,-2 0 0 0,-4 5 0 16,3-4 0-16,-3 2 0 0,6 4 0 15,-1-4 0-15,-3 4 0 0,4 0 1 16,0-4-1-16,1 4 0 0,-1 0 0 16,5 0 0-16,-4 0 0 0,1-4 0 15,0 4 0-15,2 0 0 0,-2 0 0 16,-1 0 0-16,1 5 0 0,-2-1 0 0,0-4 0 16,0 6 0-16,0-2-1 0,1 1 1 15,-3 4 0-15,-1-4 0 16,3 3 0-16,-1 0 0 0,-3 0 0 0,5 0 0 15,-3 1 0-15,-1-1 1 0,-3-3-1 16,5 2 0-16,0 0 0 0,-5 0 0 16,5 1 0-16,-5-1 0 0,3-2 0 15,-3 3 0-15,6-1 0 0,-6-1 0 16,0 2 0-16,0-3 0 0,0 2 0 0,0 0 0 16,2 0 1-16,-2 0-1 0,0 1 0 15,5-3 0-15,-5 2 0 0,4-2 0 16,-4 0 0-16,3-1 0 0,-3-4 0 15,5 5 0-15,-3-5 1 0,3 0-1 16,1 0 0-16,0-4 1 0,1 4-1 16,1-5 1-16,3 2 0 0,-2-1 0 15,1-1-1-15,-1 0 1 0,3-2 0 0,-4-1 0 16,4 2 0-16,-5-1 0 0,3 0 0 16,-3 0-1-16,0 3 1 0,-4 0-2 15,2 0-5-15,-5 4-8 0,0-5-117 16,0 5-111-16,-6 0-284 0</inkml:trace>
  <inkml:trace contextRef="#ctx0" brushRef="#br1" timeOffset="-85997.39">22796 9581 382 0,'0'0'91'0,"0"0"1"0,0 0-30 0,0 0-44 15,0 0-3-15,0 0 2 0,0 0 2 16,0 0 1-16,0 0 1 0,3-5-1 16,2 0-5-16,0 0-4 0,-1 0-3 15,2-6-3-15,1 1-1 0,2-2-2 16,-2-1 0-16,2-3 0 0,-2 0-1 15,3-3 0-15,0 2 0 0,0 1 0 16,-1-1 0-16,1 0 0 0,-2 2-1 0,0 1 1 16,-2-1 0-16,2 3-1 0,-2 2 0 15,0 0 1-15,-1 1-1 0,-3 3 0 16,-2 1 1-16,6 5-1 0,-6-4 0 16,0 4 0-16,0 0 0 0,0 0-1 15,0 4 1-15,0 0 0 0,-3 3 0 16,3 0 0-16,0 2 0 0,0 1 1 15,0 1-1-15,0 3 0 0,0 0 1 16,0 3-1-16,0-2 0 0,0 4 0 0,0 5 1 16,0-1-1-16,0 1 0 0,0-3 1 15,0 1-1-15,0-3 0 0,0 1 1 16,0-5-1-16,-5-1 1 0,5 1 0 16,-5-1-1-16,5-2 1 0,-3 0 0 15,3-3 0-15,0-1 1 0,-4-1-1 16,4-2 0-16,0-1 0 0,0-1 0 15,0-3 0-15,0 4 0 0,0-4 0 16,0 4 0-16,0-4-3 0,0 0-2 0,4 0-8 16,-1 0-65-16,2 0-42 0,2-5-89 15,4 5-205-15</inkml:trace>
  <inkml:trace contextRef="#ctx0" brushRef="#br1" timeOffset="-85656.04">23208 9581 409 0,'2'0'96'0,"4"0"0"0,-1 0-46 15,2 0-38-15,5 0-3 0,-4 0-1 0,3 0 1 16,-4-7 1-16,5 7 1 0,-3 0 1 16,4 0 1-16,-1 0-1 0,0 0-1 15,3 0-1-15,2 4-2 0,-2-4 0 16,-1 0-1-16,3-4-2 0,-4 4 0 16,1-4-1-16,-2 4-1 0,-2 0-1 15,2 0 0-15,-5-4-1 0,5 4 0 16,-5 0-1-16,3 0-4 0,-3 0-6 15,0 0-17-15,-4-2-89 0,-3 2-95 16,0-7-235-16</inkml:trace>
  <inkml:trace contextRef="#ctx0" brushRef="#br1" timeOffset="-85360.07">23379 9455 293 0,'0'12'91'0,"0"0"4"16,0 2-25-16,0 2-16 0,0 0-12 15,0-1-10-15,5 2-11 0,-5-3-5 16,0 0-3-16,4-1-3 0,-4-1-2 15,0 0-2-15,4 2-1 0,-4-4-1 16,0 1-1-16,0 0-1 0,0-1 0 0,0 0 0 16,0 1-1-16,0-1-8 0,0 1-78 15,0-3-25-15,4 0-81 0,-2-1-186 16</inkml:trace>
  <inkml:trace contextRef="#ctx0" brushRef="#br1" timeOffset="-84045.66">19418 10176 287 0,'0'0'70'0,"5"0"4"0,0 2-39 0,1-2-11 16,1 0 2-16,1 0-1 0,3 5-2 15,-3-5-3-15,5 3-1 0,0-3-4 16,1 6-2-16,4-6-3 0,1 4-1 15,2-4-2-15,0 4-1 0,3-4-2 16,0 6 0-16,0-6-2 0,-1 4 1 0,2 1-1 16,0-5 0-16,-3 4-1 15,2-4 2-15,-2 0 0 0,2 0 0 0,-2 0 1 16,4 0 0-16,-1 0 0 0,1 0 0 16,0 0 0-16,1 0-1 0,-1 0 0 15,4 0-2-15,-4 7 1 0,1-2-1 16,0-1 1-16,-1 0-1 0,-2 1 0 15,0 0-1-15,-2-1 2 0,-2-4-1 16,-1 6 1-16,0-6 0 0,-4 0 0 16,5 0 1-16,-1 0-1 0,1 0 0 15,-1 0 0-15,-1-6 0 0,1 6-1 0,-4-5 0 16,3 5 0-16,-4-7 0 0,0 7 0 16,-1 0 0-16,2-2 0 0,-4 2 0 15,1 0-1-15,-4 0 0 0,2 0-5 16,-3 0-27-16,1-4-75 0,-2 4-88 15,-1-6-218-15</inkml:trace>
  <inkml:trace contextRef="#ctx0" brushRef="#br1" timeOffset="-83429.84">19872 10580 419 0,'0'0'94'0,"4"-3"2"16,-4-3-66-16,6 6-18 0,-6-7 0 15,6 2-2-15,-3-3-1 0,3 1-3 0,1-1 0 16,0-1-2-16,3-4-1 0,0 1-1 16,2-1 0-16,1 3-1 0,0 0 0 15,-2 2 0-15,-3 1 0 0,0 2-1 16,2 0 1-16,-3 5-1 0,-2-3-1 15,-1 3-1-15,2 0-2 0,-2 0-2 16,0 0-1-16,-4 6 0 0,4 0-1 16,-4 1 1-16,4-1 1 0,-4 4 2 0,0-1 1 15,3 1 2-15,-3 0 1 0,5-4 0 16,-5 4 0-16,2 1 0 0,-2 0 0 16,5 0 0-16,-5 0 1 0,0 1 1 15,0 2 0-15,0-2 0 0,0-1 2 16,0 3 0-16,0-3 0 0,0 0-1 15,0 0 1-15,3 0 1 0,-3 1 1 16,0-3 1-16,0-1 0 0,0 0 1 16,0 0 1-16,0-2-1 0,0 0-1 15,0-3 0-15,0-3-1 0,0 5-1 16,0-5 0-16,0 0-1 0,0 0-1 0,0 0 0 16,0 0-1-16,0 0 0 0,0 0-2 15,0 4-9-15,0-4-54 0,0 3-47 16,0-3-86-16,0 5-200 0</inkml:trace>
  <inkml:trace contextRef="#ctx0" brushRef="#br1" timeOffset="-78052.47">23919 9518 433 0,'0'-8'105'0,"0"4"2"16,-3-1-60-16,3 2-20 0,0 3-7 15,0 0-6-15,0 0-4 0,0 0-3 16,0 5-2-16,0 2-1 0,0 1-1 16,0 4 0-16,0 2 0 0,0 0 0 15,0 1 1-15,3 0-1 0,-3-2 0 16,0 0 0-16,0 0 0 0,0-1-1 15,4-2 1-15,-4 0-1 0,0-4 0 16,5 1-1-16,-5-2 1 0,0-5-1 16,0 5 3-16,3-5 1 0,-3 0 0 0,4-4 1 15,-4-1 0-15,7 0 0 0,-4-4-1 16,3-1-2-16,1-3-1 0,-1 1-1 16,4 0 0-16,-2-3-1 0,0 2 1 15,-1-2-1-15,3 0 1 0,-3-1-1 16,0-1 0-16,1 2 1 0,-1 0-1 15,2 1 0-15,-1 0 0 0,1 3 0 16,2 2 1-16,-3-1-1 0,5 3 0 0,-2 0 0 16,-3 2 0-16,4 0 0 0,-4 2 0 15,3 3 0-15,-2-6 0 0,-3 6 0 16,4 0-1-16,-3 4 1 0,0 0 0 16,-4 2 0-16,2 3 0 0,-1 1 0 15,-4 4 0-15,0 1 0 0,0 2 0 16,0 0 0-16,0 2 0 0,-5-2 1 15,0-2-1-15,0 2 0 0,1-5 1 16,-1 1-1-16,0-2 0 0,3-1 0 0,2-1 0 16,-5 1 1-16,5 0-1 0,0-3 0 15,0 0 1-15,5 1-1 0,-3-1 1 16,4-3-1-16,-1 0 1 0,2 0 0 16,-1-4-1-16,1 0 1 0,0 0 0 15,5 0-4-15,-3 0-5 0,3-4-12 16,2 0-105-16,1 0-104 0,-1 0-262 15</inkml:trace>
  <inkml:trace contextRef="#ctx0" brushRef="#br1" timeOffset="-77863.97">24453 9603 579 0,'-3'0'122'0,"-2"0"1"15,3 0-107-15,2 0-8 0,0 0-1 0,0 0-1 16,0 0-4-16,0 0-3 0,0 0-5 16,0 0-11-16,0 0-83 0,0 0-24 15,3 0-88-15,2 0-191 0</inkml:trace>
  <inkml:trace contextRef="#ctx0" brushRef="#br1" timeOffset="-77461.99">24700 9368 441 0,'-7'0'98'16,"4"0"1"-16,-2 0-70 0,0 0-15 15,2 4-1-15,-2 0 0 0,-2 2 0 0,-1 0-1 16,-1 2 2-16,1 2-1 16,-4 2-2-16,4 1-3 0,-3 1-1 0,3 1-1 15,1 3-1-15,0-1 0 0,2-1 0 16,2 1 1-16,-1-1 0 0,4 1-1 16,-6-2 1-16,6-3-1 0,0 1 0 15,0-1-1-15,0 0 1 0,0 2-1 16,7-2 0-16,-1 0 0 0,0-2-1 15,1 2 0-15,4 0 0 0,-2 2-1 16,2-4 1-16,-2 1-2 0,2 0 1 0,-4 1-1 16,0-4 0-16,0 0 0 0,-1-3-1 15,1-2-1-15,-1 1-4 0,0-4-4 16,2 0-8-16,-2 0-83 0,1 0-26 16,-1-6-89-16,1 1-192 0</inkml:trace>
  <inkml:trace contextRef="#ctx0" brushRef="#br1" timeOffset="-76879.13">24788 9589 442 0,'0'0'93'0,"6"0"2"0,-6-4-77 15,6 4-8-15,-3 0-1 0,-3 4 2 16,0-4 1-16,4 6 2 0,-4-1-1 15,0 0 0-15,3 3-2 0,-3 0-2 16,5 2-2-16,0-1-2 0,-5 2 0 0,6-2 0 16,-6 2 0-16,3-2 2 0,1-1-1 15,-4 1 0-15,6 0 1 0,-3 0-2 16,2 0 0-16,-2-2-2 0,-3 1-1 16,6-1 0-16,-6-1-1 0,0-1 1 15,5-5 0-15,-5 0 1 0,4 0 0 16,-4 0 0-16,3-9 1 0,2 0-1 15,-3 1-1-15,5-3 0 0,-3 2 0 16,-2-5-1-16,3 4-1 0,0-2 1 16,-2 1 0-16,4 0-1 0,-1-1 0 0,0 0 1 15,0 2-1-15,0 1 0 0,2-1 0 16,-2 0 0-16,1 4 0 0,-1 0 0 16,5-2 0-16,-4 3 0 0,1 1 1 15,-1 4-1-15,3-5 0 0,-3 5 0 16,0 0 1-16,-1 0-1 0,1 0 1 15,-1 0-1-15,-3 5 1 0,3-2 0 16,0 2-1-16,-2-5 1 0,-1 9 0 0,4-2-1 16,-3-3 2-16,-1 3-1 0,-3 0 1 15,6 0 1-15,-1-1 1 0,-5 0-1 16,5 1 1-16,-5 3 0 0,3-5 0 16,-3 2 0-16,5-5-1 0,-5 6-1 15,0-4 0-15,2 3-1 0,-2-2 1 16,0 1-1-16,0-1-1 0,0 3 1 15,5-4 0-15,-5 3-3 0,0-7-3 16,0 7-5-16,0-2-7 0,5-1-11 16,-5-1-101-16,6-3-102 0,-3 0-249 15</inkml:trace>
  <inkml:trace contextRef="#ctx0" brushRef="#br1" timeOffset="-76631.69">25272 9660 532 0,'0'0'117'0,"0"0"3"0,0 0-90 0,0 0-11 15,4 0-2-15,-4 0-4 0,3 0-2 16,2 0-1-16,-1 0-2 0,2 4-2 16,1-4-1-16,3 0-1 0,-3 4-1 15,5-4-1-15,-1 0 1 0,-2 0-2 16,4 3 1-16,-2-3-1 0,-2 0 0 15,4 0-1-15,-1-6-3 0,0 6-5 16,1-2-5-16,-2-2-10 0,0-2-106 16,0-1-105-16,-3 1-261 0</inkml:trace>
  <inkml:trace contextRef="#ctx0" brushRef="#br1" timeOffset="-76205.7">25505 9448 455 0,'0'-8'101'15,"7"1"2"-15,0 0-69 0,0 0-20 0,2 2-2 16,1-2-1-16,0 7 1 0,-1-7 0 16,3 7 2-16,-4 0 0 0,5 0-1 15,0 0-2-15,0 0-2 0,1 0-2 16,-1 4-2-16,2-4-1 0,-5 7-2 15,1-3 0-15,-3 2 0 0,0 1-1 16,2 3 1-16,-4-2-1 0,0 3 0 16,-2 1 0-16,-4 0 0 0,4 1 0 15,-4 0-1-15,-4 1 1 0,-3 0 0 0,4-2 0 16,-4 2 0-16,1-4-1 0,-4 0 1 16,3-1-1-16,1 1 0 0,3-3 1 15,-1 2-1-15,1-3 0 0,3 1 0 16,-4 0 1-16,4 1-1 0,0-1 0 15,0-1 1-15,0 1-1 0,4-1 1 16,-4 0-1-16,7 0 1 0,-1-3 0 16,1 1 0-16,1 1-1 0,0-5 1 0,4 3 0 15,0-3 0-15,0 0 0 0,0 0-2 16,2 0-3-16,-2 0-4 0,-1 0-13 16,2-6-102-16,0 0-101 0,-2-2-256 15</inkml:trace>
  <inkml:trace contextRef="#ctx0" brushRef="#br1" timeOffset="-75876.54">25842 9383 444 0,'2'0'92'0,"5"-3"0"0,0 3-80 16,2 0-6-16,-2 0 1 0,0 0 3 15,-1 5 4-15,0 0 2 0,-2 2 1 16,2 2 1-16,4 0-1 0,-1 4-3 16,-2 2-4-16,5-1-3 0,-1 3-1 0,-3 0 0 15,-1 1 0-15,1-1 0 0,-2 1 1 16,0-4 0-16,-1 2 1 0,-5-1-1 16,5-2 0-16,-5 2 1 0,0-1-1 15,0 0 0-15,-4 1-1 0,-2-2 1 16,-1 3-1-16,-5 1 0 0,2-2-2 15,-5-1 0-15,1 1 0 0,1-1-2 16,0 1-1-16,3 1-4 0,0 0-7 16,0 0-14-16,1 3-105 0,1-4-104 15,-1 2-266-15</inkml:trace>
  <inkml:trace contextRef="#ctx0" brushRef="#br1" timeOffset="-74976.56">25503 10040 324 0,'0'0'82'0,"0"0"1"0,3 0-24 16,-3 0-38-16,5 0-4 0,-5-2 1 0,7 2 0 15,-5 0 0-15,4-4 0 16,-2 4-1-16,2-3-2 0,0 3-4 0,2 0-3 16,0 0-3-16,2-5 0 0,0 5-1 15,2 0 1-15,1-3 1 0,1 3 2 16,-1-5-1-16,4 5 2 0,-3-4-1 15,0 4-1-15,-1-5-1 0,0 5 0 16,0 0-2-16,4 0-1 0,-3 0 0 16,1 0-1-16,1 5-1 0,-1-5 0 15,-2 5 0-15,0-5 0 0,-1 4 0 16,-3-4 0-16,2 5 1 0,-4-5 1 0,-1 0 0 16,1 0 2-16,0 3 1 0,0-3 1 15,0 0 0-15,-1 0 0 0,1 0 0 16,3 0-1-16,-4 0 0 0,-2 0 0 15,2-5 0-15,0 5-1 0,-1 0-1 16,-3 0-1-16,-2 0 0 0,7 0-1 16,-7 0-2-16,6 0-2 0,-2 5-5 15,-2-5-7-15,4 0-32 0,0 4-81 16,-1-4-101-16,1 4-239 0</inkml:trace>
  <inkml:trace contextRef="#ctx0" brushRef="#br1" timeOffset="-74414.58">26545 10051 393 0,'0'0'94'16,"-6"0"3"-16,6 0-63 15,0 0-7-15,-5 0-1 0,5 0-3 0,0 0-5 16,0 0-3-16,0 0-2 0,0 0-4 15,5 0 0-15,-1 0-1 0,0 0 0 16,3 4 2-16,2-4-1 0,1 3 2 16,3-3 0-16,5 0-1 0,2 0 0 15,1 0-2-15,3 6-1 0,0-6-2 16,2 0 0-16,-2 0-2 0,0 0 0 0,-3 0 0 16,2 0-1-16,-4-6-1 0,-3 6 1 15,2 0-2-15,-5 0-2 0,0 0-5 16,-5 0-10-16,2 0-65 0,-2 0-43 15,-3 0-92-15,-2 0-207 0</inkml:trace>
  <inkml:trace contextRef="#ctx0" brushRef="#br1" timeOffset="-74145.92">26502 10193 300 0,'5'0'94'0,"0"0"5"16,3 0-26-16,0 0-12 0,4 0-14 16,1 0-12-16,0 0-8 0,7 0-7 15,-1 0-5-15,4 0-4 0,0 3-3 16,1-3-3-16,2 0-1 0,-1 0-2 15,1 0-3-15,-3 4-11 0,3-4-103 16,-2 0-95-16,0 0-253 0</inkml:trace>
  <inkml:trace contextRef="#ctx0" brushRef="#br1" timeOffset="-73294.81">27502 10176 330 0,'6'0'91'0,"1"0"5"0,1-3-46 16,2 3-5-16,-1 0-5 0,4-4-10 15,0 4-10-15,1 0-4 0,4 0-3 16,1 0-3-16,0 0-1 0,1 0-1 0,1 0 0 16,2 0 0-16,-2 0-1 0,0 0 0 15,-1 0 0-15,2 0 0 0,-1 0-1 16,0 4 0-16,-1-4-1 0,0 0 0 15,0 3 0-15,-2-3-1 0,3 0-1 16,1 0 0-16,-3-3-1 0,1 3 0 16,2-5 0-16,-2 5 0 0,3-4-1 15,-2 4 1-15,0-3-1 0,3 3 1 0,1 0 0 16,-2 0 0-16,1 0 0 0,-3 0 1 16,4 0-1-16,-4 0 0 0,-1 0 0 15,-1 3 0-15,1-3-1 0,-1 5 1 16,1-5-1-16,0 4 0 0,-1-4 0 15,4 0-1-15,-1 0 1 0,-1 0-1 16,1 0 1-16,0 0-1 0,2 0 1 16,-2 0-1-16,1 0 0 0,0 0 1 15,3 0-1-15,4 0 0 0,-2 0 0 16,2 0 1-16,-1 5-1 0,1-5 0 0,-2 5 1 16,-1-5-1-16,-2 5 1 0,1-5-1 15,0 4 0-15,0-4 1 0,0 0-1 16,1 0 0-16,-1 0 1 0,-1-4-1 15,1 4 0-15,0 0 0 0,1 0 0 16,4 0 1-16,0 0-1 0,2 0 0 16,0 0 0-16,-1 4 0 0,1-4 0 15,-5 0 1-15,3 3-1 0,-4-3 0 16,1 0 0-16,2 0 1 0,-3 0-1 16,5 0 0-16,-2-3 0 0,-1 3 0 0,8-4 0 15,-3 4 0-15,5 0 0 0,-1 0 0 16,-2 0 1-16,1 4-1 0,0-4 0 15,-2 3 0-15,-3-3 0 0,-1 0 1 16,1 0 1-16,-3 0-1 0,3 0 1 16,1 0 0-16,4 0 0 0,2 0 0 15,2 0 0-15,1 0-1 0,0 3 0 16,3-3 0-16,-2 6-1 0,-2-6 1 16,-3 3 0-16,0-3 0 0,-4 0-1 0,-1 0 1 15,1 0-1-15,-3 0-4 0,-4-3-6 16,1 3-15-16,-4-6-105 0,-5 6-106 15,-7 0-269-15</inkml:trace>
  <inkml:trace contextRef="#ctx0" brushRef="#br1" timeOffset="-71622.77">27721 9610 405 0,'0'0'106'0,"-5"-3"2"16,5 3-12-16,0-4-75 0,0 4-4 0,0 0-1 15,0 0-3-15,0 0-3 0,0 0-2 16,0 0-1-16,0 5-3 0,0-1-2 15,0 3-1-15,2-1 0 0,-2 5-1 16,6-1 1-16,-6 3 0 0,5-1 0 16,-5 2-1-16,7 1 1 0,-5 0-1 15,-2 1 1-15,6-2-1 0,0-1 1 16,-2 1-1-16,-1-3 0 0,4-1 1 16,-2 0-1-16,1-3 1 0,-4 1-1 0,-2-3 1 15,6-1 1-15,-6 1 2 0,4-5 1 16,-4 0 0-16,0-9 0 0,2 4 0 15,-2-4 0-15,7 1 0 16,-7-3-3-16,5 0-1 0,-5-1-1 0,2-2 1 16,-2 0 0-16,6-1-1 0,-6 2 1 15,6-2-1-15,-1 1 0 0,2 2 0 16,0 2 1-16,0 1-1 0,0-1 0 16,5 2 0-16,-4 2 0 0,1 0 0 15,0-1 0-15,-2 3 0 0,0 1 0 16,-1 3-1-16,1-4 1 0,0 4 0 15,-1 0 0-15,1 0-1 0,2 0 1 0,-1 0 0 16,0 0 0-16,-1 0 0 0,-1 5-1 16,2-5 1-16,-2 8-1 0,-1-5 1 15,0 2 0-15,-2 2-1 0,3 1 1 16,-2-1 0-16,-4 3 0 0,3-2 1 16,-3 1-1-16,6 1 0 0,-6 1 1 15,0-1-1-15,4 0 1 0,-4-1 0 16,0 0-1-16,3 2 1 0,-3-3-1 0,0-2 1 15,0-1-1-15,4 0 1 0,-4-5-2 16,0 4-3-16,0-4-1 0,0 0-9 16,2 0-79-16,-2-8-31 0,0 0-90 15,7-1-200-15</inkml:trace>
  <inkml:trace contextRef="#ctx0" brushRef="#br1" timeOffset="-71065.38">28154 9324 442 0,'10'0'95'0,"-2"-5"0"16,0 5-70-16,4-5-20 16,-4 5 0-16,2 0 0 0,-1 0 3 0,-3 0 1 15,0 0 1-15,-1 0 1 0,1 5 0 16,1 0-2-16,-1-1-1 0,0 1-2 16,-2 0-1-16,2 1-2 0,0 1-1 15,-1-1 0-15,-3 1-1 0,-2 0 0 0,6 0 0 16,-6 0 0-16,4 2 0 0,-4-2 0 15,0 3-1-15,0-3 1 0,-4 1 0 16,4 1 0-16,-6-1 0 0,0 1-1 16,2-1 1-16,-2 1 0 0,1 0 0 15,-1-1 0-15,-1-1 0 0,0 1 0 16,-1 0 0-16,-1-2-1 0,2 2 1 16,-2-1 0-16,2-2 0 0,1-1 0 15,1 1 1-15,0-2-1 0,5-3 0 0,0 7 0 16,0-3 0-16,0-4 1 0,0 6 1 15,6-6 2-15,1 5 1 16,-1-5 1-16,3 5 1 0,1-5-1 0,1 4 1 16,-2-4-1-16,4 4-1 0,0-4-1 15,0 0-1-15,0 4 0 0,1-4-1 16,-2 0 0-16,1 0-1 0,4 4 0 16,-3-4-2-16,1 0-5 0,2 0-8 15,-3 0-111-15,-2 0-103 0,3 0-269 16</inkml:trace>
  <inkml:trace contextRef="#ctx0" brushRef="#br1" timeOffset="-69012.63">28574 9719 441 0,'-4'0'97'0,"1"-5"3"15,3 5-75-15,-4-3-8 0,4 3 0 16,0 0-1-16,0 0 0 0,0 0-3 0,0 0-1 16,0 0-2-16,0 0-2 15,0 0-1-15,0 0-2 0,5 0-1 0,-1 0 1 16,0 0 1-16,4 0 0 0,3 0 0 16,0 0 0-16,4 0 0 0,-1 0-1 15,6 0-1-15,0 0-1 0,-1 3 0 16,4-3-2-16,-2 4 0 0,-2-4 0 15,-4 5 0-15,2-2-3 0,-3 2-5 0,-2-2-20 16,-2 1-71-16,1-4-23 0,-4 2-83 16,4-2-179-16</inkml:trace>
  <inkml:trace contextRef="#ctx0" brushRef="#br1" timeOffset="-68531.39">28890 9656 497 0,'0'0'106'0,"5"-5"1"0,-5 5-86 16,6-6-8-16,-2 6-3 0,-1-5-1 16,4 5 0-16,-1-4-1 0,0 4 1 15,1-3-2-15,0 3 0 0,5 0-2 16,-1-4-1-16,-1 4 0 0,3 0-1 15,-1 0 0-15,2 0-1 0,-4 0-1 0,-1 0 1 16,2 0-1-16,-4 0 1 16,0 7-1-16,-1-4-1 0,2 1 1 0,-2 2 0 15,0 1 0-15,-1 0-1 0,-2 1 1 16,-3-1-1-16,4 2 1 0,-4 1 0 16,0 1-1-16,-5 0 1 0,0 1 0 15,2-3-1-15,-3 4 1 0,0-2-1 16,-3-1 1-16,0-1-1 0,3-1 1 15,-1 2-1-15,0-2 0 0,1 1 0 16,0-2 1-16,3 0-1 0,3-2 0 0,-5 2 0 16,5-4 0-16,0 1 0 15,0-4 1-15,0 5-1 0,4-5 0 0,-1 5 0 16,2-5 0-16,1 4 1 0,2-4-1 16,-1 4 0-16,3-4 1 0,-1 0-1 15,4 4 1-15,-1-4-1 0,1 0-2 16,0 0-4-16,1 0-7 0,0 0-86 15,4-7-22-15,-3 2-87 0,1-4-190 16</inkml:trace>
  <inkml:trace contextRef="#ctx0" brushRef="#br1" timeOffset="-67891.99">29299 9656 478 0,'0'0'106'0,"-3"0"0"16,3 0-60-16,0 0-41 0,0 0-3 16,3 5-1-16,-3-1 0 0,4 3 0 15,-4 1 0-15,2 0 1 0,-2 3-1 0,7 1 2 16,-3 3-1-16,-4-2 0 0,3-2 0 16,2 2 0-16,-5-2 1 0,6 1-1 15,-4 0 0-15,-2-1 0 0,6 0 0 16,0 1 0-16,-6-2 0 0,5-1-1 15,-5-3 1-15,0-2 0 0,4-4 1 16,-4 5 1-16,0-5 2 0,4 0 0 16,-4-2-1-16,5 2 1 0,-5-11 0 0,2 2-2 15,5 0-1-15,-7-1-2 0,6-2 0 16,-6-2 0-16,4 1 0 0,-4-1-1 16,6 0 1-16,-6-1-1 0,0 3 1 15,6-3-1-15,2 5 0 0,-2 0 0 16,1 1 0-16,-1 2 1 0,1 2-1 15,2-2 0-15,-3 4 0 0,0-2 0 16,1 1 0-16,2 4-1 0,0-3 1 16,-1 3 0-16,-2 0 0 0,5-4 0 0,-3 4-1 15,-1 0 1-15,-1 0 0 16,0 0-1-16,0 4 1 0,0-4 0 0,-3 4-1 16,2-4 1-16,-1 7 0 0,0-7 0 15,1 6 0-15,-3-3 0 0,4 1 0 16,-1 1 1-16,1-2-1 0,1 1 0 15,-5 1 0-15,4-2 1 0,0 6-1 16,0-1 1-16,-1-1 0 0,1 3 0 16,-3-2 0-16,3 3 0 0,-2-3 0 0,-1 1 0 15,-3-2 1-15,4 1-1 0,-4-1 1 16,0 2 0-16,0-1 0 0,0 0 1 16,0-1-1-16,0 0 1 0,0 0-1 15,0 2 0-15,2-6 0 0,-2 3 0 16,0-1-1-16,0 1 0 0,0-2 0 15,0 1 0-15,0 0-3 0,-2 1-6 16,2 0-38-16,2-1-78 0,-2-2-97 0,6-3-243 16</inkml:trace>
  <inkml:trace contextRef="#ctx0" brushRef="#br1" timeOffset="-66280.81">29902 9763 281 0,'0'0'85'0,"0"0"8"0,0 0-28 15,0 0-17-15,2-3-8 0,-2 3-4 16,6 0-7-16,-1 0-11 0,1 0-5 16,0 0-4-16,1 0 0 0,2 0-2 15,2 0 1-15,1 0-1 0,2 0 0 16,1 0 0-16,-1 0 0 0,3 0 0 0,-2 0-1 16,3 0-1-16,-3 0-1 0,1 0 0 15,-1 0-1-15,-1 0-1 0,-1 0-1 16,0 0-1-16,-1 0-4 0,-1 0-4 15,-3 0-23-15,-2-5-84 0,-6-2-92 16,0 2-229-16</inkml:trace>
  <inkml:trace contextRef="#ctx0" brushRef="#br1" timeOffset="-66028.98">30048 9639 343 0,'0'0'65'16,"-2"5"0"-16,2-1-53 0,0 1-9 16,-5 2 7-16,5 1 12 0,0-1 8 15,-2 1 6-15,2 3 2 0,-5 1-2 16,5 0-4-16,0 1-6 0,0-1-9 0,0 2-3 16,0 1-2-16,0-1-3 0,6 1-2 15,-6 2-1-15,6-2-2 0,-1 1 0 16,-2 1-2-16,3 0-1 0,0-3-6 15,1-1-27-15,-1-1-82 0,0-5-91 16,1 0-233-16</inkml:trace>
  <inkml:trace contextRef="#ctx0" brushRef="#br1" timeOffset="-65503.87">30288 9766 380 0,'0'-9'96'0,"5"-3"4"16,-5-1-48-16,5 2-17 0,-5-2-7 15,6 1-4-15,-3 1-3 0,3 1-4 16,-4 0-1-16,4 1-3 0,-1-1 0 15,0 4-2-15,-3-1 1 0,3-1-2 16,-5 0 0-16,0 3 0 0,6 0-1 16,-6 1-1-16,0 1-1 0,3 3-1 15,-3-4-1-15,4 4-2 0,-4 0-1 0,0 0 0 16,0 0-2-16,0 0 0 0,0 0 0 16,0 0 0-16,0 0 0 0,0 4 0 15,0-4 0-15,2 5 0 0,-2-2 0 16,0 1 0-16,6 3 0 0,-6-1 0 15,0 2 1-15,4 0-1 0,-4 2 0 16,0-1 1-16,3 1-1 0,-3 0 0 16,0 2 0-16,0 2 1 0,6-1-1 15,-6 0 0-15,3 1 0 0,-3 0 1 16,4-2-1-16,-4 2 0 0,0-1 1 16,0 1-1-16,4 0 0 0,-4 0 1 0,3-1-1 15,-3 2 1-15,4-3 0 0,-4 0 0 16,2 0-1-16,-2-2 1 0,6-1-1 15,-6 1 1-15,6 0-1 0,-6-1-1 16,5 2-4-16,-2 1-9 0,-3 0-66 16,5-1-49-16,-5 1-96 0,5-1-222 15</inkml:trace>
  <inkml:trace contextRef="#ctx0" brushRef="#br1" timeOffset="-63683.03">28926 10585 376 0,'0'0'104'16,"0"0"3"-16,0 0-35 0,0 0-28 16,0 0-15-16,0 0-9 0,0-5-6 15,0 5-3-15,0-5-4 0,0 5 0 16,0-7-1-16,0 7-1 0,0-5-1 16,0 5 1-16,0-5 0 0,0 1 0 0,0 4 1 15,2-3-2-15,-2 3 1 0,0-4-1 16,0 4-2-16,5 0 0 0,-5 0 0 15,0-4-1-15,0 4 0 0,0 0 0 16,0 0-1-16,0 0 1 0,0 0 0 16,0 0 0-16,0 0-1 0,0 0 1 15,0 0 0-15,0 0 0 0,0 0-1 16,0 0 1-16,0 0-1 0,0 0 0 16,0 0 1-16,0 0-1 0,0 0 0 15,0 0 0-15,0 0 0 0,0 0 1 0,0 0-1 16,0 0 0-16,0 0 0 0,0 0 0 15,0 0 0-15,0 0 1 0,0 0-1 16,0 0 2-16,0 0-1 0,0 0 2 16,0 0 0-16,0 0 1 0,0 0 0 15,0-4 0-15,0 4 0 0,2 0-1 16,-2 0 0-16,0 0-1 0,0 0 0 16,0 0-1-16,0 0 0 0,0 7-1 0,0-2 0 15,5 3 0-15,-5 0 0 0,5 2 0 16,-5-1 0-16,3 2 1 0,2 2-1 15,-5-2 0-15,6-1 0 0,-4 2 0 16,-2 0 1-16,6-1-1 0,-6 0 0 16,4-2 0-16,-4 1 0 0,2-3 1 15,-2-1-1-15,0 0 0 0,6-3 0 16,-6 1 1-16,0-4-1 0,0 5 0 16,0-5 1-16,0 0 2 0,0 0 2 15,2 0 1-15,-2 0 1 0,0 0 1 0,0-7 0 16,0 2-1-16,5 0-2 0,-5-1-1 15,5-2-3-15,-5 1 0 0,6-3-1 16,-4 3 1-16,5-4-1 0,-2 3 1 16,-3-2-1-16,4 2 0 0,0 1 0 15,-1 0 0-15,2 0 1 0,-1 0-1 16,0 1 0-16,3-1 0 0,-2 3-1 16,4-1 1-16,-2 0 0 0,4 5 0 0,-1-3 0 15,-1 3 0-15,-1 0 0 0,2 0 0 16,0 0 0-16,1 3 0 0,-1-3-1 15,1 5 1-15,-4-5 0 0,1 7 0 16,-1-3 0-16,-2 1 0 0,-1 1 0 16,-1 1 0-16,0-2 0 0,-2 2 1 15,4 1-1-15,-7 0 0 0,5 0 0 16,-5 2 0-16,0-2 0 0,5 1 0 16,-5 0 0-16,0-1 0 0,2 1 0 0,-2-2 0 15,6 1 0-15,-2 1 0 0,-4 0 0 16,8-1 1-16,-5 0-1 0,3-1 0 15,3-2 0-15,0 0 0 0,-1-1 0 16,3-4 1-16,-3 0-1 0,5 0 2 16,0 0 0-16,0 0 0 0,-1 0 1 15,1 0-1-15,-2-6 1 0,-2 0-1 16,2 2 0-16,-8-1 0 0,3 0-1 16,0 1 0-16,-1 1-1 0,-5-1-3 0,2 4-8 15,-2-6-10-15,0 6-119 0,0 0-116 16,-6 0-295-16</inkml:trace>
  <inkml:trace contextRef="#ctx0" brushRef="#br1" timeOffset="-55494.32">30991 10129 316 0,'-3'0'91'15,"-1"0"3"-15,0 0-38 0,0 0-10 16,4 0-7-16,-5 0-10 0,5 0-8 16,0 0-8-16,0 0-2 0,0 0-4 15,0 0-3-15,0 0 0 0,0 0-2 16,5 0 0-16,1 0-1 0,0 0 0 0,2-4 1 16,0 4-1-16,7 0 0 15,-4-4 0-15,4 4 0 0,-1 0 0 0,-2-3 0 16,3 3-1-16,-3 0 1 0,-2 0 0 15,3 0 0-15,-1 0-1 0,0 0 1 16,-4 0 0-16,3 0 0 0,-3 3-2 16,-1-3-4-16,0 0-26 0,0 4-76 15,-2-4-87-15,-5 0-219 0</inkml:trace>
  <inkml:trace contextRef="#ctx0" brushRef="#br1" timeOffset="-55222.6">30932 10275 299 0,'6'0'82'0,"1"0"5"0,0 0-27 15,3 0-27-15,-3 0-5 0,1 0-2 16,4 0-4-16,-2 0-7 0,2 0-6 16,0 0-2-16,1 0-2 0,0 4-2 15,-1-4 0-15,1 0-3 0,-1 3-48 16,-3-3-49-16,6 0-76 0,-1-3-188 16</inkml:trace>
  <inkml:trace contextRef="#ctx0" brushRef="#br1" timeOffset="-54229.12">31472 10196 151 0,'0'0'48'16,"5"0"6"-16,-5 0-17 0,6 0 0 0,-6 0 2 15,7 0-1-15,0 0-5 0,-2 0-3 16,2 0-3-16,1 0-1 0,-1 0-3 16,6-3-1-16,-1 3-1 0,0-4-3 15,-3 4-1-15,3-4-3 0,0 4-2 16,0-4-3-16,0 4-1 0,-2-5-2 16,3 5-1-16,1-3-1 0,3 3-1 15,-2 0-1-15,2-4 1 0,-2 4 0 16,4 0-1-16,-5 0 1 0,5 0-1 0,-2 0 0 15,-1 0 1-15,-3 0-1 0,4 0-1 16,-2 0 1-16,1 0-1 0,-1 0 0 16,-1 0 1-16,-1 4-2 0,2-4 1 15,-3 0 0-15,1 3 0 0,-1-3-1 16,-4 0 1-16,3 0 0 0,-3 0 0 16,1 0 0-16,-1 0 0 0,1 0 1 15,-2 0-1-15,3 0 0 0,-1 0 0 16,4 0 0-16,-2-3 0 0,2 3-1 0,-2 0 1 15,0-4-1-15,6 4 1 0,-5 0-1 16,0 0 1-16,-1 0 1 0,1 0-1 16,2 0 2-16,4 0-1 0,-4 0 0 15,5 0 1-15,-3 0 0 0,2 0-1 16,1 0 0-16,-1 0-1 0,-4 0 0 16,4 0 0-16,-4 0 0 0,0 0 0 15,-1 4-1-15,0-4 1 0,-1 0-1 16,-3 0 1-16,3 3-1 0,-2-3 1 0,0 0-1 15,0 5 1-15,-1-5-1 0,3 0 1 16,-3 0-1-16,1 0 0 0,-1 0 0 16,2 0 1-16,0 0-1 0,-1 0 0 15,2 0 1-15,0 0-1 0,1 0 0 16,-1 0 0-16,1 0 1 0,-2 0-1 16,-1-5 0-16,-2 5 0 0,-2-3 0 15,4 3 0-15,-3 0 1 0,1 0-1 0,-1 0 0 16,2 0 0-16,0 0 0 15,0 0 1-15,2 0-1 0,0-4 0 0,-1 4 0 16,2 0 0-16,-1 0 0 0,3 0 0 16,-1 0 1-16,0 0-1 0,0 0 0 15,1 4 0-15,0-4 0 0,0 0 0 16,3 0 1-16,0 5-1 0,0-5 0 16,1 0 0-16,-2 3 0 0,1-3 0 15,-3 0 1-15,4 4 0 0,-4-4 1 16,0 0 1-16,-2 0 0 0,4 0 1 0,0-4-1 15,0 4 0-15,0-5-1 0,-1 5 0 16,1 0 0-16,-1 0-1 0,-3-3 0 16,1 3-1-16,-2 0 1 0,-5 0 0 15,-2 0-4-15,-4 0-10 0,0 3-101 16,0-3-95-16,-2 0-248 0</inkml:trace>
  <inkml:trace contextRef="#ctx0" brushRef="#br1" timeOffset="-53300.97">31607 9509 284 0,'-5'5'75'0,"1"-1"4"0,1 0-36 16,-2 2-12-16,-2 1-6 0,4 0-5 16,-5 1-5-16,3 1-4 0,-3 0-4 15,-1-1-2-15,1 1-1 0,1-1-1 16,0 1-1-16,-3 1 0 0,5 0 0 0,-1 1 0 15,1 0 0-15,0 1 0 0,-1 0 0 16,4 2-1-16,2 1 0 0,-5-1 0 16,5 3-1-16,0 0-1 0,0 0 0 15,0 4-1-15,0 2 1 0,5-4-1 16,2 3 0-16,0 1 0 0,1 2 2 16,5 1-1-16,0-2 2 0,2 1-1 15,1-1 2-15,-1-3-1 0,6 0-16 16,-1-2-72-16,6-5-73 0,3-2-189 15</inkml:trace>
  <inkml:trace contextRef="#ctx0" brushRef="#br1" timeOffset="-52450.38">32685 9614 284 0,'8'0'80'0,"0"0"3"16,-2 0-40-16,2 0-6 0,3 0-1 16,-3 0-4-16,3 0-8 0,-3 0-8 15,-1 0-2-15,0 5-2 0,2-5-1 16,-1 6-2-16,-2-2 0 0,1 1-1 15,2 0 0-15,-2 0-1 0,3 2-1 16,-1-2 0-16,-2 3-1 0,4-2 0 0,-4 1-1 16,1 1 1-16,-3 1-1 0,1 3 0 15,0-2 0-15,-2 2-1 0,0 0 0 16,2 0 0-16,-3 2 0 0,2-3-1 16,-5 1 0-16,4 0 0 0,-4 2 0 15,0 1 1-15,-5-1 0 0,1 3 1 16,-2-2 1-16,1 2 1 0,-2 0 0 15,-1-5 0-15,0 6 0 0,-1-2 0 16,-2 0-1-16,3-1-1 0,-4-1 1 0,5-1-1 16,-5-3 0-16,3 0 0 0,-2-4-1 15,4 2 1-15,-1-2-1 0,-1-3-1 16,5-3 0-16,4 0-3 0,-5 0-6 16,5 0-38-16,0-6-79 0,0-2-97 15,0-7-242-15</inkml:trace>
  <inkml:trace contextRef="#ctx0" brushRef="#br1" timeOffset="-51511.12">32958 9333 307 0,'0'0'82'0,"0"-4"4"0,0 0-24 15,4 1-27-15,-4 3-7 0,4-5-1 0,-4 5-2 16,0-7-4-16,2 7-2 0,-2-4-5 16,5 4-3-16,-5-5-4 0,2 5-2 15,-2-4-1-15,6 4-1 0,-6-4 1 16,7 4-2-16,-7 0 1 0,6 0-1 16,-3 0 0-16,-3 0 0 0,6 0-1 15,-6 0 0-15,6 0 1 0,-6 0-1 16,6 0 0-16,-2 5 0 0,-4-5 0 15,4 0 1-15,-4 4-1 0,4-4 0 16,-4 5 0-16,0-2-1 0,4-3 1 0,-4 7 0 16,0-2 0-16,0-2 0 0,0 3 0 15,0-1 0-15,0-1 0 0,0 1 1 16,-4 1-1-16,4-1 0 0,0 2 1 16,-6-2-1-16,6-1 1 0,-2 1 0 15,2 1 1-15,-5-1-1 0,5 1 1 16,-7-1-1-16,5 0 1 0,2 2-1 15,-6-3 0-15,2 1 0 0,4 1-1 16,-7-4 0-16,7 2 0 0,-2 0 0 16,2-4-1-16,0 4 0 0,0-4 1 0,0 6-1 15,0-6 0-15,0 4 0 0,0-4 0 16,0 0 1-16,0 5-1 0,0-5 0 16,0 0 1-16,0 5-1 0,2-5 0 15,-2 0 1-15,0 3-1 0,5-3 0 16,-5 0 0-16,2 0 1 0,-2 4 1 15,6-4 0-15,-6 0 1 0,6 0 1 16,0 0 0-16,-2 0 1 0,0 0-1 16,1 0 0-16,0 0 0 0,-2 0-1 0,2 0 0 15,1-4 0-15,-4 4-1 0,4 0 1 16,-1 0 0-16,1 0 0 0,1 0 0 16,1 0-1-16,-1 0 1 0,1 0-1 15,2 0-1-15,-4-3 1 0,0 3-1 16,-4 0 0-16,3 0 0 0,-5 0-1 15,0 0 1-15,0 4-2 0,0-4-5 16,0 7-8-16,0-7-100 0,0 4-12 0,-5 0-88 16,5-4-190-16</inkml:trace>
  <inkml:trace contextRef="#ctx0" brushRef="#br1" timeOffset="-48183.36">31719 9769 260 0,'0'0'70'0,"0"3"0"0,0-3-17 0,0 0-30 15,0 0-11-15,0 0-2 0,0 4-1 16,0-4 1-16,-4 6 2 0,4-2 1 15,-3-1 1-15,3 2-1 0,-6 2-1 16,6 1 0-16,0-2-1 0,-2 4-1 16,2-2 0-16,0 1-1 0,0 0-1 15,0-2-1-15,0 0 0 0,2 2 0 0,4-2-1 16,-6 2-1-16,5 1 0 16,-3 0-1-16,3 1 0 0,-3 0-1 0,3 1 0 15,-2 0 0-15,2 0 0 0,-1 1-1 16,-4-2 0-16,6-1 1 0,-6-1-1 15,3 0 1-15,-3-3-1 0,0-1 1 16,5-1-1-16,-5-4 1 0,0 4-1 16,0-4 1-16,0 0 1 0,0 0 3 15,0 0 0-15,0 0 1 0,3 0 0 16,-3-5 0-16,0 2 0 0,4-4-2 0,-4-1-2 16,5 0-2-16,-5-3 0 0,3-1-1 15,-3 0 0-15,0 0 0 0,4 2 0 16,-4-5-1-16,0 3 1 0,0 0-1 15,0 1 1-15,2 0-1 0,-2 2 1 16,0-2-1-16,6 2 1 0,-6-1-1 16,5 0 0-16,-5 1 1 0,5-2-1 15,-5 1 0-15,6 2 1 0,-6 0-1 0,6 2 0 16,-6 0 0-16,5 0 0 16,1 1 1-16,-2 2-1 0,0-2 0 15,1 1 0-15,1 4 0 0,-1-3 0 0,-1 3 0 16,0-7 0-16,2 7 0 0,0-5 1 15,0 5-1-15,-2-5 0 0,1 5 0 16,1-4 0-16,0 4-1 0,0 0 1 16,-1 0 0-16,-2 0 0 0,3 0 0 15,-1 0 0-15,-2 0-1 0,3 4 1 0,-1-4 0 16,0 5 0-16,-1-2 0 0,0 1 0 16,1-4-1-16,-1 6 1 0,1-2 0 15,-1 1 0-15,0 0 0 0,-4-1 0 16,8 1 0-16,-5 0 0 0,1-1 0 15,-2 0 0-15,4 1 0 0,-4 2 0 16,3-3 0-16,-5 4 0 0,3-3 0 16,-3 4 0-16,0-3 0 0,4 0 0 15,-4 2 0-15,0-2 0 0,0 0 0 16,0-1 0-16,0 2 0 0,0-2 0 0,0 2 0 16,0-2 0-16,0 3 0 0,4-1 0 15,-4 2 1-15,0-2-1 16,2 1 0-16,-2-1 0 0,0 1 0 0,0-4 0 15,0 4 1-15,0-3-1 0,0 1 1 16,0-1 1-16,0-1-1 0,0 0 1 16,0 1 0-16,0-1 0 0,0 0-1 15,0-4 1-15,0 0-1 0,0 5 0 16,0-5 0-16,-2 0 0 0,2 0 0 16,0 3 0-16,0 1 0 0,0-4-2 15,0 0-5-15,2 3-14 0,-2-3-97 0,0-4-97 16,8-4-248-16</inkml:trace>
  <inkml:trace contextRef="#ctx0" brushRef="#br1" timeOffset="-46509.17">32141 9890 327 0,'0'0'81'0,"-5"0"1"0,5 0-31 16,0 0-31-16,0 0-8 0,0 0-3 0,0 0-2 15,0 0 0-15,0 0-2 0,0 0-1 16,0 0 0-16,5 0-1 0,-5 0-1 16,0 0 0-16,5 0 0 0,-5 0-1 15,3 0 1-15,-3 0 0 0,4 0 0 16,-4 3 0-16,4-3 0 0,-4 0 1 16,7 0 0-16,-3 0 1 0,0 0 2 0,-1 0 0 15,2 0 1-15,0 4 0 0,-2-4 2 16,3 0-1-16,0 0 1 0,1 0-1 15,0 0 0-15,1 0-1 0,2 0 1 16,-2 0-1-16,2 0-1 0,-2 0 0 16,-2 0-1-16,0 0 0 0,-4 0-1 15,3-4-1-15,-5 4-1 0,2 0 1 16,-2 0-1-16,7 0-1 0,-7 0 1 16,4 0-1-16,-4 0 1 0,4 0-1 0,-4-3 0 15,4 3 0-15,-4 0 0 16,0 0 0-16,0 0 0 0,0 0 0 0,0 0 1 15,0 0-1-15,0 0 2 0,0 0 1 16,0 0 0-16,0 0 0 0,0-4 0 16,0 4 0-16,-6 0 0 0,6 0-2 15,-6-3-1-15,2 3 0 0,-1 0 0 16,-2 0 0-16,-1 0 0 0,-2 0-1 16,0 0 0-16,0 0 1 0,0 0-1 0,2 0 1 15,1 0-1-15,1-5 1 0,0 5-1 16,6 0 0-16,-4 0 0 0,4 0 0 15,-4 0 1-15,4 0-1 0,-4 0 0 16,4 0 0-16,-3 0 0 0,3 0 0 16,-5 5 0-16,5-5 1 0,0 0-2 15,0 0 1-15,0 0 0 0,0 0 0 16,0 0 0-16,0 0 0 0,0 0-1 16,0 0 1-16,6 0 0 0,-1 0 0 0,-3 0 0 15,5 3 1-15,-1-3-1 0,4 0 0 16,-2 0 0-16,2 0 0 0,0 0 0 15,1 0 0-15,-2 0 0 0,-2-3 0 16,1 3 1-16,0 0-1 0,-4 0 0 16,2 0 0-16,-1 0 0 0,-3 0 0 15,-2 0 0-15,5 0 0 0,-5 0 0 16,0 0 0-16,0 0 1 0,0 0-1 16,0 0 1-16,0 0-1 0,-5 0 0 15,3 0 1-15,-3 0-1 0,-1 3 1 16,-1-3-1-16,0 0 0 0,0 4 0 0,-1-4 1 15,-3 0-1-15,2 0 0 0,-1 5 0 16,2-5 0-16,0 0 0 0,2 0 1 16,0 0-1-16,1 0 0 0,-1 0 0 15,4 0 0-15,2 0 0 0,-6 0 0 16,1 0 0-16,3 0 0 0,-2 0 0 16,4 0 0-16,-5 0 0 0,1 0 0 15,4 0 0-15,-5 0 0 0,5 0 0 16,-2 0 0-16,2 0 0 0,-4 0 0 15,4 3 0-15,0-3 0 0,0 0 0 0,0 4 0 16,0-4-6-16,4 0-47 0,0 0-65 16,3 0-93-16,1-7-227 0</inkml:trace>
  <inkml:trace contextRef="#ctx0" brushRef="#br1" timeOffset="-45474.34">32454 9803 397 0,'0'0'95'0,"0"-5"2"16,0 1-60-16,4 0-12 0,-4 0-5 15,0 4-3-15,3-7-3 0,-3 4-2 16,6-2-2-16,-1 0 0 0,-1-1-2 16,0-2-2-16,2 1 0 0,0 0-2 15,0-3 0-15,1 3 0 0,-3 0-1 16,2 0 0-16,-6 0 1 0,8 1-1 0,-4 1 0 15,2-1 0-15,-2-1 0 0,-2 1 0 16,-2 0-1-16,10-1 1 0,-10 1-1 16,3 1 1-16,-3 5 0 0,0-6-1 15,6 2 1-15,-6 4-1 0,3-4 0 16,-3 4 0-16,0-4-1 0,5 4 0 16,-5-4 0-16,0 4-1 0,0 0 0 15,0 0-1-15,0 0 1 0,0 4-1 16,0-4 0-16,0 4 1 0,0 0 0 15,0-4 0-15,0 7 0 0,0-1 0 0,0-2 0 16,-2 3 1-16,2 1-1 0,-5 0 0 16,5-1 0-16,-3 2 1 0,3-1-1 15,-5 3 0-15,5-2 0 0,0 2 0 16,0-4 1-16,0 1-1 0,0 3 0 16,-5-5 0-16,5 3 1 0,0-2-1 15,0 0 0-15,-2 5 0 0,2-4 0 0,0 1 0 16,0 2 0-16,0-2 0 0,2 2 0 15,-2-3 1-15,0 2-1 0,0 0 0 16,5-1 0-16,-5 1 1 0,0-1-1 16,0 1 0-16,3-1 0 0,-3 1 1 15,0-2-1-15,0 1 1 0,5-1-1 16,-5 1 1-16,0-2 0 0,0 1 0 16,0-1 0-16,0 0 0 0,0 0 0 15,4-1 0-15,-4 1 1 0,0-3-1 16,0 1 1-16,0 0-1 0,0-2 1 15,0-3-1-15,0 7 1 0,0-7-1 0,0 2 0 16,0-2 1-16,0 0-1 0,0 5 0 16,2-5 0-16,-2 0 0 0,0 0 0 15,0 0-3-15,0 0-7 0,6 3-79 16,-6-3-33-16,3 0-91 0,1 0-206 16</inkml:trace>
  <inkml:trace contextRef="#ctx0" brushRef="#br1" timeOffset="-44302.06">32045 10606 412 0,'0'-4'104'16,"0"4"3"-16,0-3-47 0,0 3-28 16,0 0-6-16,0 0-5 0,0-5-3 15,0 5-5-15,0 0-3 0,0 0-3 16,0 5-1-16,0-2-3 0,0 1-1 15,0 1-1-15,0 3 0 0,0 1 0 0,0 1 0 16,0-1 1-16,0 2 0 0,0 3 0 16,-5-4 0-16,5 2 0 15,0 0 0-15,0 0 0 0,0 0 0 0,0 0 0 16,0-1-1-16,0 0-1 0,5-2 1 16,-5-1 0-16,0-1-1 0,0-2 1 15,4-2-1-15,-4 1 1 0,0-4-1 16,0 0 1-16,0 4 0 0,0-4 0 15,0 0 2-15,2 0 0 0,-2 0 0 0,0-7 1 16,6 3-1-16,-2-1 1 0,-1-2-1 16,1-2-2-16,3-3 0 0,-4 1 0 15,3-3 0-15,0 0 0 0,-1 1-1 16,3-2 1-16,-2 3-1 0,1-2 0 16,0 2 1-16,1 0-1 0,3 0 0 15,0 2 0-15,-3-1 0 0,4 0 1 16,-4-1-1-16,6 3 0 0,-2-1 0 15,0 2 0-15,2 1 0 0,-2 2 0 16,2 0 0-16,-3 1 0 0,-2 4 0 0,0-4 0 16,-1 4 0-16,-1 0-1 0,-1 0 1 15,1 0 0-15,-1 0 0 0,-1 0 0 16,1 4 0-16,-2-1 0 0,2 1 0 16,1 1 0-16,-2 0 0 0,-3 0 0 15,4 2 0-15,-2-2 0 0,-1 2 0 16,-3 2 0-16,6-2 0 0,-6 0 0 15,3 1 0-15,-3 0 0 0,0-1 0 16,0 1 0-16,0 0 0 0,0-2 0 0,0 3 0 16,4-1 1-16,-4-1-1 0,0 2 0 15,0-1 0-15,0-1 0 0,-4 0 0 16,4 0 0-16,0 1 0 0,-3-1 0 16,3 1 0-16,0 0 0 0,0 0 0 15,0 0 1-15,0-1-1 0,0-3-1 16,0 1 1-16,5-2 0 0,-5 1 0 15,4 0 0-15,0-4 0 0,0 5 0 0,-1-5 1 16,2 4-1-16,2-4 1 0,-1 0 1 16,1 0 0-16,0 0 1 0,1 0 0 15,0 0 0-15,0 0-1 0,-2 0 1 16,-3 0-1-16,3-4 0 16,-3 4 0-16,-3 0 0 0,4-4-1 0,-4 4 0 15,5 0-5-15,-5 0-8 0,4 0-79 16,-4-5-39-16,10 5-97 0,-3-4-221 15</inkml:trace>
  <inkml:trace contextRef="#ctx0" brushRef="#br3" timeOffset="35674.68">7120 13258 261 0,'-6'8'78'0,"6"1"5"16,-6-1-24-16,4 1-14 0,-3-4-9 16,5 3-8-16,-5-1-6 0,5 2-6 15,-2-1-4-15,2-1-2 0,0 3-2 0,0 1-1 16,0 0 0-16,0 0-1 0,0 0 0 16,0 1 1-16,0 0-2 0,2 0 1 15,-2-1-1-15,6-1-1 0,0 2 1 16,0 0-1-16,2 0-1 0,0 1 0 15,2-4 1-15,-3 4-1 0,3-2 0 16,-1 0 0-16,1 0 0 0,3-2 0 16,-1-1 1-16,0 1-1 0,5-2 0 15,-3-2 1-15,0 1-1 0,4-1 0 0,-4-1-1 16,2 1 0-16,0 0 0 0,0-2 0 16,0 2 0-16,-1-1-1 0,2-1 0 15,-2-3 1-15,0 9-1 0,2-9 1 16,-1 3-1-16,1-3 1 0,2 6-1 15,0-2 0-15,0-4 1 0,-5 4-1 16,5-4 0-16,-6 0 0 0,1 0 0 16,-1 0 1-16,1 0-1 0,-2-7 1 15,1 3 2-15,0-1 0 0,-2-2 1 16,0 1 0-16,-1-4 1 0,-1 1 0 0,1-2 0 16,-3-1-2-16,3 0 0 0,-1-2-2 15,4 2 1-15,-5-1-2 0,1 1 0 16,1-1 1-16,-1 2-1 0,0 2 0 15,-2-2 0-15,0 4 0 0,0-1 1 16,-1 1-1-16,2-1 1 0,1 1-1 16,0 0 1-16,-2 0 0 0,3-4-1 0,-2 0 1 15,0-1 0-15,-2 0 0 0,2-1 0 16,-3 1-1-16,-1 0 1 0,-4 0-1 16,6 0 0-16,-6 2 0 0,0-2 0 15,3 0 0-15,-3-4 1 0,0 4-1 16,0 1 0-16,0-1 1 0,0 0-1 15,0 3 1-15,-5 1-1 0,3 1 1 16,2-1-1-16,-6 0 0 0,0 2 1 16,0 0-1-16,2 0 0 0,-2-1-1 15,-1 0 1-15,-1 3-1 0,0-3 1 16,2 0 0-16,-1 1-1 0,0-1 1 0,0 3 0 16,0-5 0-16,-2 0 0 0,0 1 0 15,-1-1 0-15,0 1 0 0,-2 1-1 16,-2-1 0-16,2 3 1 0,-1-1-1 15,3 3 1-15,0-3-1 0,-1 1 1 16,2 1-1-16,0 0 0 0,-1-1 1 16,3 0-1-16,-2 0 0 0,0 5 0 15,1-4 0-15,1 4 0 0,0 0 0 0,-2 0 0 16,-1 0 0-16,3 0 0 0,-4 0 0 16,0 4 0-16,1-4 1 0,-2 0-1 15,2 0 1-15,0 5-1 0,1-5 0 16,-2 0 0-16,2 0 0 0,-1 0 0 15,-2 0 0-15,4 0 0 0,-3 0 0 16,0 0 0-16,1 0 1 0,0 3-1 16,0-3-1-16,-2 7 1 0,1-3 0 15,2 0 0-15,-1 1 0 0,1 1 0 16,-2 1 0-16,2-2 0 0,-1 2 0 0,0-1 0 16,-2-2 0-16,4 1 0 0,-1 1 0 15,0-2 0-15,2 1 0 0,-1 0 0 16,-3 1 0-16,4-1 0 0,-3 2 0 15,0-3 0-15,1 4 0 0,-1-3 0 16,2 1 0-16,-1-1 0 0,3 2 0 16,0-2 0-16,-1-1 0 0,3 1 0 15,-1 2 0-15,1-2 0 0,1 1 0 0,-3 2 0 16,-1-2 0-16,3 1 0 0,-2-1 0 16,1 0 0-16,-1 1 0 0,0 1 0 15,0-1 0-15,0 0 0 0,4 2 1 16,-3-1-1-16,2 0 1 0,0 1-1 15,3 0 1-15,-6-1 0 0,6-2-1 16,-5 0 1-16,5-1 0 0,-3-1 0 16,3 0-1-16,0 0 1 0,-5 0 0 15,5-4 0-15,0 5 0 0,0 0 0 16,0-2 0-16,0 2 0 0,0 0-3 0,0 1-8 16,0 2-19-16,0-1-104 0,0-3-108 15,0 0-274-15</inkml:trace>
  <inkml:trace contextRef="#ctx0" brushRef="#br3" timeOffset="40011.87">13562 11435 372 0,'0'0'92'15,"0"-4"3"-15,0 4-37 0,0-6-35 0,0 3-1 16,0-1 0-16,0-2-1 0,-4 4-1 16,4-3-1-16,-6 5-2 0,6-5-3 15,-4 5-2-15,4-3-3 0,-5 3-3 16,1 0-2-16,-1 0-2 0,-2 4 0 16,-1 0 0-16,-1 2-2 0,-1 2 1 15,-2 2 1-15,1 0-1 0,-1 1 1 16,-4 3-1-16,5 1 1 0,-2 3 1 15,1-4-1-15,0 4 0 0,3-1 0 0,0-2 0 16,3-1-1-16,-2 0 1 0,0 1-1 16,1-1 0-16,1 3 0 0,0-4 0 15,0 3 0-15,1-4-1 0,5 2 1 16,-4 1 0-16,4-1-1 0,4 3 0 16,1-3 1-16,3 0-1 0,2 1 0 15,0-1 1-15,2-3-1 0,-1-1 0 16,3-1 1-16,3-1-1 0,-4-1 1 15,1-2 0-15,-2 0 0 0,3-5 0 0,-3 0 0 16,1 0 0-16,-3-9 0 16,-1 1 0-16,2 0 0 0,-2-1 0 0,-3-3 0 15,0 2 0-15,-2-3 0 0,0 1 0 16,-4-1 0-16,0 1 2 0,-4-1 1 16,0 3 0-16,-2 1 2 0,-2 2 1 15,0 3 0-15,-2 1 1 0,0 3-2 16,-1 0 0-16,-1 0-2 0,1 0-1 15,-3 0-1-15,3 4 0 0,0 3-1 16,-2 0 0-16,3 4-2 0,1 3-3 0,0-2-5 16,3 2-6-16,1 3-9 0,1-2-67 15,1 0-42-15,3-2-90 0,0 0-201 16</inkml:trace>
  <inkml:trace contextRef="#ctx0" brushRef="#br3" timeOffset="40219.03">13725 11881 604 0,'0'-4'130'0,"0"-1"0"0,0 1-108 16,0-2-10-16,0 4-2 0,0-5-4 15,0 2-2-15,0 1-1 0,0 0-1 16,0 4 0-16,0-3-6 0,0 3-8 15,0 0-16-15,0 6-105 0,0-2-106 0,0-1-270 16</inkml:trace>
  <inkml:trace contextRef="#ctx0" brushRef="#br3" timeOffset="40863.71">14011 11699 523 0,'0'-3'113'16,"0"-3"1"-16,0 0-87 0,3-2-16 15,0 1-1-15,2 0-1 0,-1-1 1 0,0 1 2 16,2-1 1-16,-3 1 0 0,2 0 1 16,1 0-2-16,0 0-3 0,0 0-2 15,1 0-2-15,3-1-1 0,0 0-2 16,-1 0 0-16,1 2 0 0,1-1-1 16,2 0 0-16,-1 0 0 0,0 1 0 15,-1 3-1-15,2 3 1 0,0-4-1 16,-3 4 0-16,0 4 0 0,1 1 0 15,-2 1 0-15,1 1 0 0,-2 2 1 0,0 0-1 16,-2 2 0-16,-2-1 0 0,0 1 0 16,-4 1 1-16,0 0-1 15,-4 1 1-15,-1 0 0 0,-1 0-1 0,-4 3 1 16,0 1 0-16,-2 1 0 0,-2-1-1 16,0-2 1-16,2-1-1 0,-1 0 1 15,3-3-1-15,-3-3 1 0,4 1-1 16,-2-2 0-16,3 1 0 0,3 0 1 15,-1 0-1-15,3-2 0 0,3 0 0 0,-5 1 0 16,5-3 0-16,0 0 0 0,6 0-1 16,0-1 1-16,0-3 0 0,1 5 0 15,3-5 0-15,-1 5 0 0,0-5 0 16,2 5 0-16,-1-5 0 0,-1 5 0 16,2-5 0-16,-2 5 0 0,-2-5 0 15,4 0 1-15,-3 4-1 0,1-4 0 16,-1 0 1-16,1 0-1 0,0 0 1 0,-2 0-1 15,-1 0-2-15,-1 0-6 0,-1 0-6 16,0 0-15-16,-4-7-104 16,4 0-106-16,0-3-266 0</inkml:trace>
  <inkml:trace contextRef="#ctx0" brushRef="#br3" timeOffset="41357.87">14462 11407 483 0,'0'-7'105'16,"0"0"1"-16,2 1-81 0,4-2-8 15,-3 2-4-15,1 0-2 0,-4 3-2 16,6 3 0-16,-3-4-1 0,3 4-2 15,-1 4-1-15,3 1-3 0,-1 2 0 0,3 3-1 16,2 1 0-16,-2-1 0 0,0 5 0 16,1-2 0-16,-1 2 0 15,0 0 1-15,-1 5 0 0,0-4 1 0,-2 2-1 16,2 0 2-16,-2-1-1 0,0 1 0 16,-1-4 1-16,-1 1-1 0,0 1 0 15,-2 0 0-15,-3-2 0 0,3 1 1 16,-3-1-1-16,0 4 1 0,0 0 0 0,0 1 0 15,0-3-1-15,-3 1 2 16,3 1-1-16,-7 0 2 0,3 0 0 0,-2 0 1 16,2 1 0-16,-4 1 2 0,0-1 0 15,0 1 0-15,0-4 2 0,-1 1-1 16,-1-4 1-16,0 0-1 0,1 0 0 16,-2-3 0-16,3-1-2 0,0 1-1 15,0-3 0-15,0 1-3 0,2-1 0 16,0-2-1-16,2 0-1 0,1-1-1 15,-2 0-5-15,1 0-9 0,4 0-10 16,-4-4-12-16,4 3-111 0,-7-3-116 0,4-3-279 16</inkml:trace>
  <inkml:trace contextRef="#ctx0" brushRef="#br3" timeOffset="44700.71">15793 12262 333 0,'0'5'79'15,"0"-5"4"-15,0 0-49 0,0 0-9 16,0 0-1-16,4 0-1 0,-4-5-2 15,8 2-4-15,-3 3-2 0,1-4-5 16,1 4-1-16,3 0-3 0,-3 0 0 16,5 0-1-16,-1 0 1 0,0 0 0 0,0 0 1 15,2-4 0-15,2 4-1 16,2 0 1-16,-4 0-1 0,5 0-1 0,-1 0 0 16,3 4-1-16,0-4 1 0,-2 0-2 15,0 0 1-15,2 0-1 0,-3 0 1 16,3 0-2-16,5 0 1 0,-6 0-1 15,1 0 0-15,-1 0-1 0,1 0 1 16,-2 0-1-16,-3 0 1 0,0-4-1 16,0 4 0-16,0-4 1 0,0 4 0 15,-1-4 0-15,3 4 0 0,-1 0-1 16,2-4 1-16,0 4 0 0,1 0-1 16,0 0 0-16,2 0 0 0,-1 4 0 0,1-4 0 15,2 0 0-15,-2 0-1 0,3 0 1 16,-3 0 0-16,3 4 0 0,-2-4 0 15,-1 4 0-15,-1-4 1 0,-1 4-1 16,-3-4 1-16,-1 0-1 0,3-5 1 16,1 5-1-16,-1-5-1 0,0 0 1 15,2 5 0-15,4-4-1 0,-3 4 1 16,2-3-1-16,0 0 1 0,-4 3-1 0,4 0 0 16,-3 0 1-16,-2 0-1 0,-1 0 0 15,1 3 0-15,0 0 1 0,-1-3-1 16,0 4 0-16,1 0 0 0,-2-4 0 15,4 6 1-15,-2-2-1 0,-1-1 0 16,0-3 1-16,0 5-1 0,1-5 0 16,-3 0 0-16,0 4 1 0,2-1-1 15,-1-3 0-15,-1 0 1 0,2 0-1 16,-1 0 0-16,-1 0 1 0,3 0-1 16,-2-5 0-16,1 5 0 0,-1 0 0 0,1 0 0 15,1 0 1-15,1 0-1 0,-1 3 0 16,-1-3 0-16,1 4 0 0,1-4 0 15,2 0 1-15,-2 0-1 0,-1 0 0 16,0 4 0-16,-1-4 0 0,1 4 0 16,-3-4 0-16,0 5 1 0,0-5-1 15,-2 5 0-15,0-5 0 0,0 0 0 0,0 0 0 16,2 0 0-16,-2 0 0 0,3 0 0 16,-1-5 0-16,0 5 0 0,-2-5 1 15,4 5-1-15,-4-6 0 0,1 6 0 16,-1 0 0-16,0 0 0 0,0 0 1 15,-3 0-1-15,3 0 0 0,-2 0 0 16,1 0 0-16,1 0 0 0,0 0 0 16,1 0 0-16,-1 3 0 0,2-3 1 15,-2 0-1-15,0 0 0 0,2 0 0 16,-2 0 0-16,1 0 0 0,0 0 0 16,0 6 0-16,0-6 0 0,-2 4 1 0,1-4-1 15,-2 5 0-15,-1-5 0 0,0 0 0 16,-1 0 0-16,3 0 0 0,-2 0 0 15,-1 0 0-15,3 0 0 0,-2 0 0 16,0 0 0-16,2 0 0 0,-2 0 0 16,2 0 0-16,2 0 0 0,-4 0 0 15,2 0 0-15,-1 0 1 0,2 0-1 0,-2 0 0 16,2 0 0-16,2-4 1 0,0 4 0 16,0 0 0-16,-2-4 0 0,3 4 2 15,-2 0 0-15,0 0-1 0,-5 0 1 16,3 0 0-16,0 0 1 0,-2-4 1 15,0 4 0-15,-2 0-1 0,2 0 0 16,-3 0 1-16,-3 0-2 0,1 0 0 16,0 0-1-16,-2 0-1 0,-3 0 0 15,0 0 0-15,4-3-1 0,-4 3 1 16,0 0 0-16,0 0 1 0,0 0-1 16,0 0 0-16,0 0 0 0,0 0 0 0,0 0 0 15,0 0-4-15,0 0-6 0,4 0-11 16,-4-5-109-16,0 5-106 0,-6 0-271 15</inkml:trace>
  <inkml:trace contextRef="#ctx0" brushRef="#br3" timeOffset="49317.13">18552 12279 292 0,'-4'0'67'16,"4"0"0"-16,-4 0-46 0,4 0-7 16,-6 0 4-16,6 0 2 0,0 0 1 15,-7-4 2-15,7 4 3 0,0 0 1 16,-2 0 0-16,2 0-4 0,0 0-3 16,-3-4-1-16,3 4-3 0,0 0-1 15,0 0-2-15,-4 0-1 0,4 0-1 16,0 0-2-16,0 0-2 0,0 0 0 15,0 0-3-15,0 0 0 0,0 0-2 0,4 0 0 16,-4 0-1-16,4 0 1 16,1 0-1-16,-2 0 0 0,2 0 0 0,1 0 0 15,-1 0-1-15,-2 0 1 0,4 0 0 16,1 0-1-16,-3 0 1 0,3 0-1 16,2 0 1-16,-2 4 0 0,3-4-1 15,0 0 1-15,1 4-1 0,-1-4 1 16,1 0-1-16,-2 4 0 0,2-4 1 15,0 6-1-15,-1-6 1 0,-3 0-1 0,5 0 0 16,-6 0 1-16,4 0-1 0,-2 0 1 16,1-5-1-16,0 5 0 0,1-5 1 15,1 2-1-15,-1 3 0 0,1-5 0 16,-1 5 1-16,1-5-1 0,-2 5 0 16,1-4 0-16,-2 4 1 0,1-5-1 15,-3 5 0-15,5-5 1 0,-4 5-1 16,3-2 0-16,-1 2 0 0,1 0 1 15,0 0-1-15,0 0 0 0,0 0 0 0,1 0 0 16,1 0 0-16,-1 0 0 0,1 0 1 16,-3 2-1-16,1-2 0 15,2 0 0-15,-1 0 0 0,0 0 0 0,-3 4 0 16,5-4 0-16,-2 0 0 0,0 0 0 16,1 4 1-16,-1-4-1 0,1 0 0 15,0 4 0-15,-1-4 0 0,1 0 0 16,-2 0 0-16,0 0 0 0,1 3 0 15,-4-3 0-15,2 0 1 0,-1 0-1 0,-2 0 0 16,-1 0 0-16,1 0 0 0,2 0 0 16,-1 0 0-16,-1 0 0 0,1-3 0 15,4 3 0-15,-4 0 0 0,2-4 0 16,0 4 1-16,0-4-1 0,-1 4 0 16,0-4 0-16,1 4 0 0,-1 0 0 15,4 0 0-15,-3 0 0 0,1 0 0 16,-1 0 0-16,2 0 1 0,-1 0-1 15,-2 0 0-15,3 4 0 0,0-4 0 16,-3 0 0-16,3 4 0 0,-1-4 0 0,-2 0 0 16,3 4 0-16,-2-4 0 0,0 0 0 15,-1 3 1-15,2-3-1 0,0 0 0 16,-2 0 0-16,2 4 0 0,-1-4 0 16,0 0 0-16,-2 0 0 0,2 0 0 15,-2 0 0-15,-1 4 0 0,1-4 0 16,0 0 0-16,0 0 1 0,-1 0-1 15,1 0 0-15,-1 0 0 0,-2 0 0 0,1 0 0 16,0 0 0-16,-3-4 0 0,2 4 0 16,-3 0 0-16,3 0 0 0,-5 0 0 15,5 0 0-15,-5 0 0 0,6-4 1 16,-6 4-1-16,3 0 0 0,-3 0 0 16,6 0 1-16,-6-3-1 0,4 3 0 15,-4 0 0-15,0 0-9 0,0 0-108 16,0-4-99-16,3 4-261 0</inkml:trace>
  <inkml:trace contextRef="#ctx0" brushRef="#br3" timeOffset="53477.1">8456 13935 411 0,'5'0'88'0,"-5"0"1"0,6 0-67 0,-3 0-15 16,1 4-4-16,1-4 0 0,-1 0-1 15,1 0-2-15,1 2-35 0,0-2-54 16,0 0-72-16,0-3-179 0</inkml:trace>
  <inkml:trace contextRef="#ctx0" brushRef="#br3" timeOffset="53640.18">8708 13905 480 0,'0'0'100'0,"0"0"0"0,0 0-91 16,0 0-16-16,3 0-11 0,-3 0-21 15,3 4-37-15,-3-4-24 0,6 0-64 16,-6 0-121-16</inkml:trace>
  <inkml:trace contextRef="#ctx0" brushRef="#br3" timeOffset="53791.77">8883 13923 284 0,'0'0'66'0,"0"0"1"0,2 3-36 16,-2-3-20-16,0 0-5 0,5 0-20 0,-1 0-50 16,-4 0-57-16,5 0-145 0</inkml:trace>
  <inkml:trace contextRef="#ctx0" brushRef="#br3" timeOffset="53935.39">9058 13953 350 0,'0'0'85'0,"0"0"2"0,0 0-48 15,2 0-83-15,-2 0-37 0,6-3-64 0,-3-1-146 16</inkml:trace>
  <inkml:trace contextRef="#ctx0" brushRef="#br3" timeOffset="54214.28">9333 13934 173 0,'0'0'0'15,"0"0"-24"-15,6 0-125 0</inkml:trace>
  <inkml:trace contextRef="#ctx0" brushRef="#br3" timeOffset="56101.54">16698 12649 321 0,'0'0'85'16,"-6"-5"2"-16,6 5-42 0,-3-5-11 16,3 5-10-16,-4 0-6 0,4 0-6 15,-7 0-4-15,4 0-3 0,-2 0-1 16,-1 0-1-16,1 0-1 0,-3 6 1 16,-1-2 0-16,0-2 2 0,-1 4 0 15,0-1 0-15,-2 1 2 0,2 0-1 16,-2 2 1-16,4-1-2 0,-3 1 0 0,3 0-1 15,1 1-1-15,0 1-1 0,1 2 0 16,-1 0-1-16,2 3 1 0,-1-2-1 16,4 0 0-16,-2 2-1 0,4-1 1 15,0-2 0-15,0 2 0 0,0-1 0 16,6 0 0-16,-1-1-1 0,2 2 1 16,1-2 0-16,4-2 0 0,-1 1 0 15,2-1 0-15,0-2 0 0,1 1-1 16,-1 0 1-16,1-3 0 0,-1 0 0 0,3-1 0 15,-5-2-2-15,3-3-24 0,2 4-79 16,-3-4-86-16,2-6-220 0</inkml:trace>
  <inkml:trace contextRef="#ctx0" brushRef="#br3" timeOffset="57119.88">16889 12752 360 0,'0'0'84'16,"7"0"3"-16,-3 0-56 0,2 0-8 15,-1 0-1-15,1 0 0 0,5 0-3 0,-4 0-3 16,1-4-3-16,4 4-4 0,-2-5-1 15,1 2-3-15,1-1-1 0,0-2-1 16,-2 1 0-16,2-1-2 0,-2-1 1 16,-1-1-1-16,2 1 1 0,-1-1-1 15,-5-1 0-15,4 0 0 0,-3 3 0 16,-3-3 0-16,-3 2-1 0,0-3 1 16,0 2 0-16,-6-1-1 0,0 1 1 15,0-1 0-15,-1 0 0 0,0 2 0 16,0 1 1-16,-1 2 0 0,2 0 0 15,1 4 0-15,-1-4 0 0,2 4 1 0,-3 0-2 16,-1 5 1-16,3 0-1 0,-4 0-1 16,1 2 1-16,-1 2 0 0,3 1-1 15,-2 0 0-15,2-1 1 0,0-1-1 16,0 3 0-16,3-3 1 0,-2 2-1 16,3-2 1-16,2 1-1 0,-5 1 1 15,5 1 0-15,0 0 0 0,0 3 0 16,0 1 0-16,0-1 0 0,0 1 0 15,4-1 0-15,-4 4-1 0,5 0 1 0,-1-3 0 16,2 2-1-16,-1-2 1 0,-1 0-1 16,3-1 1-16,-1-2-1 0,0-3 0 15,-2-1 0-15,1-1 1 0,-5-3-1 16,7 0 1-16,-7-4 0 0,0 0 1 16,4 0-1-16,-4 0 1 0,0-8-1 15,0 4 1-15,0-4-1 0,0 0 0 16,3-1-1-16,-3-3 1 0,0 0-1 15,0 0 1-15,0-1-1 0,0 1 0 0,0 2 0 16,0-1 1-16,4 0-1 0,-4 0 0 16,8 1 0-16,-2-1 0 0,2 0 0 15,0-1 1-15,4 3-1 0,2 1 0 16,-1-1 0-16,5 4 0 0,-2 1 0 16,2 0 0-16,-3 4 0 0,1 0 0 15,-3 0 0-15,1 0 0 0,-2 0 0 16,-1 5 0-16,-2-1 0 0,0 2 0 15,-4 1 0-15,1 1 0 0,-3 0 1 16,-3 1-1-16,0 0 0 0,0-2 0 0,-3 1 1 16,-3-3-1-16,-1-1 0 0,0 2 1 15,-4-1-1-15,1-1 0 0,-1 1 0 16,-2 0 1-16,0-1-1 0,0-1 0 16,-1-3 0-16,1 4 1 0,-3-4-1 15,5 0 0-15,-1 0 0 0,3 0 0 16,2 0 1-16,1-5-1 0,6 5 0 15,-4-4 0-15,4 4 0 0,0 0 0 0,0 0-1 16,0 0 1-16,0 0-1 0,4 5 1 16,2 0-1-16,-2 0 1 0,2 2 0 15,1 0-1-15,2 0 1 0,1 3 0 16,-1-2 0-16,2 0 0 0,0-2 0 16,0 1 0-16,2 0 1 0,-2-2 1 15,2 2 0-15,-1-3 1 0,-1 0 1 16,-1 0-1-16,0-4 1 0,-1 5-1 15,0-5 0-15,0 0-1 0,-1 3 0 16,3-3-1-16,-2 0-5 0,3-3-34 0,-2-2-77 16,2 1-94-16,-1-4-234 0</inkml:trace>
  <inkml:trace contextRef="#ctx0" brushRef="#br3" timeOffset="57342.8">17378 12858 450 0,'-4'0'102'16,"4"0"1"-16,-3 0-69 0,3 0-18 15,0 0-3-15,0 0-2 0,6 0-1 16,3 0 0-16,-1-4 0 0,2 4 0 16,3 0 0-16,1 0-3 0,0 4-1 15,3-4-2-15,-2 4-2 0,0-4 0 16,3 0-1-16,1 4-2 0,-1-4-9 15,-1 0-77-15,-1 0-28 0,-3-4-83 16,-1 4-192-16</inkml:trace>
  <inkml:trace contextRef="#ctx0" brushRef="#br3" timeOffset="57956.65">17755 12666 427 0,'0'0'101'0,"0"0"1"16,-7-5-54-16,7 5-30 0,0 0-9 16,0 5-3-16,0-2-3 0,-4 4-1 15,4-1 1-15,0 4 1 0,0-1 0 16,0-1 0-16,0 4 2 0,0 0-1 0,0 1 1 15,0 0 0-15,-7 0 0 16,7-2 0-16,0-2-1 0,-2 0-1 0,2-2 0 16,0 0 0-16,0-3-2 0,0 2 1 15,0 2-1-15,0-1-1 0,0 3 0 16,0-5 0-16,0 2 0 0,0 1 0 16,2-4 0-16,-2-2 0 0,9-2 0 15,-9 5 0-15,4-5 0 0,-4 0 1 16,6 0-1-16,-3 3 0 0,1-3 0 0,1 0 0 15,2 0 0-15,-1 0 0 0,2-3-1 16,-1 3 1-16,2-5-1 0,0 5 1 16,-1-4-1-16,0 1 0 0,3-2 1 15,-4 5-1-15,1-7 0 0,1 2 0 16,-2 3 0-16,0-4 1 0,-1 1-1 16,-2 1 0-16,0 1 0 0,2-1 0 15,-6 1 1-15,5-1-1 0,-5 4 0 16,0-5 1-16,0 5-1 0,0 0 0 15,0 0 1-15,0 0-1 0,0 0 0 16,-5 0 0-16,-1 5 0 0,4-5 0 0,-3 9 0 16,1-1 0-16,0 1 0 0,0 2 0 15,-2-2 0-15,4 3 0 16,-2 0 0-16,4-2 0 0,-6 1 1 0,6-1-1 16,-3-2 0-16,3 1 1 0,0 1-1 15,0-1 0-15,3 1 1 0,-3-3-1 16,6-2-6-16,0 0-47 0,-1-5-64 15,4 0-91-15,0-5-226 0</inkml:trace>
  <inkml:trace contextRef="#ctx0" brushRef="#br3" timeOffset="58434.83">17982 12639 405 0,'2'0'86'16,"7"0"0"-16,-4-5-68 0,1 5-11 15,2 0-2-15,1 0 0 0,-4 0 1 16,1 0 2-16,0 5 1 0,-1-2 1 15,4 1 1-15,-1 1-1 0,-1 0-1 16,1 2-1-16,4 1 0 0,0 1-3 0,-2-1 0 16,2 1 0-16,-1 2-1 0,0 1-1 15,-2 1 0-15,-2 0 0 0,0 1 1 16,-1-2-1-16,-1 0 1 0,-2 1 2 16,-3-3 0-16,4 1 2 0,-4 1-1 15,0-2 0-15,0 5 0 0,-5 0 0 16,5-1-3-16,-4 3 0 0,0-3-2 15,-1 1 1-15,5 0-1 0,-7-3 1 16,2 2 1-16,3-2 0 0,-3 1 0 16,1-2 1-16,0-2-1 0,-1 0 1 0,0-2-1 15,2 0-1-15,-2-2 0 16,1-1 0-16,1 1-1 0,-2-5 0 0,2 5 0 16,3-5-1-16,-5 0-3 0,5 0-11 15,0-5-107-15,0-4-102 0,0-2-263 16</inkml:trace>
  <inkml:trace contextRef="#ctx0" brushRef="#br3" timeOffset="58837.88">18440 12543 375 0,'0'0'86'0,"0"0"1"0,0 0-60 16,0 0-8-16,0 0-1 0,0 7-3 16,0-3-1-16,0 1 1 0,0 2 2 15,0 2 1-15,6-1-1 0,-6 2 0 16,0-1-2-16,0-1-1 0,0 1-2 15,-6 1-1-15,6-2-1 0,-2 2-1 16,-3 0 0-16,3 1-2 0,-2-2 0 0,4 2 0 16,-7 1-1-16,3-3 0 0,4 1 0 15,-4 0-1-15,4-1 0 0,-6 1-1 16,6-1 0-16,0 1-1 0,0-2 0 16,0 1-1-16,0-2 0 0,0-1 0 15,0 1-1-15,0-3 1 0,6 3-1 16,-2-3-1-16,-1 3-6 0,2 0-11 15,0 2-109-15,-1-1-103 0,3 0-271 16</inkml:trace>
  <inkml:trace contextRef="#ctx0" brushRef="#br3" timeOffset="59000.55">18471 13116 570 0,'-5'0'119'0,"5"-3"1"16,-3 3-104-16,3 0-13 0,0 0-11 16,3 0-94-16,-3 0-17 0,5 0-86 0,-5-5-189 15</inkml:trace>
  <inkml:trace contextRef="#ctx0" brushRef="#br3" timeOffset="62526.63">15844 11510 381 0,'0'0'87'15,"0"-4"0"-15,0 4-62 0,0 0-10 16,0 0-4-16,0 0-1 0,0 0 2 0,0 0 2 16,0 0 1-16,0 0 1 0,0 0 1 15,0 0-2-15,0 0-3 0,-5 5-4 16,2 1-3-16,-4-1-2 0,0 3-2 15,-1 2 1-15,1 0-1 0,-3 1 0 16,2 1 0-16,0 0 1 0,1-1-1 16,-2-1 0-16,1 2 0 0,0-1 1 15,3 0-1-15,-4 0-1 0,3-1 1 16,-1 0 0-16,3 0 0 0,-2 2-1 16,-1 2 1-16,2-2 0 0,1 4 0 15,-2-3 0-15,3 1-1 0,3 0 1 16,-4 0 0-16,4 2 0 0,0 0-1 0,0 1 1 15,5 2 0-15,-1-2 0 0,0 1 0 16,0 1 0-16,1-5 0 0,0-2 0 16,-1-2 0-16,2 1 0 0,0-3 0 15,0-2 1-15,1-3-4 0,3-3-36 16,2 0-71-16,1-3-90 0,0-6-222 16</inkml:trace>
  <inkml:trace contextRef="#ctx0" brushRef="#br3" timeOffset="63803.78">16002 11698 239 0,'0'0'76'0,"0"0"10"0,4 0-27 16,-4 0-3-16,5 0 1 0,-1 0-5 15,-4-5-9-15,7 5-12 0,-3-7-9 16,4 1-7-16,-4 1-6 0,3-2-3 0,0 0-2 16,1 0-2-16,-3 0 0 15,1-3-1-15,3 2 1 0,-3-3-1 0,-2 2 0 16,1-2 0-16,-5-1 0 0,4 1 0 15,-4-3 1-15,0 1 1 0,0 1 0 16,0-2 2-16,-3 3-1 0,3 1 1 16,-6 3 1-16,2-1-1 0,1 4-1 15,3 4-1-15,-5-6-1 0,1 6 0 16,4 4-1-16,-5 1 0 0,5 4-1 0,-5 1 1 16,5 0-1-16,-4 5 0 15,4-1 0-15,-4 3 0 0,4-1 0 0,0 0 1 16,0-2-1-16,0 4 0 15,0-2 0-15,0 0 0 0,0 1 0 0,0 0 0 16,4 3 1-16,-4-1-1 0,5-2 0 16,0 1 0-16,1 1 0 0,-2 2 1 15,2 0-1-15,-1-3 0 0,3 0 0 16,0 1 1-16,-2-2-1 0,0-2 0 16,0-4 0-16,-2-2 0 0,-1-3 0 15,-3 0 1-15,5-3-1 0,-5-3 1 0,0 0 0 16,0 0 0-16,0 0 0 15,0-3 0-15,0-3-1 0,-5 1 1 0,5-3 0 16,-4-1-1-16,4 1 1 0,-6-2-1 16,6 1 0-16,-5-1 0 0,5-2 1 15,0 0-1-15,0 1 0 0,0 0 0 16,0 0 0-16,6 3 0 0,0-2 0 16,1 0 1-16,2 3-1 0,-2-2 0 15,3-1 0-15,0 0 0 0,-1-1 0 16,0 0 0-16,2 1 0 0,-2 1 1 15,0 2-1-15,-1-2 0 0,-1 5 0 0,-1 0 0 16,-1 0 0-16,-1 4 0 0,-4-3 0 16,6 3 0-16,-6 0-1 0,7 0 1 15,-7 3 0-15,3-3 0 0,-3 7-1 16,2-4 1-16,-2 2 0 0,0 1 0 16,0-1 0-16,0 3 1 0,0 0-1 15,0 0 0-15,-4 1 0 0,1-1 0 16,-2 1 0-16,-3-1 1 0,1-3-1 0,-1 0 0 15,-4-1 0-15,2 1 1 0,-3-3-1 16,0 2 0-16,3-4 0 0,-2 4 1 16,2-4-1-16,3 4 0 0,-1-4 0 15,3 0 1-15,2 0-1 0,3 0 0 16,0 0 0-16,0 0-1 0,0 0 1 16,0 0 0-16,0 0-1 0,6 4 1 15,-4-4-1-15,4 4 1 0,-1-4 0 16,1 11 0-16,0-5 0 0,2 4 0 0,-1-1 0 15,0 2-1-15,1 0 1 0,0-1 0 16,0 0 0-16,-1-2-1 0,0-2 1 16,0 2 1-16,-1-1-1 0,1-3 0 15,-1 1 1-15,0 0-1 0,1-5 1 16,-1 0 0-16,0 0-1 0,1 0 1 16,-1 0-3-16,2-5-10 0,1 0-107 15,-3-1-100-15,6-2-262 0</inkml:trace>
  <inkml:trace contextRef="#ctx0" brushRef="#br3" timeOffset="64083.59">16449 11797 359 0,'0'0'91'0,"6"0"5"15,-1 0-25-15,-1 0-40 0,1-4-5 16,3 4-1-16,-1 0-1 0,3 0-2 16,1 0-3-16,-2 0-4 0,1 0-4 15,2 0-3-15,0 4-3 0,0-4 0 16,0 3-2-16,1-3-1 0,0 0 0 16,-1 0-1-16,-1 0 1 0,-2 0-1 15,0 0 1-15,-2 0-1 0,0 0-4 16,-1-6-9-16,1 6-88 0,-3 0-18 0,0 0-83 15,-4 0-187-15</inkml:trace>
  <inkml:trace contextRef="#ctx0" brushRef="#br3" timeOffset="64771.75">16781 11625 442 0,'0'0'94'0,"-4"-3"1"0,4 3-77 0,0 0-8 15,0 0-2-15,0 0-2 0,0 0 1 16,0 3 2-16,4 4 0 0,-4-4 1 16,0 4-1-16,6 2 0 0,-6-1-1 15,0 1-1-15,0-1-3 0,0 2-2 16,0-3 1-16,0 1-1 0,0 1 0 16,0-1 1-16,-6 1 0 0,6 1 0 15,-4 0 2-15,1-1-1 0,-2 2 0 16,2-4 0-16,3-2 0 0,-6 1-1 15,6-6 0-15,-5 4-1 0,5-4-1 0,0 4 1 16,0-4-1-16,-4 0 0 0,4 0 0 16,0 0 0-16,0 0-1 0,0 4 1 15,4-4 0-15,-4 0 0 0,6 0 0 16,-1 3 0-16,0-3 0 0,1 0 1 16,2 0-1-16,-1 0-1 0,0 0 1 15,1 0 0-15,-2 0 0 0,1 0-1 16,-1-6 1-16,3 6-1 0,-3-2 1 0,1 2-1 15,1-7 1-15,0 2-1 0,-2 0 1 16,1 2-1-16,-1-2 0 0,0 0 1 16,-1 1-1-16,-1 4 0 0,-4-4 0 15,4 4 1-15,-4 0-1 0,0 0 0 16,0 0-1-16,0 5 1 0,0-5 0 16,0 6 0-16,0-2 0 0,0 1 0 15,0 1 0-15,0 0 0 0,0 2 0 0,0-1 0 16,0 2 0-16,0 2 0 15,0-1 0-15,0 3 1 0,0 0-1 0,0-2 0 16,0 0 0-16,4-1 0 0,-4-2 0 16,0-1 1-16,4-2-1 0,-4-1 0 15,3-4-6-15,-3 5-12 0,4-5-99 16,-4-6-96-16,9-1-251 0</inkml:trace>
  <inkml:trace contextRef="#ctx0" brushRef="#br3" timeOffset="65203.21">16997 11539 235 0,'0'-10'63'15,"4"2"9"-15,-1-2-9 0,1 4-23 16,0-1-4-16,1 7 1 0,-5-4-1 15,4 4-5-15,-4 0-8 0,3 7-10 0,1-1-4 16,2 4-2-16,1-1-1 0,4 2-1 16,-1 1 1-16,1 1-1 0,2 0 1 15,-1-2 0-15,2 4 1 0,-2-3 0 16,-2-1 0-16,3 1 1 0,-3 0-1 16,0 1 0-16,-2-1 0 0,-3-1-2 15,-1 1 0-15,2 2 0 0,-6-2 0 16,5 1-1-16,-5 2 1 0,0-3 0 15,0 0 0-15,0 0 0 0,-3-1 0 0,-1 1 0 16,0 2-1-16,0 0 0 0,0 4 0 16,-2-1 0-16,0 0 0 0,0 3 0 15,0-3 1-15,1-3-1 0,2 0 0 16,-2-4-1-16,5 2 0 0,-7-5-1 16,7-1 0-16,0-2-1 0,0 0-1 15,0-4-1-15,0 0-5 0,0 0-8 16,11-4-99-16,-5-5-9 0,2-2-85 15,-1-2-181-15</inkml:trace>
  <inkml:trace contextRef="#ctx0" brushRef="#br3" timeOffset="65651.75">17397 11344 500 0,'0'0'105'0,"0"-3"0"0,0 3-91 16,2 0-7-16,-2 0-4 0,0 6-2 15,0-1 1-15,5 2 0 0,-5 1 3 16,0 0 3-16,3 3 0 0,-3-1 0 15,0 1 1-15,5 1 1 0,-5 3 0 16,0-2-1-16,4 2-2 0,-4 1 1 0,0 0 0 16,3 0 0-16,-3 0-1 0,0 0-1 15,0 0 0-15,0-2-1 0,0 0-1 16,0 0 1-16,0-2 1 0,0-1 0 16,0-1-1-16,0-1 1 0,0-1-1 15,0-1 0-15,0 0-1 0,0 1 0 16,0-1-2-16,0 0 1 0,0-3-1 15,0 2-1-15,0-2 1 0,0 0-1 0,0 0 0 16,-3-1 1-16,3-3-1 0,0 7 1 16,0-3-1-16,-4 0-1 15,4 1-4-15,0 1-6 0,0 1-7 0,-5 0-32 16,5 0-84-16,-3 0-103 0,3 1-244 16</inkml:trace>
  <inkml:trace contextRef="#ctx0" brushRef="#br3" timeOffset="65854.3">17391 11962 576 0,'0'0'124'0,"0"0"5"16,0 0-102-16,0 0-1 0,0 0-2 15,0 0-1-15,0 0-2 0,0 0-2 16,-5-3-4-16,5 3-4 0,0 0-6 15,0 0-10-15,0 0-13 0,5 0-93 0,-2 0-33 16,2-8-103-16,-1 4-228 0</inkml:trace>
  <inkml:trace contextRef="#ctx0" brushRef="#br3" timeOffset="66681.6">17709 11807 548 0,'0'0'117'0,"0"-3"1"0,-3 3-98 0,3 0-5 15,0 0-2-15,0 0-3 0,0 0-2 16,0 0-1-16,0 0-1 0,0 0-2 16,0 0-8-16,0 0-22 0,0 5-98 15,0-5-101-15,4 0-262 0</inkml:trace>
  <inkml:trace contextRef="#ctx0" brushRef="#br3" timeOffset="67553.32">18100 11611 276 0,'0'0'73'15,"-5"0"1"-15,1 0-22 0,1 0-30 16,-1 0-2-16,1 0 0 0,-3 3-3 16,0-3 1-16,4 0 0 0,-3 4 0 15,1-4 0-15,-2 0 0 0,2 5-2 16,-2-5-1-16,2 6-3 0,-2-6-2 15,2 6-1-15,-2-2-3 0,-1 0 0 16,1 0-2-16,0 0-1 0,1 1 0 16,0 0-1-16,1 1 0 0,-1-1-1 0,5-1 0 15,-6 1 1-15,6 2-2 0,0-1 1 16,-2-1 0-16,2 1 0 0,0 1 0 16,0 0 0-16,0 1 0 0,0 1 0 15,0 1 0-15,0-1-1 0,0 3 1 16,0-3 0-16,0 2-1 0,0-1 1 15,4 2 0-15,0 0 1 0,2 1 1 16,0 0 0-16,1 1 0 0,2-2 1 16,0 2 1-16,-2-1-1 0,0-5 0 0,0 0 0 15,1 0-1-15,0-2-1 0,-3-1 1 16,1-3 0-16,0-2-1 0,3 0 0 16,-4 0 0-16,1 0-9 0,2-2-106 15,1-5-97-15,-6-2-257 0</inkml:trace>
  <inkml:trace contextRef="#ctx0" brushRef="#br3" timeOffset="68539.28">18271 11701 468 0,'0'0'104'0,"6"0"0"0,0-3-67 0,1-1-25 16,-1 4-1-16,1-7-2 0,-1 1 0 16,1 1 0-16,0 0-1 0,-1-2 0 15,0-1-3-15,0-1-1 0,-1-1-2 16,0 1 0-16,-1-2-1 0,-1-2 0 15,-3 1 1-15,0-3 0 0,0 0 1 16,0 1 0-16,0-3 1 0,0 3-1 16,-3 1 1-16,-1 0-1 0,4 2 0 0,-7 3-1 15,4 1 0-15,-2 4-1 0,3 3 0 16,-3 0 0-16,1 0 0 16,-5 3-1-16,3 4 1 0,1 1-1 0,-1 3 0 15,0 3 0-15,0 2 0 0,1 1 0 16,0 2 0-16,-1-1-1 0,4 1 2 15,-3 0-1-15,1 0 0 0,0-3 0 16,-1 3 0-16,3-2 0 0,2 2 0 0,-5 0 0 16,5-2 0-16,-4-1 0 0,4 2 0 15,0 2 0-15,0-2 1 0,0 0-1 16,0 1 0-16,4 0 0 0,-4 1 0 16,5-3 0-16,-5 0 1 0,4-3-1 15,-4-2 0-15,7-2 0 0,-7-1 0 16,0-2 0-16,3-1 0 0,-3-6 1 15,0 4-1-15,0-4 1 0,0 0 1 16,0 0-1-16,0-7 0 0,2 3 1 0,-2-4-1 16,0 0 0-16,5-4-1 15,-5 1 0-15,3 0 1 0,-3-3-1 0,4-1 0 16,-4-1 1-16,8 0-1 0,-8 1 0 16,6-1 0-16,0 3 1 15,0 0-1-15,1 1 0 0,-1 0 0 0,5 0 0 16,-2-1 0-16,2 2 0 0,-2 1 0 15,5-1 0-15,-2 2 0 0,2 3 0 16,-3 1 0-16,1 5 0 0,-2-5 0 0,1 5-1 16,-4 0 1-16,-1 0 0 0,2 0 0 15,-4 0-1-15,1 0 1 0,-2 5 0 16,2-5 0-16,-5 4 0 0,5-4 0 16,-5 5 0-16,3 0 0 0,-3 0 0 15,0-1 1-15,-5 2-1 0,-1 1 0 16,-1 1 0-16,-2 0 0 0,-3 0 0 15,-2 1 1-15,1-2-1 0,-1-1 0 16,1-1 0-16,-1 2 0 0,3-3 0 16,1 1 0-16,3-1 0 0,-2 0 0 0,2-4 0 15,2 7 0-15,0-2 0 0,5-2 0 16,-4 1-1-16,4 0 1 16,0 2 0-16,0 0-1 0,0 0 1 0,4 1 0 15,-4 0 0-15,8-1-1 0,-3 1 1 16,1 0 0-16,1-2 0 0,2 1 0 15,-3-1-1-15,2 2 1 0,0 0 0 16,2 0 0-16,-1 0 0 0,2-2 0 16,-3 4 0-16,1-5 1 0,1 0-1 15,2 5 0-15,-4-5 1 0,-1 0-2 0,5-4-4 16,-4 4-10-16,4-4-68 0,2 0-37 16,-4-10-90-16,-1 3-199 0</inkml:trace>
  <inkml:trace contextRef="#ctx0" brushRef="#br3" timeOffset="68766.19">18682 11843 532 0,'5'0'114'0,"-5"0"0"16,0 0-89-16,4-4-14 0,-1 4-4 15,2-5-1-15,0 5 0 16,-5-5 0-16,9 5 0 0,0 0 0 0,-3 0 0 15,4 0-2-15,0 0-1 0,-1 0-1 16,-1 0 0-16,3 0 0 0,-3 0-1 16,4 0-1-16,-4 5-5 0,4-5-9 15,-2 0-83-15,1 0-25 0,1-5-88 0,-1 2-195 16</inkml:trace>
  <inkml:trace contextRef="#ctx0" brushRef="#br3" timeOffset="69317.86">18923 11711 445 0,'0'0'99'16,"7"-6"2"-16,-3 2-72 0,2 4-10 15,1-5-2-15,0 5-4 0,2-6-2 16,0 6 0-16,1 0-2 0,3 0-3 15,-2 0-1-15,3 0-2 0,-2 0-1 16,1 0-1-16,0 6 0 0,-2-3 0 16,-4 2 0-16,2 1-1 0,-3-2 1 0,0 1 0 15,-6 2 0-15,0 1 1 0,0 0-1 16,-6 1 1-16,-1 1 0 0,-6 0-1 16,2-3 1-16,0 1-1 0,-4-1 0 15,6 0 0-15,-2-3 0 0,3-1 0 16,2-3 0-16,1 4-1 0,5-4 1 15,0 0-1-15,-3 0 1 0,3 0-1 16,0 0 0-16,7 0 1 0,-2 0-1 16,2 0 1-16,2 0-1 0,1 0 0 15,0 0 1-15,2 0-1 0,-1 0 0 0,-3 0 0 16,5 3 0-16,-4-3 0 0,3 7 0 16,-2-2 0-16,-2 2 0 0,2 0 0 15,-5 2 0-15,2 2 0 0,-3-2 0 16,0-1 0-16,-4 2 0 0,0-3 0 15,0 0 0-15,-4 1 1 0,0 1-1 16,-3-2 1-16,-1 3 1 0,1-2 1 16,-1-1 1-16,-2 0 1 0,1 0 0 15,-2 1 0-15,3-1 0 0,0-2-1 0,1 0-1 16,1-1-1-16,1-4 0 0,-1 5-1 16,6-5 0-16,-5 0-4 0,5 0-5 15,-4 0-9-15,4-9-104 0,0-1-98 16,0-2-255-16</inkml:trace>
  <inkml:trace contextRef="#ctx0" brushRef="#br3" timeOffset="69614.57">19156 11569 278 0,'6'0'72'0,"0"-4"-1"0,5 4-1 16,-2 0-59-16,1 0-2 0,0 4 2 16,1 3 5-16,-1-1 3 0,2 1 3 15,-1 2 0-15,3-1-1 0,-1 1-1 0,1 1-3 16,0 0-3-16,-3-1 0 0,3 3-1 16,-2-1 0-16,-1-2-1 0,-2 3 1 15,-1 0-1-15,-4 3-1 0,1 0-1 16,-5-1-2-16,0 3-1 0,0-2-1 15,0 6 0-15,-9-1-2 0,1 0 0 16,0 1-4-16,-4 3-76 0,4-2-39 16,1 0-88-16,-2-4-209 0</inkml:trace>
  <inkml:trace contextRef="#ctx0" brushRef="#br3" timeOffset="71130.42">19741 12237 178 0,'6'0'55'0,"-1"0"4"16,-2 5-16-16,3-5-6 0,0 0-3 15,1 0-3-15,0 0-5 0,-1 0-4 0,0 0-3 16,1 0-4-16,2 0-1 0,0-5-2 15,-1 5-1-15,5-2 0 0,-2 2 0 16,1 0 0-16,0 0 1 0,2-5-1 16,2 5-1-16,-3 0 0 0,1-4-1 15,2 4-2-15,0 0-1 0,-3 0 0 16,4 0-2-16,-3 0 0 0,0 0-1 16,-2 0 1-16,1 0-1 0,1 0 0 0,-1 0 1 15,1 4-1-15,2-4 0 0,0 0-1 16,1 5 0-16,-1-5 0 0,2 2 0 15,1-2-1-15,-1 7 1 0,-3-7-2 16,1 0 1-16,0 0 1 0,-1 0 0 16,-1 0 0-16,2 0 0 0,-3 0 1 15,2 0 1-15,0-4-1 0,2 4 0 16,-2 0-1-16,2 0 0 0,1 0-1 16,1 0 1-16,-3 0-1 0,4 0 0 0,-1 0 0 15,0 0 0-15,3 4 0 0,-2-4-1 16,-3 3 1-16,3-3-1 0,-1 5 1 15,-1-1-1-15,-3-4 1 0,2 6-1 16,-1-4 1-16,1 3-1 0,0-1 1 16,0 2-1-16,1-3 1 0,1 1 0 15,-2-1-1-15,1-3 1 0,0 4 0 16,0-4-1-16,-2 0 1 0,2-4-1 16,-3 4 1-16,3 0-1 0,0 0 1 0,-3-3-1 15,3 3 1-15,-3 0-1 0,4 0 0 16,1 0 1-16,-2 0-1 0,1 3 1 15,1-3-1-15,-1 4 0 0,3-4 1 16,-2 0-1-16,2 0 1 0,-2 0-1 16,1 6 0-16,-3-6 2 0,2 0 1 15,-5 0-1-15,4 0 1 0,0 4 1 16,-3-4-1-16,1 0 1 0,1 0-2 16,1 0 0-16,-2-4-1 0,1 4 1 0,2-3 0 15,-1 3 1-15,3-7 0 16,0 7-1-16,-3-3 1 0,2 3 1 0,0-4-1 15,2 4-1-15,-3 0 0 0,2 0 0 16,2 4 0-16,-3-4-1 0,3 0 1 16,-3 5-1-16,0-5 0 0,-2 0 1 15,0 0-1-15,0 0 1 0,-5 0-1 16,5 0 0-16,-6 0 1 0,5 0-1 16,-4 0 0-16,0 0 0 0,-1 0 0 0,0 0 0 15,-1 0 0-15,-1 0 0 0,-2 0 0 16,2-4 0-16,-4 4 0 0,1 0 0 15,0-4 0-15,1 4-1 0,0 0 1 16,-2 0-1-16,3 0 1 0,-2 0-1 16,0 0 0-16,1-4 1 0,1 4-1 15,-3 0 1-15,3 5-1 0,0-5 1 16,0 4-1-16,3-4 1 0,-3 5 0 0,5-5 0 16,1 0-1-16,-2 0 1 15,5 0 0-15,1 0 0 0,-2 0 0 0,1 0-1 16,-1 3 1-16,-1-3 0 0,2 0 0 15,-1 0 0-15,0 0 1 0,-5 0 0 16,5 0-1-16,3 0 1 0,-2 0-1 16,2 0 0-16,1-3 1 0,-3 3-2 15,7 0 2-15,-1-5-1 0,-4 5 1 16,2 0 0-16,-1 0 1 0,4 0 0 16,-1 0 0-16,0 0 0 0,0 5 1 0,2-5-1 15,1 3 0-15,-2-3-1 0,1 0 1 16,3 0-1-16,-4 0 0 0,1 0 0 15,0 0 1-15,-1 0-1 0,0-3-1 16,0-2 1-16,-1 5-1 0,0-4-1 16,-5 4-7-16,-5 0-7 0,-3-3-117 15,-4-2-107-15,-12 5-283 0</inkml:trace>
  <inkml:trace contextRef="#ctx0" brushRef="#br3" timeOffset="71646.61">19589 11797 550 0,'0'0'120'0,"0"-3"1"15,-4 3-99-15,4-4-5 0,0 4-4 16,-3 0-3-16,3 0-2 0,0 0-2 16,0 0-3-16,0 0-3 0,-4 0-8 15,4 0-11-15,0 0-106 0,0 4-102 16,0-4-264-16</inkml:trace>
  <inkml:trace contextRef="#ctx0" brushRef="#br3" timeOffset="72121.56">19885 11580 433 0,'0'0'97'0,"0"0"1"0,-2 0-64 16,2 4-24-16,-5-2-3 0,1 4-2 15,0-1-1-15,-3 2 1 0,1 0 0 0,0 0 3 16,0 0 1-16,-2 3 1 15,1-2 0-15,0 0 0 0,-1 2 0 0,-1 0-1 16,3-1-2-16,-1 3-2 0,1 0-1 16,3 2-2-16,-1-1 0 0,-2 2-1 15,6-3 0-15,-2 1 0 0,2-1 0 16,0-1 0-16,0 0-1 0,6 1 1 16,-3 0 1-16,3 3-1 0,0-1 1 15,1 0 0-15,-1 1 1 0,5-5-1 0,-3-1 1 16,-1 1-1-16,5-4 1 0,-4 0-1 15,2-2 0-15,-1-1 0 0,-2-3 0 16,0 3 0-16,-1-3-7 0,3 0-23 16,-3-3-89-16,4-4-96 0,-3-3-244 15</inkml:trace>
  <inkml:trace contextRef="#ctx0" brushRef="#br3" timeOffset="73030.56">20060 11531 364 0,'0'0'95'15,"0"-2"1"-15,0 2-13 0,0 0-68 16,0 0-5-16,0 0-2 0,0 8-2 15,0-2-1-15,0 4 1 0,0 1 0 0,0 1 0 16,5 1 2-16,-5-1 0 0,5 2-1 16,-5 0 0-16,3 0-2 0,-3-1 0 15,4 0-2-15,-4 2 0 0,0 1-1 16,2 1 0-16,-2 1 0 0,0-2-1 16,0 0 0-16,0 0 0 0,7 1 0 15,-7 0 0-15,5-1 0 0,-5 0 0 0,6 0 0 16,-4 0 1-16,3-1-1 0,-5-3 0 15,6-2 0-15,-6-3 0 0,3 0 1 16,-3-4-1-16,0-3 2 0,5 0 1 16,-5 0 1-16,3 0 0 0,-3-7 0 15,4 1-1-15,-4-3 0 0,7 0 0 16,-7-4-2-16,5-2 0 0,-5 0-2 16,5 2 1-16,-5-1 0 0,0 2-1 15,3 1 1-15,-3 1-1 0,7 2 1 16,-2 0-1-16,0-1 0 0,1 1 1 0,1-2-1 15,0 2 0-15,0 0 0 0,0 2 0 16,1 0 1-16,0 2-1 0,0 4 0 16,1 0 0-16,2 0 0 0,-2 0 0 15,1 0 0-15,0 6 0 0,0 1 0 16,-1-2 0-16,-2 2 0 0,-1 1 0 16,0-2 0-16,-6 1 0 0,5-3 0 15,-5 2 1-15,0-2-1 0,-6 2 0 0,0-1 1 16,0 2 0-16,-5 0 0 0,1 0 0 15,-4 1-1-15,-2-1 1 0,2-1 0 16,1 1 0-16,0-3-1 0,0 1 1 16,1-5-1-16,2 5 0 0,0-5 0 15,3 0-1-15,1 0 1 0,3 0 0 16,-2 0-1-16,5 0 0 0,0 0 0 16,0 0 0-16,5 0-1 0,-2 3 1 15,3-3 0-15,-1 9 0 0,1-9 1 0,1 7 0 16,2-2 0-16,1 0 0 15,-1 0 1-15,2 2 0 0,-3-2 1 0,5 2 0 16,-2-1-1-16,-2-1 1 0,3 3 0 16,-1-4-1-16,-2 0 1 0,1-4-1 15,0 4 0-15,2-4-3 0,1 0-7 16,-5 0-60-16,6 0-50 0,-2-6-89 16,2 0-213-16</inkml:trace>
  <inkml:trace contextRef="#ctx0" brushRef="#br3" timeOffset="73252.92">20483 11829 492 0,'0'0'112'0,"0"0"0"0,0 0-63 16,6 0-35-16,-1-3-3 0,1 3-2 15,1 0 0-15,2-4 0 0,1 4-1 16,4-4-1-16,-1 4-2 0,2 0-1 0,1-4-1 15,0 4-1-15,-1 0-1 0,1 0 1 16,-3 0-2-16,-1 0-2 0,-2 0-5 16,2 0-16-16,-1 0-99 0,-3 4-98 15,-1-4-255-15</inkml:trace>
  <inkml:trace contextRef="#ctx0" brushRef="#br3" timeOffset="73732.27">20773 11688 360 0,'8'0'94'0,"0"0"2"16,-2 0-38-16,1-4-30 0,2 4-7 15,0 0-4-15,-1 0-7 0,4 0-3 16,-4 0-1-16,4 0-2 0,0 5 0 0,-2-1-1 16,1-4 0-16,2 6 0 0,-1-2 0 15,1-4 0-15,-2 7 0 0,-2-3 0 16,-2 1 0-16,2 2-1 0,-5 2 0 16,-4-1 0-16,0 0 0 0,0 3 1 15,-6-1-1-15,-1 0 0 0,-4-2 0 16,1 0 0-16,-4 0 0 0,1 3-1 15,-1-2 1-15,0 2-1 0,4 0 0 0,-2-1-1 16,3 0 1-16,-1-1 0 0,3-1-1 16,4-2 1-16,-1-3-1 0,4 1 1 15,-5-1 0-15,5-3 0 0,0 5 1 16,6-5 1-16,-1 5 1 0,2-5 0 16,0 3 1-16,0-3 0 0,4 0 0 15,1 0-1-15,-2 0-1 0,5 0-1 16,-1 0 0-16,1 0 0 0,-1 0-1 15,-1 0 0-15,2 0-3 0,0 0-7 16,-1 0-38-16,-2-3-68 0,2-3-90 0,-4 1-221 16</inkml:trace>
  <inkml:trace contextRef="#ctx0" brushRef="#br3" timeOffset="74163.45">21118 11589 390 0,'7'4'91'0,"-1"0"1"0,0 3-64 15,2-2-8-15,-2 3 0 0,1-1-3 16,0 2-2-16,-1 0-2 0,2 0 0 15,-1 1-1-15,-1 0-2 0,1-1-1 16,0 1-1-16,1 1-3 0,-3 0-1 0,1 2 0 16,0-1-2-16,0 2 0 0,-3-3 0 15,-3 1-1-15,0 0 1 0,4-1-1 16,-4 3 1-16,-4-2 0 0,4 2 1 16,-5 2 0-16,-1 0 2 0,1 0 0 15,-1 0 2-15,0-1-1 0,3-1 1 16,-4-1 0-16,2-1-1 0,0-1-1 15,2-1 0-15,-2 0-2 0,1-3 0 0,1-1 0 16,3 0-1-16,-7-3 1 0,3 0 0 16,4-3 0-16,-6 0 1 0,3 0-1 15,-1 0 0-15,-2 0 0 0,3-4-1 16,-3-2-6-16,0 3-14 0,0-6-104 16,0-1-103-16,0-1-265 0</inkml:trace>
  <inkml:trace contextRef="#ctx0" brushRef="#br3" timeOffset="74533.89">21526 11850 584 0,'0'-4'124'0,"-4"-1"1"16,4 5-107-16,0-4-7 0,0 4-3 15,0-4-5-15,0 4-7 0,0 0-12 16,0 0-109-16,0-4-104 0,0 4-270 16</inkml:trace>
  <inkml:trace contextRef="#ctx0" brushRef="#br3" timeOffset="75322.82">21769 11609 392 0,'0'0'102'0,"0"-4"3"0,0 4-33 16,0-4-41-16,0 4-8 0,0 0-6 16,0 0-5-16,0 0-4 0,0 0-2 15,0 4-2-15,0 2-1 0,-4-2-2 16,4 2 1-16,-7 1-1 0,1 1 1 16,1 3-1-16,0-3 0 0,-4 1 0 15,4 2 1-15,-4 0-1 0,6 1 0 16,-6 0 1-16,5 3 0 0,-5 2-1 15,6-4 1-15,-2 1 0 0,5 2 0 16,-4-4-1-16,4 2 0 0,0 1 0 16,9-2 0-16,-3 3 0 0,1-2 1 0,2 4-1 15,4-4 0-15,-2-3 1 0,3 0-1 16,-2-2 1-16,1-1 0 0,1-1-1 16,-3-2 1-16,3 0-1 0,-2 0 1 15,1-3-3-15,0-2-5 0,-3 0-21 16,6-4-90-16,-6-5-96 0,5 0-244 15</inkml:trace>
  <inkml:trace contextRef="#ctx0" brushRef="#br3" timeOffset="76169.05">21965 11711 514 0,'0'0'107'0,"6"0"3"0,-4 0-93 16,5 0-7-16,-1-6-1 0,3 2 0 0,-5 0-1 15,3-3-2-15,-1 1-1 0,0 1-2 16,2-3-2-16,-2-1 1 0,2 2-2 16,0-1 1-16,-1-3-1 0,-4 3-1 15,2 1 1-15,-3-2 0 0,-2-2-1 16,0 2 1-16,0 1 1 0,-3-1 0 15,-2 2 1-15,-1-1 0 0,-1 2 0 16,1 2 0-16,0 4 0 0,0 0 0 16,-3 0-1-16,2 8 0 0,-4-1-1 0,3 1 1 15,-3 4-1-15,1-1 0 0,-1 2 0 16,3 1 0-16,1 2 1 0,-2 0-1 16,5-2 0-16,-1 1 1 0,0 2-1 15,5 1 1-15,-3 2 0 0,-1-4 0 16,4 3 0-16,-5 1-1 0,5 3 1 15,0-3 0-15,0 1-1 0,0-2 1 16,0 2-1-16,0-1 0 0,6-3 1 0,-6-4-1 16,5 1 0-16,-5-5 1 0,4-1-1 15,-4-6 2-15,0-2 1 0,0 5 2 16,0-5 2-16,0-5 0 0,3 3 0 16,-3-5 0-16,0-1 0 0,0-1-3 15,6-2-2-15,-6-1-1 0,6-1 0 16,-4-1 0-16,4 1 0 0,0-2-1 15,1 0 1-15,0 3-1 0,-1-1 1 16,4 1-1-16,-2 1 0 0,0 1 0 16,2 0 1-16,-2 3-1 0,1 2 0 0,3-2 0 15,-2 3 0-15,0 0 0 0,1 0 0 16,-3 4-1-16,3-4 1 0,-3 4 0 16,-1 0 0-16,-1 0 0 0,0 5-1 15,-1-5 1-15,-2 7 0 0,1-7-1 16,-4 5 1-16,2 1-1 0,-2-3 1 15,0 1 0-15,0 0 0 0,-3 0 1 16,-1-1-1-16,-2 1 0 0,-1-4 1 16,0 6-1-16,-4-2 1 0,2-1-1 0,-2 1 1 15,2 1-1-15,-2-2 0 0,3 2 1 16,0-1-1-16,-1-4 0 0,2 6 1 16,3-2-1-16,0-1 0 0,-1 1 0 15,3 1-1-15,2-2 1 0,-5 3 0 16,5-2 0-16,0 0-1 0,0 1 1 15,6 2-1-15,-2-2 1 0,-1 1 0 16,3-1-1-16,2 2 1 0,2-1 0 16,-2-1 0-16,5 0 1 0,-1-1-1 0,0-1 0 15,1 0 0-15,1 2 1 0,1-5-2 16,1 5-3-16,0-5-7 0,2 6-16 16,1-6-100-16,-3 0-102 0,2-4-258 15</inkml:trace>
  <inkml:trace contextRef="#ctx0" brushRef="#br3" timeOffset="76362.61">22349 11867 502 0,'0'0'118'0,"0"0"1"0,0 0-47 16,5 0-60-16,-1 0-4 0,2 0-2 15,4-6 0-15,-1 6-1 0,3-4 0 16,1 0 0-16,1 4-2 0,2-4 0 15,0 4-1-15,-2 0-3 0,4 0-6 16,-1 0-14-16,0 4-103 0,1-4-102 0,-3 0-261 16</inkml:trace>
  <inkml:trace contextRef="#ctx0" brushRef="#br3" timeOffset="76707.68">22674 11844 466 0,'2'-5'104'0,"3"-3"3"0,0 0-77 16,-2-1-14-16,4 4-2 0,-1-3-1 0,-1 1-3 15,0-1-3-15,-2 1-1 0,2-1-2 16,0-1 0-16,-2-2 0 0,-3 2 0 16,5 2 0-16,-5-2-1 0,5 2 1 15,-5 2-2-15,3 1 1 0,-3 4-2 16,0-3 0-16,0 3-1 0,0 0 0 15,0 3 1-15,0 1-1 0,0 4 0 16,0 0 0-16,-3 4 1 0,3-3 0 0,-4 4 1 16,4-1 0-16,0 2-1 15,0 1 2-15,0-2-1 0,0 3 0 0,4 1-1 16,-1 1 0-16,-3 0 0 0,6-1 0 16,0 0 0-16,-4-3 0 0,4-1 1 15,-2 1-1-15,1-4-2 0,-2-2-5 16,2-1-7-16,1-7-60 0,-3 0-46 15,3-6-89-15,0-3-203 0</inkml:trace>
  <inkml:trace contextRef="#ctx0" brushRef="#br3" timeOffset="77029.85">22921 11585 291 0,'8'4'76'0,"4"3"5"0,-1 1-39 0,-1 1-5 16,2 1 1-16,-1 2-1 0,-2 0-5 16,4 2-2-16,-3 0-3 0,-1-1-3 15,-1 2-4-15,-2 1-2 0,1-1-4 16,-1 1-1-16,0-3-1 0,-2 2 0 15,-4-1-1-15,0 0-1 0,0-1-1 16,-10 1 0-16,3-1 0 0,0-1-2 16,-4-1-1-16,1 1-2 0,-3-2 0 15,0 0-1-15,1-2-3 0,0 1-6 0,0-1-44 16,4-1-75-16,2-7-100 0,6 3-245 16</inkml:trace>
  <inkml:trace contextRef="#ctx0" brushRef="#br3" timeOffset="77866.68">23369 11817 458 0,'0'0'108'0,"0"0"3"15,0 0-57-15,0 0-29 0,0 0-2 16,0 0-2-16,0 0-3 0,0 0-2 15,0 0-3-15,0 0-4 0,0 0-7 16,0 0-11-16,0 0-65 0,3-5-49 16,4 5-94-16,5-8-218 0</inkml:trace>
  <inkml:trace contextRef="#ctx0" brushRef="#br3" timeOffset="78790.64">23535 11765 406 0,'7'0'99'0,"-2"0"4"0,1 0-46 16,2 0-31-16,5-6-3 0,0 1-2 15,-1-3-6-15,5 1-2 0,-2-2-4 16,0 1-2-16,0 1-3 0,-1 0-1 15,-5-1-1-15,4 0 0 0,-6-1-1 16,3 1 1-16,-4 0-1 0,1-4 0 16,-4 1 0-16,1 0 1 0,-4-4-1 15,2 1 0-15,-2-4 0 0,0 1 2 16,0-2 0-16,-6 0 1 0,3 2 0 0,-4 0 0 16,1 2 0-16,-1 1-1 0,-2 4-1 15,1 3 0-15,2 2-1 0,-1 1-1 16,1 4 1-16,-1 0-1 0,-1 5 0 15,1 2 0-15,0 1 0 0,-2 4 0 16,1 3 0-16,2 2 0 0,0 2 0 16,3-1 0-16,-2 4 0 0,-1-1 0 15,3-2 0-15,-2 1 0 0,1 2 0 0,1-5 0 16,-2 3 0-16,0 1 0 0,5 1 1 16,-7-1-1-16,7 2 0 0,0 0 0 15,0 2 0-15,0 2 0 0,0-1 0 16,0-2 0-16,0 3 0 0,0-2 0 15,6 0 0-15,-6-2 1 0,5-2-1 16,-5-6 0-16,3 0 0 0,-3-5 1 16,6-3-1-16,-6-2 1 0,0-5 0 15,4 0 0-15,-4 0 0 0,0-7 0 0,5-1 0 16,-2-5-1-16,2-2 1 0,-2-3-2 16,2-2-1-16,0-2 0 0,1 0 0 15,0 0-1-15,1-2 0 0,-1 2 1 16,1 3-1-16,1 1 2 0,0 2 0 15,4 3 0-15,-2 0 1 0,1 5 0 16,1 1 0-16,-1 0 0 0,2 1 0 16,-1 1 0-16,-1 2 0 0,1 3 0 15,0-5 0-15,2 5 0 0,-2 0 0 16,0 0 1-16,-4 5-1 0,-1-2-1 16,-1 1 1-16,1 1 0 0,-7 1 0 0,4 1 0 15,-4 1-1-15,-5-1 1 0,-1 1 0 16,0 1 0-16,-2 2 0 0,-3-1 0 15,-3 0 1-15,2 1-1 0,-3-3-1 16,-2 0 0-16,1-3 0 0,-3 1-1 16,1-6-1-16,2 4-1 0,-1-4-1 15,2 0 1-15,2 0 1 0,0 0 0 16,2 3 1-16,4-3 0 0,2 0 1 16,-2 0-1-16,7 0 1 0,0 6-1 0,0-2 0 15,0 0 0-15,7 4 0 0,-1 0 1 16,0 3 0-16,1-2 0 15,5 2 1-15,-4 0 0 0,7 2 1 0,-1-1 1 16,0 0 1-16,1 0 2 0,3 0 0 16,0 2 0-16,-2-4 1 0,1 1-1 15,-1-2-1-15,-3 0 0 0,3-3-1 16,-3 1-1-16,-1-3-2 0,-1 1-11 0,1 0-106 16,-5 0-99-16,4-3-260 0</inkml:trace>
  <inkml:trace contextRef="#ctx0" brushRef="#br3" timeOffset="79965.08">22980 12294 231 0,'2'0'65'16,"3"0"6"-16,-1 0-20 0,-1 0-11 16,3 0 1-16,-1 0 1 0,-2 0-5 0,3 0-2 15,0 0-4-15,2 0-4 16,1 0-8-16,0 0-5 0,4 0-3 0,0 0-4 15,0 0-1-15,1 0-2 0,2 0 0 16,0 0-1-16,2 0 1 0,-3 0-1 16,2 0 0-16,-3 0 0 0,1 0 0 15,1 0 0-15,-2 0-1 0,-1 0 0 16,-1 0-1-16,1 0 0 0,0 5 0 16,1-5 0-16,-1 0 0 0,1 0 0 0,0 0-1 15,3 0 1-15,-3 0-1 0,1-3 1 16,-2 3 0-16,3 0 1 0,-6 0 0 15,6 0 0-15,-3-5 0 0,0 1 0 16,1 4 1-16,0 0-1 0,0-4-1 16,3 4 1-16,-2 0-1 0,-1 0 1 15,5 0 1-15,-6 0-1 0,6 0 1 16,-2 0 0-16,0 4 0 0,2-4 0 16,-2 4 0-16,-1-4-1 0,2 0 0 0,0 0-1 15,-3 0 0-15,-1 0 0 0,-1 0 0 16,3 0 0-16,-3 0 0 15,0 0 0-15,-4 0 0 0,4 0 0 0,1 0 1 16,-3 0 0-16,3 0 0 0,-1 0 0 16,1 0 0-16,-1-4 0 0,-1 4-1 15,5-4 0-15,-2 4 0 0,0-4-1 16,1 4 1-16,0 0-1 0,2 0 0 16,-1 0 1-16,0 4-1 0,-4-4 0 0,0 5 1 15,0-5-1-15,-1 0 1 0,2 5 0 16,-4-5 0-16,3 0 0 0,-3 0 0 15,9 3 0-15,-6-3 0 0,0 0 0 16,3 0 0-16,-6 0-1 0,3 0 1 16,-2 0-1-16,-6 0 1 0,2 3-1 15,-3-3 1-15,2 0-1 0,-6 0 1 16,4 0 0-16,-4 0 0 0,0 0 0 16,0 0 2-16,0 0 0 0,0 0-1 0,0 0 2 15,0 0-1-15,-4 0-1 0,4 0 1 16,0 0-4-16,0 0-5 0,-6 0-15 15,6 4-105-15,-5-4-103 0,1 0-267 16</inkml:trace>
  <inkml:trace contextRef="#ctx0" brushRef="#br3" timeOffset="80820.75">24569 12236 415 0,'0'0'102'16,"0"0"3"-16,0 0-48 0,0 0-33 15,0 0-7-15,0 0-4 0,0 0-2 0,6 0-3 16,-1 0-1-16,3 0-1 15,-1 0 1-15,6 0-1 0,-1 0 1 16,1 0 0-16,1 4-1 0,2-4-1 0,-1 4 0 16,-1-4-1-16,4 6 0 0,-4-6-1 15,0 4 0-15,4-4-1 0,-4 5-1 16,-1-5 0-16,1 0 1 0,2 3-1 16,-2-3 0-16,-1 0 0 0,0 0-1 15,-4 0-2-15,2 0-6 0,-2 0-14 16,-3 0-96-16,0 0-99 0,-2 0-247 0</inkml:trace>
  <inkml:trace contextRef="#ctx0" brushRef="#br3" timeOffset="81220.95">24572 12441 210 0,'0'0'70'0,"0"0"11"0,4 0-16 16,-4 0-9-16,4 3-2 0,-2-3-3 0,5 0-5 15,3 4-10-15,-1-4-8 0,4 0-4 16,4 0-5-16,-2 0-3 0,4 0-3 16,-5 0-1-16,5 0-2 0,-6 0-2 15,4 0-1-15,-7 0-1 0,3-4 0 16,-2 4-1-16,-3 0 0 0,-1 0-1 16,3 0 1-16,-3 0-1 0,-1 0-1 15,-3 0 0-15,4 0-1 0,-2 0 0 0,-1 0 0 16,-1 4-1-16,1-4-1 0,-1 0-5 15,3 4-15-15,0-4-102 16,-1 0-101-16,-2 0-261 0</inkml:trace>
  <inkml:trace contextRef="#ctx0" brushRef="#br3" timeOffset="84628.22">25646 12287 260 0,'14'0'71'0,"1"0"6"0,1 0-33 0,-2-5-8 15,-1 5-3-15,2 0-4 0,-1 0-4 16,5 0-6-16,-3-3-3 0,0 3-3 16,-2 0-2-16,3 0-1 0,-3 0-1 15,0 0 0-15,-1-4-1 0,1 4 0 16,2 0-1-16,0-7 1 0,1 7-1 15,-1-4-1-15,1 4 0 0,-2-5-1 0,2 5-1 16,-3-5-1-16,0 5 0 0,0 0 0 16,-1 0 0-16,3 0 0 0,-1 0-1 15,3 0 1-15,-3 0-1 0,4 0 1 16,-1 3-1-16,1-3 0 0,1 5 0 16,-4-5-1-16,3 2 0 0,1-2 1 15,-2 4-1-15,2-4 0 0,-1 0 0 16,-1 4 0-16,1-4 0 0,-3 0 1 15,3 0-2-15,0 0 1 0,-1 0 0 16,-1 0 0-16,4 0-1 0,-4-4 1 16,3 4-1-16,-3-4 1 0,2 4-1 0,-4 0 1 15,4 0-1-15,0 0 0 0,1 0 1 16,1 0-1-16,-1 0 0 0,2 0 0 16,-1 7 1-16,1-7-1 0,1 4 0 15,-3-4 0-15,1 0 1 0,-2 4-1 16,1-4 1-16,0 4-1 0,-1-4 1 15,0 0-1-15,0 0 0 0,-1 0 0 0,1 0 0 16,0 0 1-16,-2-4-1 0,3 4 0 16,-2-3 0-16,2 3 0 0,-1 0 0 15,-1 0 1-15,-2 0-1 0,3 0 0 16,4 0 0-16,-2 0 0 0,-2 3 0 16,2-3 1-16,-1 0-1 0,0 4 0 15,2-4 0-15,-5 4 0 0,1-4 1 16,0 0-1-16,-3 4 0 0,2-4 0 15,-2 0 1-15,-1 0-1 0,4 0 0 0,-3 0 0 16,4 0 0-16,-2 0 0 16,2-4 0-16,-3 4 0 0,4-5 0 0,-3 5 1 15,-2-6-1-15,3 6 0 0,-4 0 0 16,1-3 0-16,1 3 0 0,-1 0 0 16,3 0 0-16,2 0 0 0,-1 0 0 15,2 0 1-15,-1 0-1 0,4 0 0 16,-3 0 0-16,3 0 0 0,-3 0 0 15,-1 6 0-15,0-6 0 0,0 3 1 16,-1-3-1-16,1 0 1 0,-1 4-1 0,-1-4 1 16,0 0-1-16,-2-4 0 15,1 4 1-15,-2-3-1 0,2 3 1 0,-1-6-1 16,-2 6 1-16,5 0 1 0,-3-4-1 16,1 4 2-16,-1 0-1 0,4 0 1 15,1 0 0-15,-1 0 0 0,4 0 0 16,-2 0-1-16,3 0-1 0,-1 0 1 15,-2 0-2-15,-2 0 1 0,-2 4-1 16,1-4 1-16,-4 3-1 0,3-3 0 16,-3 5 1-16,1-5 0 0,-1 0-1 15,-1 0 1-15,4 0 1 0,-3 0-1 16,4-5 0-16,-1 5 0 0,0 0 0 0,-2-4 0 16,2 4 0-16,-2 0-1 0,2 0 0 15,-1 0 1-15,-2 0-1 0,4 0 0 16,0 0 0-16,1 4 1 0,-1-4-1 15,0 0 1-15,1 6-1 0,1-6 0 16,-2 4 1-16,-1-4-1 0,1 5 1 16,-3-5-1-16,3 3 1 0,-1-3-1 0,1 0 1 15,-4 4 0-15,5-4-1 0,-2 0 1 16,0 0-1-16,2 0 0 0,-4 0 1 16,3 0-1-16,0 0 0 0,-2 0 1 15,0 0-1-15,-1 0 0 0,0 0 0 16,1 0 0-16,-1 0 1 0,7 0-1 15,-2 3 0-15,-1-3 0 0,5 0 0 16,-3 4 0-16,3-4 1 0,1 5-1 16,-2-5 0-16,-3 3 0 0,-1-3 0 15,0 4 1-15,-1-4-1 0,-2 3 0 0,-1-3 0 16,1 0 1-16,2 0-1 0,1 0 0 16,-1 0 0-16,2 0 1 0,-1 0-1 15,0-3 0-15,3 3 0 0,-2 0 1 16,-3-4-1-16,2 4 1 0,1 0-1 15,0 0 2-15,-1 0-1 0,-1-3 1 16,0 3 0-16,1 0 0 0,0 0 0 16,-3-5 0-16,-2 5-1 0,1 0 1 0,0 0-2 15,-2 0 1-15,3 0 0 0,-3 0-1 16,0 0 1-16,-1 0-1 0,4 0 1 16,-4 0-1-16,0 0 1 0,1 0-1 15,0 0 1-15,3-4-1 0,-1 4 1 16,-2 0-1-16,3 0 1 0,-3 0 0 15,-1 0 0-15,1 0 0 0,2 0 0 16,-1 0 0-16,-1 0 0 0,5 4 0 16,1-4 0-16,-1 0-1 0,1 5 1 15,0-5-1-15,3 3 1 0,-1-3-1 0,0 4 0 16,-3-4 0-16,-1 0 1 0,1 3-1 16,-2-3 0-16,-2 5 0 0,-1-5 1 15,-1 2-1-15,0-2 0 0,0 4 1 16,0-4-1-16,0 4 0 0,0-4 1 15,2 0-1-15,0 4 0 0,-2-4 0 16,1 0 0-16,-1 0 0 0,1 0 1 0,-3 0-1 16,-2 0 0-16,2 0 0 0,-2 0 0 15,3 0 0-15,0 0 0 0,-3 0 1 16,2 0-1-16,2 0 0 0,-5 0 0 16,2 0 0-16,0 3 0 0,-2-3 0 15,3 0 0-15,1 0 1 0,-1 0-1 16,2 0 0-16,0 0 0 0,0 4 0 15,-1-4 0-15,-1 0 0 0,0 0 0 16,1 0 1-16,-4 0-1 0,-1 0 0 16,1 0 0-16,1 0 0 0,-4 0 0 0,0 0 0 15,1 4 1-15,0-4-1 0,-6 0 0 16,7 0 1-16,-2 4 0 0,0-4-1 16,1 0 1-16,0 0-1 0,-1 0 1 15,4 0 0-15,-4 0-1 0,-1 0 0 16,4 0 1-16,-4 0-1 0,-2 0 0 15,-2 0 0-15,5 0 0 0,-5 0 0 16,0 0 1-16,0 3-2 0,0-3-4 16,0 0-7-16,3 0-66 0,-3 0-49 0,0-6-97 15,0 2-222-15</inkml:trace>
  <inkml:trace contextRef="#ctx0" brushRef="#br3" timeOffset="140191.53">26909 12594 321 0,'0'-3'88'0,"-5"3"4"0,5-5-15 16,-5 1-43-16,5 4-5 0,-3-3-2 16,-1 3-2-16,4 0-5 0,-6-4-4 15,4 4-4-15,-4 0-2 0,3 6-3 16,-3-3 0-16,-3 4-1 0,1-2 1 16,-4 4-2-16,-1 1 1 0,-1 0 0 15,0-1-1-15,-1 3-1 0,-1 0-1 16,2 1 0-16,2 1-1 0,0 1 0 0,1 1 0 15,2 2-1-15,1 1 0 0,1 0 0 16,1 3 1-16,1 0-2 0,5 1 1 16,-2 0 1-16,2 1-1 0,0 2-1 15,5-1 1-15,-2 3 0 0,2-3 0 16,2-1 0-16,0 2 0 0,3-4 0 16,1-2 0-16,1-6 1 0,1-1-2 15,4-3-3-15,-1-1-12 0,3-5-104 16,4-4-100-16,0-4-259 0</inkml:trace>
  <inkml:trace contextRef="#ctx0" brushRef="#br3" timeOffset="141105.65">27087 12833 519 0,'0'0'107'16,"0"0"0"-16,7 0-95 0,-7 0-5 15,6 0-1-15,1 0 1 0,3-5-1 16,4 0 0-16,0-2 0 0,5-2-1 16,0-2-3-16,2-2-1 0,-1 0-1 15,-3 0-2-15,-2-1-1 0,-2-3-2 0,0 3-2 16,-6-1-2-16,2 2-1 0,-6-3 0 15,2 2 1-15,-5-3 2 0,0 2 2 16,0 1 3-16,-5 2 4 0,2 0 2 16,-2 3 1-16,-1 1 1 0,0 3 0 15,-2 2-1-15,2 3-1 0,-1 0 0 16,0 0-2-16,-3 7 0 0,2-1-1 16,-3 3 0-16,4 3 0 0,-2-2 1 15,-1 4 0-15,2 0 0 0,0 1 2 16,-2 2 0-16,2 0 1 0,-4 0 1 15,4 3-1-15,0 1 1 0,-2 0-2 0,3 0 0 16,1 3-1-16,0-1 0 0,4 2-1 16,2 2-1-16,-5-1 0 0,5 3 0 15,0 2 0-15,0-2 0 0,0-1-1 16,6 0 1-16,-6-3-1 0,4-6 1 16,-4-4-1-16,3-3 1 0,-3-3-1 15,4-2 1-15,-4-4 0 0,0-3 1 0,0 0 2 16,0 0 0-16,0 0 1 0,2-5 0 15,-2-3-1-15,6-1 1 0,-4-6-2 16,4-5-1-16,0-3-1 0,0-1 0 16,1 0-1-16,0-3 1 0,3 3-1 15,-1 2 0-15,4 4 1 0,-1-2-1 16,2 1 0-16,4 7 0 0,0-1 0 16,-2 1-1-16,3 1 1 0,0 4 0 15,-1 1 0-15,-2 3 0 0,0-3 0 16,0 6 0-16,0-4 0 0,0 4 0 0,-5 4-1 15,-2-4 1-15,2 6 0 0,-5-3-1 16,-3 1 1-16,-3 3 0 0,0 0 0 16,-2 4 0-16,-4 1 0 0,1 2 0 15,-8 3 1-15,3-3-1 0,-7 1 1 16,3-3-1-16,-4 1 1 0,-1-2-1 16,-2-1 1-16,2-2-1 0,0-1 0 15,0-7 0-15,4 4 0 0,0-4-1 0,0 0 1 16,6-5-1-16,2 5 0 0,3-7 0 15,4 7-1-15,0 0 0 0,0-6 1 16,0 6-1-16,6 0 0 0,0 4 1 16,5 1 0-16,-2 4 0 0,2 1 1 15,3 5-1-15,-1 1 1 0,0-1 0 16,-1 0 0-16,-4-5 1 0,3 2-1 16,-2-1 1-16,1-1 0 0,-1-2 1 15,-2-1-1-15,3-2 0 0,1 4 1 16,-1-6-1-16,-2-3 0 0,-1 0-1 0,6 0-4 15,0 0-8-15,4 0-21 16,-2-7-91-16,-1-1-97 0,3-3-245 0</inkml:trace>
  <inkml:trace contextRef="#ctx0" brushRef="#br3" timeOffset="141292.7">27613 12997 554 0,'0'0'119'0,"0"0"2"0,0 0-97 15,0-5-9-15,0 5-1 0,0-4-3 16,6 4-2-16,2-4-2 0,3 4-2 16,2-4-1-16,2 4-2 0,4 0-1 15,1 0 1-15,0 0-2 0,3 0-3 16,-2 5-3-16,-1-1-7 0,3 1-12 16,-6-2-102-16,2-3-102 0,-1 0-256 15</inkml:trace>
  <inkml:trace contextRef="#ctx0" brushRef="#br3" timeOffset="141757.04">28005 12828 526 0,'0'-5'111'0,"0"0"1"0,5 0-95 15,-5 1-6-15,7 1-2 0,-2-2-2 0,1 5 0 16,2-5-2-16,0 5-1 0,3 0-1 16,1-4-1-16,0 4 0 0,1 4-1 15,1-4 0-15,-1 8 0 0,1-4 0 16,-1 1 0-16,1 1 0 0,-3 2 0 16,-2 0-1-16,3 2 1 0,-6 2 0 15,-4 0-1-15,-2 0 1 0,0 3 0 16,-7-1 0-16,-3 1 1 0,-2 1-1 0,-1 0 0 15,-4 0 0-15,2 1 0 0,-2 0 0 16,3-2 0-16,0-1-1 0,2-2 0 16,-1-1 1-16,1 1-1 0,5-4 0 15,-1 0 1-15,2-4-1 0,1 0 1 16,5 0-1-16,-2-4 0 0,2 4 1 16,0-4-1-16,2 0 1 0,3 3-1 15,0-3 1-15,3 3 1 0,0-3 0 0,4 5 0 16,1-5 1-16,0 4-1 15,1-4 1-15,4 3-1 0,0-3 0 0,1 0 0 16,0 5-1-16,1-5-4 0,0 0-3 16,1 0-9-16,-2 0-41 0,-5 0-67 15,4-8-95-15,-6-1-224 0</inkml:trace>
  <inkml:trace contextRef="#ctx0" brushRef="#br3" timeOffset="142107.09">28382 12709 338 0,'6'0'83'0,"1"5"3"15,3 1-49-15,-3 0-10 0,0 6-4 16,1-2-1-16,-1 2-1 0,0 0-2 15,2 3-2-15,-1-3 0 0,1 0-1 0,0 0 0 16,-2 2-2-16,1-1-3 0,-1 1 0 16,-1 1-1-16,-1 0-2 0,-2 1-1 15,-3 1 0-15,0 1-1 0,0 2 0 16,0 2 0-16,-3 0 0 0,-3 2 0 16,-4 0 1-16,1-2 0 0,-2-1 0 15,-2-3 1-15,3-4-1 0,-2-1 0 16,1-4-1-16,2-4-1 0,2 2-1 15,1-3-1-15,2-4-5 0,-2 4-8 16,6-4-83-16,0 0-33 0,0 0-93 0,11-4-212 16</inkml:trace>
  <inkml:trace contextRef="#ctx0" brushRef="#br3" timeOffset="142746.27">28726 12610 434 0,'0'0'100'0,"0"0"3"16,0-3-67-16,0 3-16 0,0 0-5 15,0 0-5-15,0 0-3 0,0 3-2 16,0-3 0-16,5 5 0 0,-5 0 1 0,0 0 1 15,3 1 2-15,-3 2 1 16,0 0 2-16,0 2-1 0,5 1 0 0,-5-1 0 16,0 1-1-16,0 1 0 0,0 1-2 15,-5-1 0-15,5 3 0 0,0-1-1 16,-3-2-1-16,3 0 1 0,0 0-2 16,-5 1 1-16,5-4-1 0,0 1 0 15,-2 0-1-15,2 0 0 0,0-1 0 16,-4 1 0-16,4-1-1 0,0-1-1 15,0-1 0-15,0-2 0 0,0 0 0 0,0 1-5 16,5-1-4-16,0 0-8 0,-1 0-12 16,2 0-106-16,0 2-106 0,0-2-266 15</inkml:trace>
  <inkml:trace contextRef="#ctx0" brushRef="#br3" timeOffset="143270.49">28759 13251 429 0,'0'0'104'16,"0"0"3"-16,0 0-53 0,0 0-22 15,0 0-3-15,0 0 0 0,0 0 1 16,0 0-1-16,0 0-1 0,0 0 0 0,0 0-3 15,0 0-1-15,0 0-3 16,0 0-4-16,0 3-3 0,0-3-3 0,0 0-4 16,0 0-4-16,0 0-10 0,0 0-10 15,0 0-9-15,7 0-121 0,-7 0-117 16,0 0-296-16</inkml:trace>
  <inkml:trace contextRef="#ctx0" brushRef="#br3" timeOffset="145788.78">25835 11708 270 0,'-5'0'79'0,"0"0"7"0,2 0-26 16,-2 0-13-16,0 0-1 0,5-5-2 16,-2 5-7-16,2-4-6 0,-5 4-6 15,5-3-4-15,0 3-4 0,0 0-3 16,0-6-2-16,0 3-2 0,5 3-2 15,-5-7-1-15,5 3-1 0,-5-1-2 16,8 1-1-16,-1-2-1 0,1 1 0 16,1-1-1-16,0 0 1 0,-1-1-1 15,2 0-1-15,0 1 1 0,2 0 0 16,-1-1-1-16,4 0 1 0,1 1-1 0,0 6 1 16,-2-6-1-16,5 0 1 0,-2 6-1 15,-4-4 0-15,1 4 1 0,-2 0-1 16,-2 4 0-16,3 3 0 0,-4 1 0 15,-1-3 1-15,-2 4-1 0,2 1 0 16,-2 1 1-16,0-3-1 0,-1 3 1 16,-2-2-1-16,-3 6 1 0,0-5-1 15,0 1 1-15,-6-1-1 0,0 2 1 0,-1 2-1 16,-1-2 1-16,0 2 0 0,-2-1-1 16,1-1 1-16,-4 5-1 0,2-4 1 15,-2-1-1-15,-1 0 1 0,1 0-1 16,1 0 1-16,0-1-1 0,-1-2 1 15,4-1-1-15,-3 0 1 0,3 0-1 16,-1-1 1-16,1 1-1 0,-3-2 0 16,5-1 0-16,2 0 1 0,0-1-1 15,5-4 0-15,-2 3 0 0,2-3 0 16,0 0 0-16,0 0 0 0,0 0 0 0,7 0 0 16,-3 0 0-16,0 0 0 0,6-3 0 15,-1 3 0-15,4-6 1 0,0 6-1 16,0-5 0-16,-1 5 1 0,5-5-1 15,-2 5 2-15,-1 0-1 0,2 0 0 16,-2 0 0-16,-4 5 1 0,3-2-2 16,-1 4 1-16,-5-3 0 0,0 3-1 15,-1-1 1-15,1-2 0 0,-1 0-1 0,0 0-1 16,2-4-5-16,2 7-12 0,-2-7-107 16,5 0-102-16,-5-8-266 0</inkml:trace>
  <inkml:trace contextRef="#ctx0" brushRef="#br3" timeOffset="146170.04">26448 11794 401 0,'0'0'87'16,"-5"0"7"-16,5 6-66 0,-6-6-6 15,6 6 1-15,-2-6-1 0,2 5 1 16,0-5-4-16,0 6-6 0,0-6-5 0,0 0-2 16,0 0-1-16,0 0 1 0,2 0-1 15,4-6 1-15,0 6-1 0,1-6 0 16,0 1-1-16,3-1-1 0,-4 2 0 15,1 0 2-15,-4 1 1 0,-3 3 3 16,4-4 2-16,-4 4 0 0,0 0 2 16,0 0-2-16,0 0 0 0,0 0-2 15,-4 0-2-15,4 6-2 0,-7-6-1 0,7 0-1 16,-6 4 0-16,4 0-8 0,2 0-13 16,-5-1-110-16,5-3-107 0,0 6-275 15</inkml:trace>
  <inkml:trace contextRef="#ctx0" brushRef="#br3" timeOffset="148862.07">26904 11461 398 0,'0'0'89'16,"0"0"2"-16,-5 0-66 0,5 0-9 15,-3 0-2-15,-1 3-2 0,1-3-2 16,-1 7-2-16,-3-3-1 0,5 3-2 16,-4 0-1-16,1 2 0 0,-1 2 0 15,0 1 2-15,-3 0 0 0,-1 2 2 16,1 0 1-16,-3 0 1 0,0-3 0 0,-2 4-1 15,2-3-1-15,2-1-1 0,-3 1-1 16,2-1-1-16,0-1-1 0,3 2-1 16,0-1 0-16,3 2 0 0,-1 2-1 15,-1-1 1-15,5 3-1 0,2-1 0 16,-4 2 0-16,4 2 0 0,0 1 0 16,0 1 1-16,4-1-1 0,-2-1 0 15,5 3 0-15,-1 0 1 0,1-2-1 0,4-1 0 16,-2-1 0-16,3-2 0 0,2 0 0 15,-1-4 1-15,5-2-4 0,-1-2-6 16,0-2-15-16,2-7-96 0,1 0-96 16,3-9-248-16</inkml:trace>
  <inkml:trace contextRef="#ctx0" brushRef="#br3" timeOffset="149870.25">27079 11722 434 0,'0'0'94'0,"0"0"5"0,5 0-72 16,-5 0-9-16,7 0-2 0,-1 3 1 0,-2-3 0 15,5 0-3-15,0-3-2 0,4 3-3 16,0-7-3-16,1 2-1 0,-1 0-1 16,5-1-1-16,-4 0 0 0,-1-1-1 15,-1-3-1-15,-1 2 0 0,-1-1-1 16,-3-2 0-16,-1 2 0 0,0-2 0 16,-1-2 0-16,0-1-1 0,-5-1 1 15,0 1 0-15,0-4 0 0,0 0 1 0,-5-1-1 16,0 3 1-16,3 0-1 0,-3 3 1 15,-1 2 1-15,0 4-1 0,-1 0 0 16,0 3 1-16,1 4-1 0,0 0 0 16,-1 0 0-16,0 5 0 0,1 1-1 15,0 2 0-15,0 3 1 0,2 3-1 16,-3 1 0-16,2 4 1 0,0-1-1 16,-1 3 1-16,3-1-1 0,-1 0 1 15,-2-2 0-15,6 1 1 0,-3 0-1 16,3 0 1-16,0 2-1 0,0 0 0 0,0-1 1 15,0 1-1-15,0 0 0 0,7 1 0 16,-4 0-1-16,3-1 1 0,-1-3 0 16,1 1 0-16,0 0-1 0,0-5 1 15,-3-2 0-15,-3-3 0 0,5-1-1 16,-5-4 2-16,2 0-1 0,-2-4 3 16,0 0 0-16,0-4 0 0,0 1 1 15,0-4-1-15,0 0 0 0,-2-2 0 0,2-3-2 16,0 1-1-16,-5 0 0 0,5-3-1 15,0 1 1-15,0 1-1 0,0 1 1 16,0-1-1-16,6 1 0 0,-1 3 0 16,1 0 1-16,3 2-1 0,1-1 0 15,-1-2 0-15,4 2 0 0,-1-1 0 16,0 1 1-16,1-1-1 0,-4 1 0 16,4 3 0-16,-6 0 0 0,3 4 0 15,-4-4 0-15,1 4-1 0,-1 0 1 0,-3 0 0 16,-3 5 0-16,5-1 0 0,-5 2-1 15,0-1 1-15,0 2 0 0,0 0 0 16,0 0 0-16,0 0 0 0,0 3 0 16,-5-5 0-16,2 2 1 0,-1 1-1 15,-2-2 0-15,-1 0 1 0,1 2-1 16,0-3 0-16,-1 2 1 0,-1-3-1 16,1 2 0-16,0-6 1 0,1 4-2 15,-1-4 1-15,0 0 0 0,1-3-1 0,-1-1 0 16,-3 0 0-16,7 0 0 0,-2-1 0 15,0 5 0-15,5-5 1 0,-6 5-1 16,6 0 1-16,0 0-1 0,0 0 0 16,0 0 0-16,0 4 0 0,6 2 0 15,-1 1 1-15,1 1-1 0,2 1 1 16,-1 0-1-16,3 2 1 0,0-2-1 16,-3 0 1-16,3-1 0 0,-2 2 0 15,4 0 0-15,-4 0 0 0,3 1 0 16,1-1 1-16,-3 0-1 0,2-1 1 0,-2-1-1 15,-2-1 1-15,4 2-1 0,-2-4-3 16,0-5-5-16,-1 3-11 0,0-3-102 16,4-7-99-16,-1-1-255 0</inkml:trace>
  <inkml:trace contextRef="#ctx0" brushRef="#br3" timeOffset="150142.07">27614 11804 514 0,'0'0'111'16,"0"0"3"-16,0-6-89 0,0 6-8 16,6 0-4-16,-1-4-1 0,3 4-3 15,3 0 0-15,1 0-2 0,-2 0-2 0,4 0-2 16,1 0 0-16,0 4-1 0,-3-4 0 15,2 6-1-15,-6-6 1 0,5 5-1 16,-1-5 0-16,0 5 0 0,-4-5 0 16,3 0-4-16,-4 3-5 0,1-3-10 15,0 0-104-15,-2 0-101 0,0-5-256 16</inkml:trace>
  <inkml:trace contextRef="#ctx0" brushRef="#br3" timeOffset="150684.62">27949 11688 440 0,'0'0'95'15,"3"-4"3"-15,-3 0-77 0,7 4-7 0,-1-5-1 16,0 1 0-16,2 4-2 0,2-7-2 16,-2 7-1-16,0-4-2 15,2 4 0-15,-2-4-2 0,-1 4 1 0,4 0-1 16,-3 0 0-16,2 0-1 0,0 0-1 16,-3 0 1-16,3 4-1 0,-1 0 0 15,-3 0-1-15,0 0 1 0,-1 3-1 16,-2-2 0-16,-3 3 1 0,5-2-1 15,-5 0 0-15,0 1 0 0,0 1 1 0,0-1-1 16,-7 1 0-16,2 0 1 0,-1 0-1 16,0 1 0-16,-3 0 0 0,1-1 0 15,-2 1 0-15,0 0-1 0,-1-1 1 16,0-1 0-16,1 1 0 0,0 1-1 16,2-1 1-16,-3 2-1 0,4-1 1 15,4-1-1-15,-2 0 0 0,0-1 0 16,5-1 0-16,-6 1 1 0,6-3-1 0,6 1 0 15,-6 1 0-15,7-4 0 0,-1 4 0 16,1-2 0-16,0 1 1 16,2-2 0-16,-2 1 0 0,1-4 0 0,0 7 0 15,2-7 0-15,-2 2 0 0,-1-2 0 16,5 0 0-16,-4 5 0 0,2-5 0 16,0 0-5-16,0 0-12 0,-1-5-79 15,5 1-20-15,2-4-81 0,-2-1-179 16</inkml:trace>
  <inkml:trace contextRef="#ctx0" brushRef="#br3" timeOffset="151133.94">28265 11511 336 0,'5'6'86'0,"0"-1"3"15,3 2-46-15,-1 0-13 0,0 0-2 0,4 4-2 16,-2-1-5-16,1-1-4 0,-1 3-3 16,1-3-3-16,-1 1-2 0,-2 0 0 15,3 1 0-15,-2 0-1 0,-1 0 0 16,0 2 0-16,0-2 0 0,-1 1-1 15,-1-1 0-15,0 2-2 0,-2-1-1 0,2-1 0 16,-3 1-1-16,4 0 0 0,-6 1-1 16,4-1 0-16,-4-1 0 0,0 0-1 15,0 2 0-15,0-1 1 0,-4 2-1 16,-2 1 1-16,3-2 0 0,-3 1 0 16,0 1 1-16,-4-1 1 0,2-3 0 15,2 0 0-15,0 0 0 0,-1-1 0 16,1 0-1-16,2-2 0 0,-1 0-1 15,1 0-1-15,1-2 0 0,-1 1 0 0,4-1 0 16,0-3-1-16,-3 0-2 16,3-3-3-16,0 5-6 0,3-5-11 0,1 0-99 15,2-7-98-15,2-1-246 0</inkml:trace>
  <inkml:trace contextRef="#ctx0" brushRef="#br3" timeOffset="151596.09">28622 11390 425 0,'0'0'98'16,"0"0"0"-16,0 0-62 0,0 0-23 16,0 0-4-16,0 0-2 0,0 3-2 15,0 2 0-15,0 0 1 0,0 2 2 16,0 1 2-16,4 3 1 0,-4-1 2 16,0 2 0-16,0 2-1 0,0 1 0 15,0 2-1-15,0-3-2 0,3 4 0 16,-3-1-2-16,0-2 0 0,0 0-1 15,0-2 0-15,0-1-1 0,0 0 0 0,0-1-1 16,0 0 1-16,0-2-1 0,0 3-1 16,0-1 1-16,0-2 0 0,0 1 0 15,-3-2 0-15,3 1 0 0,0-2-1 16,0 0 1-16,-4-1 0 0,4 0-1 16,0 0 0-16,-5-2-1 0,5 3 1 15,0-2-1-15,0-1 0 0,0 0-1 16,-2 0 1-16,2 0-3 0,0 0-5 15,0-4-7-15,0 5-12 0,0-1-106 0,0-4-104 16,0 6-265-16</inkml:trace>
  <inkml:trace contextRef="#ctx0" brushRef="#br3" timeOffset="151788.62">28603 12001 535 0,'0'0'119'0,"0"0"4"0,0 0-85 16,0 0-14-16,0 0-3 0,0 0-1 15,0 0-3-15,0 0-4 0,0 0-4 16,0 0-10-16,0 4-11 0,0-4-120 16,5 0-111-16,-5-6-288 0</inkml:trace>
  <inkml:trace contextRef="#ctx0" brushRef="#br3" timeOffset="152379.04">29049 11797 496 0,'0'0'113'16,"-4"0"1"-16,4-3-69 0,-4 3-28 15,4 0-4-15,0 0-2 0,0 0-2 16,0 0-2-16,0 0-3 0,0-4-3 0,0 4-7 16,0 0-55-16,5 0-58 15,0-4-92-15,2 4-222 0</inkml:trace>
  <inkml:trace contextRef="#ctx0" brushRef="#br3" timeOffset="152944.21">29421 11539 274 0,'0'0'64'16,"0"0"2"-16,0 0-31 0,0 4-11 0,0-4-4 16,-5 8 2-16,5-2 3 0,-6-1 3 15,4 2 2-15,-2 1-3 0,1 1-3 16,-3-1-4-16,0 2-2 0,1-1-3 16,-2 1-3-16,1 0-1 0,-1 1-2 15,0 1 0-15,0-1-2 0,1 1-1 16,0 1-1-16,0 0 0 0,4 1 0 15,2 1-1-15,-5-1 1 0,5 0 0 16,0 0 0-16,5 0 1 0,-3 2 0 16,3 0 0-16,1 0 0 0,0 1 0 0,1 1-1 15,0 1 0-15,1 0-1 16,2-2 0-16,-1-1-1 0,3-1 0 0,-1-1-1 16,-2-1 0-16,4-3-1 0,-1-1-5 15,0-4-9-15,3-5-101 0,-2 0-6 16,5-5-85-16,-3-7-178 0</inkml:trace>
  <inkml:trace contextRef="#ctx0" brushRef="#br3" timeOffset="153844.57">29611 11518 349 0,'0'-11'96'0,"0"-2"3"0,-6 4-40 15,6 0-15-15,-2 4-9 0,2-2-7 16,-5 4-7-16,5 3-5 0,-3-5-3 15,3 5-2-15,-6 0-3 0,6 8-3 16,-6 0-2-16,1 2-1 0,1 2 0 16,4 5-1-16,-4 1 0 0,4 1 1 0,-5 0-1 15,5 0 0-15,0-1 1 0,-5 1-1 16,5-2 1-16,0 0 0 0,0 1 0 16,0-1-1-16,0 1 1 0,6-1 0 15,-6 0-1-15,6 1 1 0,-2-1-1 16,-2-2 0-16,4 3 0 0,-4-1 0 15,4-3 0-15,-2 0-1 0,-4-2 1 16,6 0-1-16,-6-2 1 0,3-4 0 16,-3-2-1-16,0 0 1 0,0-4 1 0,0 0 0 15,0 0 0-15,0 0 1 16,0 0-1-16,0-4 1 0,0-1-1 0,-3-2-1 16,3 2 0-16,-6-2 0 0,2 2-1 15,4-4 1-15,-6 3-1 0,6-2 1 16,-2 2-1-16,2-1 1 0,0 0-1 15,0 1 1-15,0 0-1 0,6 1 0 16,-1-1 0-16,-1 0 1 0,5-1-1 16,1-1 0-16,-3 1 0 0,5-2 1 0,0 1-1 15,1-2 0-15,1 3 0 0,-1 2 1 16,0 0-1-16,1 0 0 0,0 5 0 16,-2-6 0-16,-1 6 0 0,-3 0-1 15,-1 0 1-15,-1 0 0 0,-1 7 0 16,-3-3-1-16,-2 1 1 0,0 3 0 15,0-1 0-15,0 2 0 0,-3 1 0 16,-3-1 0-16,-1 1 0 0,-4-2 0 16,-1 3 1-16,-2 0-1 0,1-2 0 15,-2 1 1-15,2 0-1 0,1-1 1 16,-1-2-1-16,5-2 1 0,-1-5-1 0,3 0 1 16,2 0 0-16,0 0 0 0,1 0-1 15,-1-7 1-15,4 2-2 0,-4 0 0 16,4-1-1-16,0 1-1 0,0 0 0 15,0 2 0-15,0-2 0 0,0 5 0 16,0 0 0-16,4 0 1 0,-4 0 1 16,6 6 0-16,-6-2 0 0,6 4 0 15,-1 0 0-15,-1 0 1 0,2 0 1 0,4 1 0 16,-1 0 0-16,4-2 1 0,0 0 0 16,1 2 1-16,3-1-1 0,-2-2 1 15,-3 1-1-15,2-4 0 0,-1 3-1 16,2-6-1-16,-1 4-4 0,-1-4-7 15,1 0-19-15,-1 0-91 0,0-5-97 16,-4-3-244-16</inkml:trace>
  <inkml:trace contextRef="#ctx0" brushRef="#br3" timeOffset="154061">29934 11810 525 0,'0'0'112'0,"0"0"3"0,0 0-92 16,0 0-9-16,0 0-1 0,6 0-3 16,-3 0 0-16,4 0 0 0,3 0-3 15,-1 4-1-15,4-4-1 0,-1 0-2 0,0 3 0 16,3-3-1-16,-2 4 0 0,1-4-3 16,2 5-5-16,-1-5-12 0,-1 4-84 15,3-4-22-15,-3 0-86 0,0 0-189 16</inkml:trace>
  <inkml:trace contextRef="#ctx0" brushRef="#br3" timeOffset="154418.91">30331 11780 518 0,'-4'-6'108'0,"4"1"1"0,-6-1-95 15,6 1-4-15,0-2-1 0,0 0-2 16,5 0 0-16,-2 0-2 0,1 0 0 16,2 2-1-16,1-2-2 0,-1 0 0 15,0 1-1-15,0 1 1 0,0-1-1 0,-1 0 0 16,-1 1 0-16,-4 2 0 0,6 3 0 16,-6-4 0-16,0 4-1 0,4 0 0 15,-4 4 0-15,0 2 0 0,0-1 1 16,0 1-1-16,0 4 0 0,0 1 0 15,0 3 1-15,0 0-1 0,0-2 1 16,0 4 0-16,0-1 0 0,0 0 0 16,0 2 0-16,3-2 0 0,-3 2 0 15,0-2 1-15,0 3-1 0,0 0 0 16,0-1 0-16,4-3-3 0,-4-2-4 0,4 0-15 16,-4-2-96-16,5-6-98 0,0-4-247 15</inkml:trace>
  <inkml:trace contextRef="#ctx0" brushRef="#br3" timeOffset="154804.41">30555 11525 366 0,'7'4'89'0,"-2"-4"3"15,2 10-52-15,4-1-12 0,-3 0-4 16,1 2-1-16,1 0-2 0,0 2-3 16,4 0-3-16,-4-1-1 0,1-1-1 0,1 1-2 15,2-1-1-15,-1 2-2 0,2-1 0 16,-2 0-2-16,0 1 1 0,0 3-2 15,-3-2 1-15,-2 1-1 0,-2-2 0 16,-4 1 1-16,-2 0-1 0,0 3 1 16,0-2 0-16,-6 2 1 0,-1 0-1 15,-2 2 1-15,-3 0 0 0,-3-1-1 16,-1 1 0-16,1-3-2 0,2 2 0 0,-1-1-1 16,2 0-3-16,5-1-12 0,2 2-115 15,-1-2-106-15,6-3-282 0</inkml:trace>
  <inkml:trace contextRef="#ctx0" brushRef="#br3" timeOffset="155675.66">30894 12314 202 0,'5'0'63'0,"-1"0"6"16,-1 0-15-16,2 0-14 0,0 4-5 15,2-4-5-15,-2 0-5 0,3 0-5 16,-1 0-4-16,2 0-2 0,-2 0-2 16,4 0 1-16,-1 0-1 0,1 0 0 0,2 0 0 15,2 0-1-15,-1 0-1 0,0 0-1 16,-2 0-2-16,-3 0-1 0,3 0-1 15,-2 0-1-15,1 0-1 0,-2 0-1 16,2 0 0-16,2 0 0 0,-1 0 0 16,1 0-1-16,3 4 1 0,2-4-1 15,0 0 0-15,2 0 1 0,-1 0-1 16,5 0 1-16,-3 0 0 0,0 0-1 16,-2 0 1-16,0 0-1 0,-2 0 0 0,0 0 0 15,1-4 0-15,-4 4 1 0,4 0 0 16,-3-4 0-16,4 4 2 0,-1 0-1 15,3-4 1-15,-1 4 0 0,-1 0-1 16,3-3 0-16,0 3 0 0,-1 0-1 16,-1 0-1-16,3 0 1 0,-1 0-1 15,1 0 0-15,-2 0 0 0,-1 0 0 16,-4 0 0-16,0 0 0 0,-8 0 0 16,-1 0-1-16,-2 0-10 0,-5 0-97 0,0-7-92 15,-12 3-238-15</inkml:trace>
  <inkml:trace contextRef="#ctx0" brushRef="#br3" timeOffset="155991.09">31030 11885 550 0,'0'0'116'16,"0"-4"1"-16,0 4-100 0,0-4-9 15,0 4-1-15,0 0-2 0,5-4-2 16,-5 4-6-16,3 0-16 0,-3 0-99 16,9-5-98-16,-6-1-251 0</inkml:trace>
  <inkml:trace contextRef="#ctx0" brushRef="#br3" timeOffset="157342.15">31262 11727 393 0,'0'0'105'0,"0"0"3"0,0 0-9 15,0 0-71-15,2 0-8 0,3 0-4 16,0 0-2-16,1 4-1 0,2-4-2 16,0 4-2-16,1-4-1 0,3 0-1 15,0 0-1-15,0 0 0 0,2 0-1 16,-2 0-1-16,2-4-1 0,-1 4-1 16,1-6 0-16,0 6-1 0,2-7 0 0,-3 0 1 15,1 0-1-15,-2 0 0 0,-2-1-1 16,2-1 1-16,-2-2-1 0,-2 2 1 15,-2-3-1-15,0-1 0 0,-4 0 0 16,-2-4 0-16,0 1 0 0,0-1 0 16,0-4 0-16,-2 3 0 0,-4 2 1 15,1-3-1-15,2 6 0 0,-1 2 0 16,-2 1 0-16,0 4 0 0,0 2 0 16,0 4-1-16,-2 0 1 0,2 0 0 15,-1 0 0-15,-1 8 0 0,2 1 0 0,0 5 0 16,0-2 0-16,-2 5 0 0,0-2 0 15,-2 4 0-15,3 0 0 0,-2-1 0 16,-2-3-1-16,3 3 1 0,1 0 0 16,3 0 0-16,-2-1 0 0,4 2 0 15,-3 1 0-15,5 2 0 0,-2 0 0 16,2 2 0-16,-4 2 0 0,4 1 0 16,0 4 0-16,0 3 0 0,0 0 0 0,0-2 0 15,4 0 0-15,-4 0 0 0,0-4 0 16,0-2 1-16,0-8-1 0,0 1 0 15,0-4 0-15,0-6 0 0,0-1 0 16,0 0 1-16,0-5-1 0,0 1 1 16,0-4 0-16,0 0 0 0,0 0 0 15,0 0 0-15,0-4 0 0,0-6 0 16,0 3 0-16,2-4-1 0,-2-2 1 16,0-1-1-16,6-2 0 0,-6-4 0 0,5 2 1 15,-5-1-1-15,5-1 0 0,-1 1 0 16,-4 1 0-16,6-1 0 0,-1 1 0 15,0 4 0-15,0-2 0 0,1 0 0 16,0 0 0-16,4 1 0 0,-2 2 0 16,4-2-1-16,-4 3 1 0,3 2 0 15,-2 1 0-15,-2 4 0 0,3 1 0 16,-3 0 0-16,-1 4 0 0,0 0-1 16,-3 0 1-16,5 0 0 0,-3 0 0 0,1 8-1 15,0-3 1-15,-6 5 0 16,3 1 0-16,-3 2 0 0,-3 1 0 0,-3 1 1 15,-2 1-1-15,-1-1 0 0,-1 0 0 16,-3-2 0-16,0 0 0 0,-2-2 0 16,-1 0 1-16,2-4-1 0,1-2 0 15,0-5 0-15,4 4 0 0,-1-4-1 16,1-4 0-16,3-1 0 0,0-1-1 16,1 0 0-16,3-1-1 0,2 0 0 15,-4 2 0-15,4 0-1 0,0 1 2 16,4 4-1-16,-2 0 0 0,3 0 1 0,0 6 1 15,-2-2 0-15,6 4 0 0,-1 2 0 16,0 0 1-16,-1 2 0 0,6 3 0 16,-2-1 1-16,2 0 1 0,0 2 0 15,2-3 1-15,-1 1 0 0,4-2 1 16,-4-1-1-16,4-2 1 0,-3-1-1 16,-2-1-1-16,0-2 0 0,-2-2 0 15,-2-3 0-15,1 4-1 0,-3-4 0 16,1 0 0-16,-1 0-3 0,0-5-5 0,3 5-16 15,-1-9-103-15,-3 3-103 0,0-5-263 16</inkml:trace>
  <inkml:trace contextRef="#ctx0" brushRef="#br1" timeOffset="165035.41">15654 12136 382 0,'0'0'92'16,"-3"0"0"-16,3 0-50 0,4 0-20 0,4 0-7 15,1-6-2-15,6 2-4 0,5-3 1 16,5-2 0-16,7-4-1 0,2-2 0 15,8-3-1-15,3-2-2 0,5 1 0 16,2-3 0-16,2 0-1 0,2 3 1 16,3-3 0-16,4-2-1 0,0 1 1 15,8-1-1-15,-1 2-1 0,7 1 0 16,0-4 0-16,3 0-1 0,-2 5 0 16,2 1 0-16,1 1-1 0,-4-1 0 15,0-1 0-15,-3 4-1 0,-4 2 0 0,-2-4 0 16,-1 0 0-16,-6 0 0 0,-2-3 0 15,-1 0 0-15,-6 3-1 0,-2-1 1 16,-4 2 0-16,-7-1 0 0,-3 1 0 16,-9 3 0-16,-1 2 0 0,-7-1 1 15,0 3-1-15,-7 1 1 0,-3 3 0 16,-3 3-2-16,-1 3-6 0,-5 0-110 16,-7-5-98-16,0 5-261 0</inkml:trace>
  <inkml:trace contextRef="#ctx0" brushRef="#br1" timeOffset="165821.23">16530 13203 324 0,'23'-3'72'16,"5"-3"2"-16,4 1-51 0,3-3-6 15,7-1-2-15,3-1 2 0,3-2 1 16,4-3 2-16,-2-2 1 0,10-1 0 16,1 0-1-16,0-4-4 0,2 1-2 15,1-4-3-15,0 3-3 0,4 1-2 16,-3 0-2-16,0 0-1 0,-1 2-1 16,2 2 0-16,1 0-1 0,-2 0 2 0,4 2-1 15,-3-1 1-15,2 0 0 16,4 1 1-16,-4 2 0 0,-3-2 0 0,-1 1 1 15,-3 0 0-15,-3-1 1 0,-6 1 1 16,-1 2 1-16,-6-1 0 0,-4 2 1 16,-1 1-1-16,-3 2 1 0,-5 1-1 15,-2 3-1-15,-6-4 0 0,-3 3-1 16,-3 0-1-16,-5 1-1 0,0 1-1 16,-6-1-1-16,-2-1-1 0,0 5 1 15,-2-4-3-15,4 4-4 0,-7 4-13 0,0-4-102 16,0 0-100-16,-7 6-258 0</inkml:trace>
  <inkml:trace contextRef="#ctx0" brushRef="#br1" timeOffset="167576.51">26571 12187 339 0,'-20'0'81'16,"6"4"3"-16,5-4-44 0,7 0-14 15,2 0-7-15,2 0-1 0,4 0 0 0,4 0-1 16,3 0-2-16,3 0-2 0,9-4-3 16,2 4-1-16,5-7-3 0,7 2-1 15,6 0-1-15,1-3-1 0,7 1 0 16,2-4-1-16,1-1 0 0,8-2 0 16,5 0 0-16,3-3-1 0,1-1 1 15,4-3-1-15,2 0 0 0,7-1 0 16,-1-3 0-16,4 2 0 0,-3-1 0 15,2-4 0-15,-1 4 0 0,4 0 0 0,-5 0 0 16,-2 1-1-16,-2-2 1 0,-4 1-1 16,-3 2 1-16,0 5-1 0,-5-2 1 15,-4 0-1-15,-5 4 1 0,-5 3-1 16,-4 2 1-16,-5 0 0 0,-8 3 0 16,-6 0 0-16,-6 1 0 0,-2 0 0 15,-6-1 0-15,-1 4 0 0,-4-1-2 16,-2 4-8-16,-4 0-97 0,-6 0-90 15,-2 0-235-15</inkml:trace>
  <inkml:trace contextRef="#ctx0" brushRef="#br1" timeOffset="168332.99">26741 13246 272 0,'-7'0'71'0,"-4"5"4"0,4-5-26 16,4 0-14-16,-1 0-1 0,4 0 0 15,0 0-2-15,0 0-1 0,0 0-3 16,6 0-5-16,6-5-6 0,0 5-4 15,3-5-4-15,5 5-2 0,4-7 0 0,3 3-2 16,4-1-1-16,-1-2 0 0,7-2-1 16,3 0-1-16,5-3 1 0,2 0 0 15,9 2-1-15,3 1 0 0,1-1 0 16,5 0 0-16,0-1 0 0,4 1 0 16,-1-5 0-16,3 1-1 0,-1-6 0 15,3 1 1-15,-1 0-1 0,0-1 0 16,4-1 0-16,2 1 0 0,-4-2 0 15,9 6 0-15,-6-4 0 0,1 1 0 0,2-2 0 16,-4 2 0-16,-5 2-1 0,-3 1 1 16,-3-5-1-16,-1 4 1 0,-5 1-1 15,-6 4 0-15,-2-3 1 0,-6 2-1 16,-3 1 1-16,-5 0-1 0,-5 1 1 16,-1 2-1-16,-4 2 1 0,-3 2-1 15,-4-1 1-15,-7 2-1 0,-3 4 1 16,-4-3-4-16,-6 3-20 0,-9 0-91 15,-3 6-94-15,-6-1-241 0</inkml:trace>
  <inkml:trace contextRef="#ctx0" brushRef="#br1" timeOffset="172139.39">16126 13668 315 0,'0'0'77'0,"0"0"1"0,0 0-46 0,0 0-11 16,-4 0-5-16,4 0-3 15,-5 0-5-15,1 4-2 0,1-4 0 0,-1 7 0 16,-3-3 1-16,-1 0 1 0,3 1 0 15,-4 2 1-15,-1 0 0 0,0 1 0 16,-1 0 0-16,1 3-1 0,-1 1-1 16,1 0-2-16,0 0 0 0,0 0-1 15,2 3-1-15,0-3 0 0,1 2 0 0,1 1-1 16,0 2 1-16,1 2 1 0,0 1-1 16,5 3 2-16,0 1-1 0,0 0 1 15,0 1 1-15,5 1-1 0,1 0 1 16,2-2-2-16,-3-1 1 0,7-2-2 15,-3-2 0-15,1 0-1 0,1-3 0 16,-1-3 0-16,2 1-1 0,0-2 0 16,-2-2 1-16,0-3-1 0,2-1 0 15,-3-2-26-15,3-4-81 0,1 0-88 0,-1 0-226 16</inkml:trace>
  <inkml:trace contextRef="#ctx0" brushRef="#br1" timeOffset="173153.13">16375 13816 402 0,'0'6'90'0,"0"1"3"0,0-2-66 15,0 3-6-15,3-1-3 0,2 0 0 16,0 0-1-16,1-4 1 0,-1 2-1 15,4-5-1-15,-1 0-3 0,-1-5-2 16,3-1-2-16,0-2-3 0,1 0-1 16,-2-6-2-16,3 4 0 0,-1-7-1 15,3 3-1-15,-6-1 0 0,0 0-3 16,0 1 0-16,-2-1-2 0,-2 1-1 16,-4 4 1-16,0 0-1 0,0 1 0 0,0-2 2 15,0 5 1-15,-6-4 2 0,2 5 0 16,-2 0 0-16,-2 1 0 0,1 4 0 15,-3 0 0-15,-2 0 0 0,2 0 1 16,0 9-1-16,-2-1 0 0,4 1 0 16,-2 1 1-16,0 0-1 0,1 2 1 15,-2 5 0-15,2 0 0 0,3 0 0 16,-2 4 1-16,3 3 0 0,2 4 1 0,3 0 0 16,-4 1 0-16,4 2 0 15,0 3-1-15,0 0 1 0,0-3-1 0,0-3-1 16,3 1 0-16,0-4 0 0,-3-6 0 15,10-1-1-15,-4-2 1 0,-2-2-1 16,1-2 1-16,1-4-1 0,1 0 1 16,-1 0-1-16,-6-4 1 0,6-4 0 15,-6 0 0-15,5 0 0 0,-5 0 0 16,4-7 0-16,-4 2 0 0,6-4 0 16,-6-1-2-16,4 0 1 0,-4-4-1 0,0-1-1 15,0 1 0-15,0-5 0 0,0-3 0 16,0 1 1-16,4-2-1 0,-4 1 1 15,8-1 0-15,0-1 0 0,0 4 1 16,3 1-1-16,-1 1 1 0,3 2 0 16,-2 1 0-16,3 3-1 0,0 0 1 15,-1 3 0-15,2 3-1 0,-1 6 1 16,0 0 0-16,-2 3 0 0,2 6-1 16,-5-1 1-16,0 4 0 0,-3 1 0 15,-1 3 1-15,-5-1-1 0,0 1 0 0,-7 1 0 16,0 1 0-16,-2-2 0 0,-4 0 1 15,-1 0-1-15,-2-3 0 0,0 0-1 16,-2-3-3-16,5-2-5 0,-3-1-10 16,0-3-15-16,4 0-3 0,0-4-2 15,2 3 2-15,0-3 3 0,3 0 6 16,3 0 10-16,4 0 15 0,0 0 4 16,0 0 6-16,0 0 6 0,0 5 4 0,7 0 3 15,-1 0 2-15,3 1 4 0,-1 2 2 16,3-1-3-16,0 1-4 0,0-1-4 15,1 0-2-15,-1 0-3 0,0 1-2 16,-1-3-2-16,2 2-2 0,-1 0-1 16,0-2-1-16,-1 1-1 0,1-2 0 15,-1 1-2-15,2-1-7 0,2-4-62 16,-2 0-44-16,0 0-86 0,3 0-204 16</inkml:trace>
  <inkml:trace contextRef="#ctx0" brushRef="#br1" timeOffset="173432.89">16951 14050 502 0,'0'0'104'16,"0"0"1"-16,0 0-92 0,6 0-3 15,-2 0 1-15,2-3 1 0,2 3 1 16,-1-4 0-16,6 4 1 0,0-6-2 16,1 6-3-16,4-4-2 0,-2 4-1 15,0-5-2-15,1 5 0 0,2 0-1 16,-6 0-1-16,0 0-1 0,0 0 1 16,-2 0-3-16,0 5-7 0,-3-5-16 15,-1 0-97-15,-1 0-99 0,-2 0-253 0</inkml:trace>
  <inkml:trace contextRef="#ctx0" brushRef="#br1" timeOffset="173946.61">17295 13832 374 0,'5'0'92'0,"-5"-4"1"0,5 4-23 15,-2-3-53-15,3 3-3 0,3 0-1 16,0 0 0-16,-1 0-1 0,4 0 0 16,-2 0-3-16,2 0-1 0,0 7-3 0,-2-2-2 15,-1 0 0-15,0 4 0 16,-4-3 0-16,-1 3 0 0,-4 0 0 0,0 0 0 15,-4 0 0-15,-3 0 1 0,-2 1-1 16,-2-2 0-16,-1 1-1 0,0 0 0 16,2-1 0-16,1-3-1 0,0-1 0 15,3 0 0-15,4-4 0 0,2 4 0 16,0-4-1-16,0 0 1 0,4 0-1 0,0-4 1 16,5 4-1-16,2 0 1 0,1-4-1 15,1 4 1-15,1 0-1 0,1 4 0 16,-4 1 0-16,4 2 0 0,-5 0 0 15,1 2 1-15,-1 0-1 0,0 4 0 16,-2-4 0-16,-1 3 0 0,0 0 0 16,-2 0 1-16,-5 0-1 0,0 1 1 15,-3-2 1-15,-6 1 1 0,3-2 0 16,1 0 0-16,-3 0 1 0,0-3 0 16,2 1 0-16,2-4-1 0,-2-1-1 15,3-3-1-15,3 0-3 0,-5 0-14 0,5 0-100 16,0-5-97-16,0-2-253 0</inkml:trace>
  <inkml:trace contextRef="#ctx0" brushRef="#br1" timeOffset="174315.66">17611 13704 264 0,'6'3'81'0,"2"3"7"15,-1-1-32-15,2 5-4 0,-2 0-5 16,3 2-8-16,-2 0-8 0,3 0-8 16,-2-1-5-16,1 1-2 0,-3-1-2 15,1 2-2-15,-1 0-1 0,1 4-2 16,-3 0-1-16,1 3 0 0,3 1-2 15,-5 2 0-15,0-2 0 0,-4 3-1 0,3-1 1 16,-3 0 1-16,0 1 0 0,0-2 0 16,-3-1 0-16,-2-2 1 0,-2-1-1 15,0-4 0-15,0-1-1 0,-3-2-1 16,1-3-1-16,2-1 0 0,-3-2-1 16,4 0 0-16,4-5-1 0,-2 0-6 15,4 0-6-15,0-6-10 0,0 2-106 0,5-5-104 16,2-3-263-16</inkml:trace>
  <inkml:trace contextRef="#ctx0" brushRef="#br1" timeOffset="174698.63">18103 13687 421 0,'-8'5'89'0,"2"-1"1"0,-1 1-72 16,-1-2-4-16,1 4 2 0,1 0 2 16,-3 3 1-16,0 0 2 0,4 2 0 15,-3 0-2-15,2 2-5 0,-1 0-2 0,0 1-2 16,0 2-2-16,1 0-1 0,0 1 0 15,-1 2-1-15,3 3 0 0,1 0 0 16,3 0-1-16,-4 1 0 0,4-2 0 16,0 2 0-16,0-2-1 0,0-1 1 15,4-1-1-15,-1-2-1 0,1-3 1 16,5-2-1-16,-4-1-1 0,1 0-1 16,2-3 0-16,1 1 1 0,-4-3-1 15,1 1-2-15,2-3-4 0,0-1-13 16,-1-1-107-16,0-3-103 0,0 5-267 0</inkml:trace>
  <inkml:trace contextRef="#ctx0" brushRef="#br1" timeOffset="175908.31">18277 13916 443 0,'0'0'106'0,"0"0"3"16,-2 0-67-16,2-4-12 0,0 4-4 0,0 0-6 15,0-4-4-15,0 0-4 0,4 0-2 16,2-3-3-16,0-3-2 0,2-1-1 16,2 0-1-16,2-4-1 0,0 1 0 15,-1-2 0-15,3-3-1 0,1 1 1 16,0 1-1-16,-2 2 0 0,0-2-1 16,-2 3 1-16,-1 2-1 0,-1 0 0 15,-4 2 1-15,-5 0-1 0,4 0 0 16,-4 1 0-16,0 2 0 0,0 0 0 15,0 1 0-15,-6 2 1 0,6 4-1 0,-3-5 0 16,-2 5 0-16,-1 0 0 0,0 5 0 16,0 1-1-16,-3 2 1 0,-2 4 0 15,2 1 0-15,-1 2 0 0,1 3 0 16,0 2 0-16,3-1 0 0,1 3 0 16,-1 0 0-16,1 2 0 0,-1 2 0 15,3 4 0-15,-1-3 0 0,4 3 1 0,-4 2-1 16,4 2 0-16,0-3 1 15,0 1-1-15,0-5 1 0,0 0-1 0,0-6 0 16,0-1 0-16,3-4 0 0,-3-2 1 16,0-4-1-16,0 0 0 0,0-3 0 15,0-2 1-15,2-5-1 0,-2 4 1 16,0-4 0-16,0-4 1 0,0-1-1 16,5-2 0-16,-5-3 0 0,3 0 0 15,-3-4-1-15,4-3 0 0,-4-2 1 0,9-2-1 16,-6-4 0-16,-1-1-1 0,4-2 1 15,2 1 0-15,0 1-1 0,4 1 1 16,-1 4-1-16,4 0 1 0,0 4 0 16,0 1 0-16,0 4-1 0,-1 1 1 15,-3 3 0-15,3 1 0 0,-2 7 0 16,2-2 0-16,-3 2-1 0,-2 5 1 16,0 0 0-16,-2 4 0 0,0 1 0 15,-4 1-1-15,1 1 1 0,-4 1 0 16,0-1-1-16,-4 2-1 0,0-2-1 0,-5 0-2 15,2 0-3-15,-7 1-2 0,2-2-3 16,-3-2-4-16,0-2-2 0,0-4-7 16,-1 1-9-16,0-4-2 0,0 0 2 15,3 0 3-15,-1 0 4 0,4 4 8 16,-2-4 10-16,3 5 13 0,4-2 7 16,2-3 3-16,3 8 3 0,0-4 2 0,0 3 1 15,7 1 1-15,0 0 0 16,2 1 0-16,2 1 0 0,4-1-2 15,-4 1-1-15,6 1-3 0,-4-1-1 0,1 0-3 16,0 0-2-16,-1-2-1 0,1 1-2 16,-2-4-1-16,1 1 0 0,-1 0-1 15,-2-1-1-15,3-5-2 0,-2 5-10 16,3-5-90-16,3 0-17 0,2-5-84 16,-4 2-188-16</inkml:trace>
  <inkml:trace contextRef="#ctx0" brushRef="#br1" timeOffset="176118.66">18801 14040 529 0,'0'0'112'16,"0"-5"2"-16,3 5-94 0,2-2-6 16,-1 2-3-16,2 0-2 0,1-5 0 15,4 5-1-15,0 0 1 0,-1 0-2 16,2 0-2-16,2 5-1 0,-3-5-1 0,3 0-1 15,-2 4 0-15,2 1-3 0,0 0-6 16,0-2-12-16,2-3-103 0,0 5-102 16,0-5-261-16</inkml:trace>
  <inkml:trace contextRef="#ctx0" brushRef="#br1" timeOffset="176518.12">19162 13885 349 0,'0'-7'87'15,"6"0"1"-15,2-1-9 0,-2-1-63 16,2 1 0-16,3 1 3 0,0 2 0 16,-2 1 0-16,4 4-1 0,-2-5-3 15,-1 5-4-15,2 0-5 0,0 0-1 16,-1 0-2-16,0 0 0 0,-1 7-1 15,-1-2 0-15,1 2-1 0,-3 1 1 16,-2 3 0-16,-1-2 0 0,-4 3-1 0,4 1 1 16,-4-2-1-16,-4 0 1 0,1 2-1 15,-3 1 1-15,-1 0-1 0,-3 1 0 16,1 2 0-16,1 1 0 0,-2-1 0 16,1 1-1-16,0-4 1 0,4 0-1 15,-1-3 1-15,0-2-1 0,1 0 1 16,5-3-1-16,0 1 0 0,0-2 0 15,0 0 0-15,6-1 1 0,1 0-1 0,-1-4 1 16,1 4 0-16,4-4 0 0,2 4 0 16,0-4 0-16,2 0-2 0,-2 0-6 15,4-4-67-15,-2-3-38 0,3-1-86 16,-3-4-197-16</inkml:trace>
  <inkml:trace contextRef="#ctx0" brushRef="#br1" timeOffset="176852.08">19629 13765 254 0,'12'11'83'0,"-3"-2"9"0,4 2-26 15,-3-2-4-15,-1 4-8 0,2 2-9 16,-3 0-11-16,0 2-8 0,1 2-7 0,-3 1-3 16,0 2-4-16,-1 2-1 0,-1-3-2 15,-4 0-1-15,2 2 1 0,-2-1 1 16,-2 0-1-16,-3-2 0 0,-1 1 0 16,-4-5-2-16,0 0 0 0,-2-3-2 15,0 0-1-15,1-3-1 0,0-1 0 16,1-2-1-16,5 0-4 0,0-3-3 15,0-4-6-15,5 5-14 0,0-5-99 0,0-7-101 16,6 4-251-16</inkml:trace>
  <inkml:trace contextRef="#ctx0" brushRef="#br1" timeOffset="177038.54">19890 14028 526 0,'0'0'118'0,"-5"0"2"16,2 0-81-16,-1 0-23 0,0 0-6 15,4-3-3-15,-3 3-3 0,3 0-5 16,-6 0-7-16,6 0-73 0,0-4-39 16,0 4-90-16,6-6-210 0</inkml:trace>
  <inkml:trace contextRef="#ctx0" brushRef="#br1" timeOffset="177667.57">20314 13745 371 0,'0'0'79'16,"-3"2"2"-16,-1-2-62 0,-2 6-4 0,4-1 2 16,-5-1 2-16,1 3 0 0,-1 0 0 15,-3-2 0-15,2 3-2 0,0-1-2 16,-2 2-1-16,-2 0 0 0,3 6 1 16,-3 1-1-16,3 2 1 0,-2-1-2 15,2 6-1-15,-2 0-2 0,5 1-1 16,0-2-2-16,4 2-1 0,2 1-1 15,0-1 0-15,0-4-1 0,0 1 0 0,6-3-1 16,-2-2 0-16,3-3 1 16,-2-1-2-16,1-1 1 0,-1-2-1 0,1-1 1 15,0-1-1-15,1-2 0 0,-1 1-1 16,1-2-2-16,1-4-5 0,1 0-18 16,1 0-100-16,1 0-100 0,2-5-259 15</inkml:trace>
  <inkml:trace contextRef="#ctx0" brushRef="#br1" timeOffset="178884.56">20379 13871 438 0,'0'0'100'16,"-2"0"3"-16,2 0-71 0,0 0-8 15,0 0-2-15,0 0-3 0,0 0-3 16,2 0-2-16,4 0-3 0,-1-5-2 16,2 5-1-16,1-6-1 0,5 2-1 15,0-1 0-15,5-1 0 0,-3 0-1 0,4 0-1 16,-1-2-1-16,3-1 0 0,-1 1-1 16,-1-4 0-16,1-3 0 0,3 0-1 15,-4 2-1-15,-1-1-1 0,-1 1-1 16,-3 1-1-16,-2-1 1 0,-1 2-1 15,-4 1 0-15,-3 0 1 0,0-2 1 16,-4 2 0-16,0 1 2 0,0 1-1 0,0 1 0 16,-4 0 0-16,1 4 1 0,3 3-1 15,-6-5-1-15,1 5 1 0,-3 7 0 16,2-2 0-16,-2 3-1 0,-3 4 1 16,2 2 0-16,-2 3 0 0,4-2 0 15,-1 5 0-15,1 3 0 0,1 0 0 16,1 1 0-16,0 4 0 0,2 1 1 15,3 5-1-15,-6-2 1 0,6 2-1 16,-5 2 1-16,5-2 0 0,0-4 0 16,0 0 0-16,0-5-1 0,0-5 1 0,0-2-1 15,0-5 1-15,0-2 0 0,0-3-1 16,0-3 1-16,0-5 0 0,0 4 0 16,0-4 1-16,0-4 0 0,-2-1-1 15,2-3 1-15,0-2-1 0,0-3 0 16,0-3-1-16,4-3-2 0,0-2 1 15,4-4-2-15,-2-1 1 0,4 1-1 16,-1 1 1-16,4 0-1 0,-1 2 1 16,1 3 1-16,1 1 0 0,3 4 1 0,-3 2-1 15,1 3 0-15,-2 1 1 0,2 4 0 16,-1 4-1-16,-4 6 1 16,3 0 0-16,-6 3-1 0,3 1 1 0,-3 1 0 15,-3 2 0-15,0-1 0 0,-4 3 0 16,0-1 0-16,0-1 1 0,-6 0-1 15,-1 2 0-15,1-2-1 0,-3 1-1 16,-1-4 0-16,-4 0-3 0,2-2 1 0,0-2-1 16,-2-3 0-16,0-3 1 0,1 4 1 15,4-4 1-15,-2 0 1 0,5 0 1 16,0 0 0-16,6 0 1 0,-2 3-1 16,2 1 2-16,6 0 1 0,-2 0 1 15,5 4 0-15,-1-1 2 0,1 1 0 16,2 3 0-16,2-3-1 0,-1 0 0 15,1 0-2-15,-1 1 0 0,-3-1-1 16,4-1-1-16,-1-2 0 0,1 0 1 16,0-1-4-16,1-4-6 0,-1 0-105 0,4 0-7 15,-1 0-86-15,3-4-188 0</inkml:trace>
  <inkml:trace contextRef="#ctx0" brushRef="#br1" timeOffset="179082.12">21166 14002 555 0,'0'0'115'0,"5"-3"0"15,1 3-101-15,0 0-5 0,2-5-2 16,0 5 0-16,5-4-1 0,0 4 0 16,2 0-1-16,0-3 0 0,1 3-2 15,0 0-2-15,0 0-5 0,2-4-8 16,1 4-70-16,0 0-39 0,-4-8-91 15,4 4-205-15</inkml:trace>
  <inkml:trace contextRef="#ctx0" brushRef="#br1" timeOffset="179396.41">21515 13941 397 0,'0'-7'100'0,"0"-1"2"0,0-2-10 15,0 1-79-15,0-2-3 0,3-2-3 16,2-2 1-16,-5 1-1 0,7 2 0 0,1 3-1 16,-2-2-1-16,0 1-1 0,1 6-1 15,2-3 0-15,-3 3-1 0,-1 4-1 16,0 0 1-16,-1 0 0 0,-4 0 0 16,0 6 0-16,3 0 1 0,-3 6 0 15,0 0 1-15,0 3 2 0,0 2 0 16,5 1 1-16,-5 2 0 0,0 1 1 15,0-2-2-15,0 4 0 0,0-2-2 16,2 0 0-16,4 1-2 0,-6-2 0 16,4-4-1-16,-4-3 0 0,0-1-3 15,3-2-5-15,-3-3-13 0,0-7-100 0,6 0-101 16,-2 0-254-16</inkml:trace>
  <inkml:trace contextRef="#ctx0" brushRef="#br1" timeOffset="179716.18">21802 13757 241 0,'12'14'79'0,"-2"1"8"15,1-1-15-15,-3-1-16 0,3 4-11 16,-3 1-8-16,3-1-6 0,-3 2-6 16,-1 1-7-16,0 2-1 0,-1-2-1 0,0 0 0 15,-6 1 0-15,0 0-2 0,0-1 0 16,0 2-1-16,-6-2 0 0,3-1-1 16,-7-3 0-16,3-1-2 0,-5-2-1 15,3-2-2-15,-2-1-1 16,0-4-2-16,3 0-2 0,2-2-5 0,3-4-6 15,3 3-116-15,-4-6-105 0,9-1-275 16</inkml:trace>
  <inkml:trace contextRef="#ctx0" brushRef="#br1" timeOffset="179871.77">22117 13987 572 0,'-7'0'121'0,"4"0"1"0,-1 0-97 16,4 0-20-16,0 0-9 0,0 0-16 16,0 0-101-16,0-5-101 0,0 0-256 0</inkml:trace>
  <inkml:trace contextRef="#ctx0" brushRef="#br1" timeOffset="180820.31">22376 13833 474 0,'0'0'102'15,"4"0"3"-15,-1 4-77 0,3-4-12 0,0 0 0 16,1-4 1-16,0 0 0 0,5 0-1 16,-1-1-2-16,2-2-4 0,3-1-3 15,0 0-2-15,1-1-2 16,3-3-1-16,2 1-1 0,-1-1-3 0,0 1-1 15,-3-1-2-15,0 3-3 0,-4-4-2 16,-2 4 0-16,-4-1 0 0,-3 0 3 16,-5 1 1-16,0-2 2 0,0 2 4 15,-6-1 2-15,-1 1 3 0,-5 0 0 16,0 2 0-16,-2 1 1 0,0 4-1 0,-2 2-1 16,3 0 0-16,0 0-2 0,-1 5-1 15,2 0 0-15,-2 4 0 0,2 1 1 16,-1 2 0-16,0 4 1 0,3 0 0 15,-3 5 1-15,2 1 1 0,0 0 0 16,3 0-1-16,0 7 0 0,-2 0 0 16,3 3-1-16,3 0 0 0,-1 3 0 15,0 3-1-15,5-1 0 0,-2-3 0 16,2-3 0-16,0-2 0 0,0-2 0 16,0-6 0-16,0-3 0 0,0-1 0 0,0-5 0 15,0 0-1-15,0-4 0 0,0-2 0 16,0-1 0-16,0-5 0 0,0 0 2 15,0 0 1-15,0 0 1 0,-4 0-1 16,4-7 0-16,0 0 0 0,0-3-1 16,0 0-1-16,0-3-1 0,0 0-1 15,5-2 1-15,-5-1-1 0,6 0-1 0,1 0 1 16,0-3-1-16,1 1 0 0,3 1-1 16,3 0-1-16,0 2 1 0,5 1 0 15,0 5 0-15,-1 1 0 0,3 4 0 16,0 4 1-16,-2 0 1 0,1 0 0 15,-2 5-1-15,2-1 1 0,-2 4 0 16,-5 2 0-16,-2 2 0 0,-1-1 0 16,-4 1 0-16,-2 1 0 0,-4-1 0 15,0 0 0-15,-10-1 1 0,-3 0-1 0,0-2 0 16,-7 1 0-16,1-3 0 0,-3-2-2 16,-1 0-1-16,1-5 0 0,-1 5-1 15,3-5 0-15,6 0 0 0,0 0 1 16,3 3 0-16,2-3 2 0,4 0-1 15,5 4 1-15,0-4 0 0,0 0 0 16,0 5 0-16,8-2 0 0,1 1 2 16,0 1-1-16,2 2 2 0,2-2 0 15,0 2 1-15,0 1 0 0,1-1 0 16,1 2 0-16,-2-1 0 0,4-3 0 0,-4 2-1 16,3-2 0-16,0-1 0 0,-1 1-5 15,-1-5-6-15,3 5-67 0,-2-5-50 16,2 0-97-16,-1 3-226 0</inkml:trace>
  <inkml:trace contextRef="#ctx0" brushRef="#br1" timeOffset="181105.51">23345 14047 506 0,'-5'0'111'15,"5"0"3"-15,-3 0-86 0,3 0-10 16,0 0-2-16,0 0-2 0,3 0-2 16,2 0-1-16,2 0-2 0,6 0-1 0,0 0-2 15,4 0-1-15,-1 0-1 0,3 0-1 16,2 0-1-16,-3 0 0 0,2 0-2 15,-2 6-6-15,-3-1-7 0,-2-1-68 16,0-1-43-16,-7 1-93 0,0 1-211 16</inkml:trace>
  <inkml:trace contextRef="#ctx0" brushRef="#br1" timeOffset="181272.58">23312 14184 550 0,'0'0'114'0,"6"0"0"16,1 4-102-16,5-4-9 0,2 0 0 16,4 0-1-16,1 0 0 0,2 0 0 15,1 0-7-15,4 0-54 0,-2 0-55 16,-3 0-90-16,5 0-216 0</inkml:trace>
  <inkml:trace contextRef="#ctx0" brushRef="#br1" timeOffset="182054.75">24235 14055 469 0,'-11'-8'108'16,"4"4"3"-16,0-2-76 0,0-1-10 0,2-1-5 15,5 1-4-15,-2-4-3 16,2 2-3-16,2-2-2 0,4-1-2 0,2 2-1 15,2-2-1-15,-1 0-1 0,1 1 0 16,0 1 0-16,6 2-1 0,-2-1 1 16,0 2-1-16,3 1 0 0,-2-1-1 15,6 3 1-15,-3 0-1 0,0 4 0 16,-1 0 0-16,5 4 0 0,-6 3-1 16,7 2 1-16,-2 3 0 0,-2 1-1 0,-3 6 1 15,2 3-1-15,-4 0 1 0,-3 2 0 16,-5-1-1-16,-4 4 1 0,-2-2-1 15,-7-2 1-15,-1-3 0 0,-9 0-1 16,2 2-1-16,-6-2 1 0,-3-2-1 16,0-3 0-16,3 2 0 0,1-6 1 15,1-2-1-15,0-5 2 0,5-4-1 16,5 0 1-16,-1 0-1 0,3-3 0 16,1-1 0-16,6-1-1 0,0 5 0 0,0-6 0 15,7 2 0-15,-1 1 0 0,5 3 0 16,-3-6 0-16,6 6 1 15,-1-4 0-15,5 4 0 0,0 0 1 0,-2 0 0 16,4 0 1-16,-2 0 0 0,2 4 1 16,-1 0 0-16,-2 0 0 0,3-4 0 15,1 5 0-15,-2-2 0 0,1-3 0 16,-1 4-1-16,-3-4 0 0,3 0-1 0,-6 0-2 16,0 0-6-16,0 4-9 15,-3-4-111-15,-2 0-104 0,0-5-272 0</inkml:trace>
  <inkml:trace contextRef="#ctx0" brushRef="#br1" timeOffset="182222.3">25002 14184 610 0,'0'-4'129'15,"0"1"0"-15,0-1-112 16,0 4-8-16,-5-5-2 0,5 5-5 0,0-4-6 15,0 4-11-15,-5-5-114 0,5 5-109 16,0 0-279-16</inkml:trace>
  <inkml:trace contextRef="#ctx0" brushRef="#br1" timeOffset="183287.14">25673 13786 350 0,'0'0'85'0,"-4"0"3"15,4 0-54-15,-4 0-7 0,4 0-1 16,-6 0-1-16,1 0-5 0,0 4-3 16,-2-4-2-16,-5 6-2 0,4-2-2 15,-4 1-2-15,-1 0-1 0,1 3 0 16,-2 3 0-16,1 1-1 0,1 3 0 16,2 0 0-16,-2 3 1 0,0 2-2 15,0 5 1-15,4 0-1 0,-1 3 0 16,-1 0 0-16,4 2 0 0,0-1 0 0,3-2-1 15,3-1 0-15,0-3 0 0,0-2-1 16,3-2 0-16,3-4-1 0,4 2 0 16,0-1-1-16,3-3 0 0,5 1 1 15,-1-2-1-15,4 0-1 0,0-2-2 16,3-1-8-16,1-6-17 0,-1 1-96 16,6-4-101-16,-4-5-251 0</inkml:trace>
  <inkml:trace contextRef="#ctx0" brushRef="#br1" timeOffset="184049.68">25810 13754 364 0,'-6'4'88'0,"-1"2"6"16,1 1-52-16,-1 3-14 0,2 0-1 0,-1 2 0 15,3 6-2-15,3 0-4 0,-4 4-4 16,4 1-1-16,0 5-2 0,0 1-1 16,0 2-1-16,0-1-1 0,0 1-1 15,0-5-2-15,0 1-1 0,0-4-1 16,5-2-1-16,-5-2 0 0,2-2-1 16,-2-3-1-16,5 1-1 0,-5-5 1 15,5 0-2-15,-5-2 1 0,0-2-1 16,0-6 0-16,0 5 1 0,0-5 1 0,0 0 1 15,0 0 0-15,0-7 0 16,2 2 0-16,-2-3-1 0,0-1 0 0,0-1-1 16,7-2-1-16,-3-3-1 0,-1-1 1 15,2 1-2-15,0 0 1 0,1 1-1 16,3-3 0-16,-3 1 0 0,1 0 0 16,0 4 1-16,4 2-1 0,-3 0 1 15,-1 4-1-15,5 1 1 0,-1 2 0 0,-1 3 0 16,3 0 0-16,0 0 0 0,1 8 0 15,2-8 0-15,-3 9 0 0,-4-2 0 16,1 2 0-16,-4-1-1 0,-2 0 1 16,-4 0 0-16,0 3 0 0,0-2 0 15,-4-2 0-15,-2 4 0 0,-4-3 0 16,-4 1 0-16,1-2 0 0,-3 0 0 16,0-1 0-16,1 1 0 0,1-7 0 15,-2 8 0-15,8-3 1 0,2 1-2 16,-2-2 1-16,3 1 0 0,-1-1-1 0,6 2 1 15,0-1-1-15,0 0 0 0,0-1 1 16,6 1-1-16,0 1 1 0,-1-6 0 16,3 7 0-16,0-3 0 0,5-1 0 15,-1 2 1-15,2-1-1 0,2-4 1 16,1 7-1-16,1-7-4 0,2 0-9 16,1 0-90-16,3 0-22 0,0-4-91 15,-1 4-201-15</inkml:trace>
  <inkml:trace contextRef="#ctx0" brushRef="#br1" timeOffset="184237.43">26365 14188 579 0,'0'0'120'0,"5"0"1"16,-5 0-105-16,8 0-6 0,-3-5-1 15,2 5 0-15,6-4 1 0,1 4-1 16,-1-4-1-16,4 4-2 0,-1-5-3 15,1 5-1-15,1 0-5 0,-2 0-6 0,3-5-10 16,0 5-89-16,-4 0-22 0,8 5-90 16,-3-2-193-16</inkml:trace>
  <inkml:trace contextRef="#ctx0" brushRef="#br1" timeOffset="184571.52">26781 14163 426 0,'0'-4'109'16,"4"-1"2"-16,-4 1-3 0,9-2-96 16,-2-1-4-16,3-2-2 0,0-2-1 15,1-1-1-15,1 0-1 0,0-2 0 16,-2-3-2-16,2 2 0 0,-1-2-1 16,-3 0 0-16,-1-1 0 0,1 2 0 15,-2 4-1-15,0 0 1 0,-6 5 2 16,5 0-1-16,-5 7-1 0,0 0 1 15,0 0 0-15,0 9 0 0,-5 0-1 0,5 4 1 16,-6 4-1-16,3 3 1 0,-1 1-1 16,-2 3 1-16,4-2 0 0,2 0 0 15,-5-2 0-15,5-1 0 0,0-2 0 16,-3-1 0-16,3-2 0 0,0-1 0 16,0-1 0-16,0-1 0 0,0-2-1 15,3-2-3-15,-3-2-12 0,6-1-89 16,-6-4-13-16,5 0-82 0,1-5-178 15</inkml:trace>
  <inkml:trace contextRef="#ctx0" brushRef="#br1" timeOffset="184911.73">27045 13796 286 0,'13'4'80'0,"2"4"6"0,3 1-30 0,1 4-10 15,2 2-5-15,-1 0-3 0,0 2-5 16,1 2-5-16,2-1-6 0,-5 0-4 16,-2 1-4-16,-2 1-3 0,-1 0-1 15,-3 3-2-15,-2-2-1 0,-1 2 0 16,-1-2-1-16,-6-2 1 0,0 0 0 15,0-2 1-15,0-2 1 0,-9 1 0 0,0-2 1 16,2-1 1-16,-6-1-1 0,4 0-1 16,-2-2-1-16,-2-1-1 0,4-3-1 15,-1 0-2-15,1-2 0 0,2 0-2 16,1-4-5-16,1 3-7 0,5-3-120 16,-5 0-109-16,5-3-287 0</inkml:trace>
  <inkml:trace contextRef="#ctx0" brushRef="#br1" timeOffset="185113.99">27562 14128 623 0,'-6'-3'130'0,"3"3"0"0,-1-5-115 15,4 5-9-15,-4-5-4 0,4 5-3 16,-4-6-8-16,4 6-15 0,0-7-106 0,0 2-106 16,4-1-270-16</inkml:trace>
  <inkml:trace contextRef="#ctx0" brushRef="#br1" timeOffset="185995.24">27809 13971 539 0,'0'0'115'0,"6"0"3"0,-1 0-94 15,3-5-8-15,-1 1-1 0,4 0 0 16,-2-3-2-16,4-1-1 0,-1 0-3 15,2-1-3-15,-2-1-3 0,2 1 0 0,-1-3-2 16,0-3 1-16,-1 1-1 0,-1 2 0 16,-1-3 0-16,-1 1 0 0,-5 1-1 15,2-1 1-15,-6 1 0 0,6 0-1 16,-6 0 0-16,0 1 1 0,-6 3-1 16,6-1 0-16,-6 4 0 0,4 0 0 15,-3 4 0-15,2 2-1 0,-2 0 1 16,-1 0 0-16,0 0-1 0,0 0 1 15,-1 2 0-15,1 4 0 0,-2 2-1 16,1 1 1-16,0 4 0 0,0 1 0 0,-3 2 0 16,3 5 0-16,1 4 0 0,-1 1 0 15,-1 3 0-15,1 3 0 0,0 3 0 16,1 2 0-16,0-2 0 0,1-2 0 16,-1 0 1-16,6-4-1 0,-2-1 0 15,2-2 1-15,0-2-1 0,5-3 1 16,-2 1 0-16,3-2-1 0,0-3 1 15,-1-1 0-15,1-3-1 0,-3-1 1 0,3-3-1 16,0-4 1-16,-6-1 0 0,5-4 1 16,-5 0 0-16,3 0 0 0,-3-4 0 15,0-3 0-15,4-1 0 0,-4-6-1 16,0 0 0-16,0-1 0 0,0-2-1 16,0 0 0-16,0-1 0 0,2 2 0 15,-2 2 0-15,5 0 0 0,-3 2-1 16,5 0 1-16,-1 2 0 0,0 0-1 15,4 0 1-15,0 4-1 0,3-2 1 16,-1 2-1-16,2 2 1 0,2 4 0 0,0-2-1 16,2 2 1-16,-3 2 0 0,2 4-1 15,-2-2 1-15,-1 4 0 0,-2-2-1 16,-2 1 1-16,-2 1 0 0,-5-1 0 16,-3-1-1-16,0 0 1 0,0 1 0 15,-5-2 0-15,-5-2 0 0,-3 2 0 16,-2-1-1-16,-3-1 1 0,-1-3-1 15,-1 4 0-15,2-4-1 0,2 4-1 0,0-4 0 16,2 0 1-16,6 0 0 0,0 0 0 16,1 0-1-16,3 0 2 0,4 4-1 15,0-4 1-15,0 5 0 0,0-1 0 16,0 0 0-16,7 0 1 0,-1 1 0 16,2 2 0-16,2-2 0 0,0 1 1 15,2 2 1-15,1-3 0 0,-1 2 0 16,-1-2 0-16,-1 2 0 0,3 1 0 15,-2-3-1-15,-2-1 0 0,2 1 1 16,0 0-2-16,-1-1-5 0,1-1-8 0,-3-3-116 16,5 7-107-16,-6-4-282 0</inkml:trace>
  <inkml:trace contextRef="#ctx0" brushRef="#br1" timeOffset="-210879.85">8155 14055 229 0,'4'-3'44'16,"0"-2"0"-16,1 0-39 0,1 0-5 15,0-2 5-15,-1 4 7 0,-1-2 7 16,1 1 6-16,-1 4 1 0,1-3 2 16,-1 3-1-16,2 0-5 0,-2-4-5 0,0 4-2 15,2 0-2-15,1 0 1 0,2 0 0 16,0 0 0-16,-1-3-1 0,1 3 1 16,1-4-2-16,2 4-1 0,-2 0-1 15,1-4-2-15,1 4 0 0,1-4-2 16,-1 4-1-16,1-4 0 0,-4 1 0 15,2-2-1-15,-3 5 1 0,1-5-1 16,0 5 1-16,-3-4-1 0,1 4-1 16,3-4 1-16,-1 4-2 0,-1-4 1 15,5 4-1-15,-4 0-1 0,1 0 1 16,1-4 0-16,-2 4-1 0,0 0 1 16,2 0 0-16,-2 0 0 0,1 0 0 0,-2-4 0 15,3 4 0-15,-4 0 0 0,2 0 0 16,1 0-1-16,-3-4 0 0,2 4 0 15,1 0 0-15,-2 0 0 0,1-3 0 16,1 3 0-16,0-4-1 0,-1 4 1 16,1 0 0-16,0 0 0 0,-3-2-1 15,4 2 1-15,-2 0 0 0,2 0 0 0,1 0-1 16,0 0 1-16,-2 0 0 0,2 0 0 16,0 0 0-16,-4 0 0 0,4 0 0 15,-5 0 0-15,2 0 0 0,-2 0 0 16,3 0 0-16,-3 0-1 0,0 2 1 15,2-2 0-15,1 0-1 0,-4 0 1 16,3 0 0-16,-1 0-1 0,-1 0 1 16,1 0-1-16,-2 0 1 0,0 0 0 15,2 0-1-15,-1 0 1 0,3 0-1 16,0 0 1-16,2 0-1 0,-2 0 1 16,3 0-1-16,-3-2 1 0,0 2-1 15,0 0 1-15,1 0-1 0,-4-5 1 0,1 5-1 16,-1 0 1-16,1 0-1 0,-2 0 1 15,2 0-1-15,-2 0 1 0,1 0-1 16,2 0 1-16,-3 0-1 0,2 0 1 16,-1 0-1-16,1 0 1 0,-1 0-1 15,3 0 0-15,-3 0 1 0,2-3-1 16,1 3 1-16,2 0-1 0,-4-4 1 16,4 4 0-16,-2-5-1 0,0 5 1 0,-2-3 0 15,0 3-1-15,-1 0 1 0,1-3 0 16,0 3-1-16,0 0 1 0,4 0-1 15,1 0 1-15,-3 0-1 0,-1 0 0 16,4 0 1-16,-4 0-1 0,-4 0 1 16,4 0 0-16,-2 0-1 0,2 0 1 15,1 0 0-15,3 0-1 0,3 0 1 16,0 0-1-16,-2 0 1 0,3 0-1 16,0 0 1-16,-3 0-1 0,-1 0 1 15,0 0-1-15,0 0 1 0,0 0-1 0,0 0 1 16,1 3 0-16,-4-3-1 0,0 0 1 15,2 0 0-15,-3 3-1 0,1-3 0 16,-6 0 1-16,6 0-1 0,-3 0 0 16,5 7 1-16,-2-7-1 0,-1 4 0 15,1-4 0-15,0 0 1 0,0 3-1 16,0-3 0-16,0 0 1 0,0 0-1 16,1 0 0-16,-5-3 1 0,5 3-1 0,0 0 0 15,4 0 0-15,-4 0 1 0,1 0-1 16,4 0 1-16,4 3 0 0,-4-3-1 15,-3 0 1-15,-1 0-1 0,-4 5 1 16,5-5 0-16,-4 0 0 0,0 0 0 16,0 4 0-16,3-4 0 0,0 0 0 15,2 0 0-15,-2 0 0 0,5 0 0 16,-4 0 0-16,1 0 0 0,1 0 0 16,-1 0 0-16,-2-4-1 0,1 4 1 0,0 0 0 15,-1 0 0-15,0-2-1 0,3 2 1 16,-2 0 0-16,-3-5 0 0,2 5 0 15,0 0-1-15,0 0 1 0,1-3 0 16,0 3 0-16,3 0-1 0,3 0 1 16,-2-4 0-16,0 4 0 0,-1 0-1 15,-1 0 1-15,-1 0-1 0,1 0 1 16,-1 0-1-16,0 0 0 0,2 0 0 16,-1 0 1-16,0 0-1 0,2-5 1 0,-6 5-1 15,2 0 0-15,0 0 1 0,3 0-1 16,-2 0 1-16,5 0-1 0,-3 0 0 15,-2 0 1-15,0 0-1 0,0 0 0 16,-4 0 1-16,1 0 0 0,0 0 0 16,-3 0 0-16,4 0-1 0,-4 0 1 15,3 0 1-15,-2 0-2 0,0 0 1 16,0-3 0-16,2 3 1 0,-2 0-1 16,1-3 1-16,-1 3-1 0,2 0 1 15,-2-4-1-15,2 4 0 0,-3 0 1 0,2 0-1 16,-1-4 1-16,4 4-1 0,-3-3 1 15,0 3 0-15,3-4-1 0,-1 4 0 16,0 0 0-16,-1 0 0 0,-1-4 0 16,4 4 0-16,-2 0 1 0,2 0-1 15,-1-4 1-15,1 4-1 0,-2 0 0 16,0-4 0-16,1 4 0 0,-5 0-1 0,0 0 1 16,1 0-1-16,0 0 0 0,3 0 1 15,-1 0-1-15,-1 0 1 0,1 0-1 16,3 0 0-16,-4 0 1 0,3 0-1 15,-3 4 0-15,2-4 0 0,1 0 0 16,0 3 0-16,1-3 1 0,-1 0-1 16,3 0 0-16,-3 0 0 0,3 0 0 15,-3 0 1-15,0 0-1 0,1-3 0 16,1 3 0-16,1 0 0 0,-2-5 1 16,3 5-1-16,0 0 0 0,1 0 0 15,2 0 0-15,-2 0 0 0,0 0 1 0,0 0-1 16,1 0 0-16,1 0 0 0,-3 0 1 15,2 0-1-15,-1 0 0 0,0-4 0 16,2 4 0-16,-4 0 0 0,1 0 0 16,-2 0 0-16,-1 0 0 0,1 4 0 15,-1-4 0-15,-1 0 0 0,0 2 1 16,-1-2-1-16,-1 0 0 0,2 0 0 0,-1 0 0 16,2 0 0-16,-2 0 0 0,2 0 0 15,-4 0 0-15,2-2 1 0,-1 2-1 16,1 0 0-16,-2 0 0 0,1 0 0 15,0 0 0-15,-2 5 0 0,2-5 0 16,-2 5 0-16,1-5 0 0,0 7 0 16,0-7 0-16,3 4 0 0,0 0 0 15,-1-4 1-15,-1 4-1 0,-1-4 0 16,2 0 0-16,2 3 0 0,-2-3 0 16,0 0 0-16,0 0 0 0,0 0 0 15,1 4 1-15,-3-4-1 0,1 0 0 0,-1 0 1 16,-1 0-1-16,0 0 1 0,-1-5-1 15,1 5 0-15,-2-6 1 0,2 2-1 16,-3 0 0-16,-1 0 0 0,3 0 0 16,-2 0 0-16,1-1 1 0,-2-1-1 15,0 0 0-15,1 1 0 0,-2-1 1 16,0-1-1-16,-1-1 1 0,-3 2-1 0,6-4 0 16,-6 2 1-16,6-3-1 0,-6 3 0 15,6-1 0-15,-3-3 0 0,1 1 1 16,-1 0-1-16,1-2 0 0,2 1 0 15,-3-1 0-15,1 2 0 0,-1 2 1 16,1 0-1-16,1-1 0 0,0 0 0 16,-1 4 0-16,1-2 0 0,-2-2 0 15,-3 2 0-15,4 0 0 0,-4 0 1 16,0-1-1-16,0-1 0 0,5 2 0 16,-5-4 0-16,0 0 0 0,0-1 0 15,0-2 0-15,0-1 0 0,0 0 0 0,0-4 0 16,3 3 0-16,-3-1 0 0,4 0 0 15,-4 3 0-15,4-3 0 0,-4 1-1 16,4 2 1-16,-4 0 0 0,0 0 0 16,5 1 0-16,-5 0 0 0,0 4 0 15,0 0 0-15,-5-2 0 0,5 0 0 16,-3 0 0-16,3 0 1 0,-5 1-1 16,5-2 0-16,-6 1 0 0,6 0 0 15,-4 1 0-15,1 0 0 0,-2-1 0 0,2 2 0 16,-1-1 0-16,-1-1 0 0,0 0 0 15,-1-1 0-15,0 1-1 0,2-1 1 16,-3-1 0-16,0-4 0 0,3 0 0 16,-2 1 1-16,0 0-1 0,-3-2 0 15,4 2 0-15,-3 0 0 0,1 3 0 16,1 1 1-16,-4-1-2 0,1 1 1 16,2-1 0-16,-6 2 0 0,5-3 0 15,-4 5 0-15,-2-1 0 0,2 0 0 0,-2 2 1 16,-2 2-1-16,0 0 0 0,3-1 0 15,-1 1 0-15,0 0 0 0,3-3 0 16,-2 2 0-16,0 1 0 0,0 0 0 16,1 0 0-16,-2 2 0 0,1-1 0 15,0 2 0-15,-3 0 0 0,0 0 1 16,2 0-1-16,-1-1 0 0,-1 5 0 16,3-7 0-16,-2 7 0 0,0-4 0 15,-1 4 0-15,3-4-1 0,-1 4 2 16,-2-4-1-16,-1 4 0 0,0-5 0 0,2 1 0 15,-4 0 0-15,3 0 0 0,-4 0 0 16,2-1 0-16,-3 2 0 0,-2-2 0 16,4 5 0-16,-1-6 1 0,-2 6-1 15,-1-6 0-15,3 6 0 0,-3-4 0 16,0 4 0-16,-5-3 0 0,-2 3 0 16,5 0 0-16,-1 0 0 0,0 0 0 15,2 0 0-15,-1 0 0 0,2 0 0 0,1 0 0 16,-3 0 0-16,-4 0 0 0,1 0 0 15,-1 0 0-15,-4 0 0 0,1 0 0 16,1 0 0-16,-3 0 0 0,0 0 0 16,2 0 0-16,0 0 0 0,2 0 0 15,-1 3 0-15,3-3 0 0,-3 4 0 16,2-4 0-16,-1 0 0 0,-5 0 0 16,0 0 1-16,3 0-1 0,-1 0 0 15,-4 0 0-15,1 0 0 0,3 4 0 16,-3-1 0-16,-1-3 0 0,-1 7 0 0,0-7 0 15,5 4 0-15,0-4 0 0,-4 0 0 16,3 0 0-16,1 0 0 0,-2 0 0 16,2-3 0-16,0 3 0 0,-3 0 0 15,1 0 0-15,-1 0 0 0,4 0 0 16,2 3 0-16,-2-3 0 0,1 4 1 16,2-4-1-16,1 4 0 0,2-4 0 15,0 0 0-15,-3 0 0 0,0 0 0 16,2 0 0-16,-3 0-1 0,-4 0 1 0,4 0 0 15,1 0 0-15,2 0 0 0,-5 0 0 16,0 3 0-16,5-3 1 0,1 4-1 16,0-4 0-16,0 5 0 0,1-5 0 15,2 4 0-15,3-4 0 0,-1 0 0 16,0 0 0-16,0-5 0 0,-2 5 0 16,1-6 0-16,-1 6 1 0,0-6-1 15,1 6 0-15,0-5 0 0,3 5 0 0,1 0-1 16,2 0 1-16,-4 0 0 0,2 0 0 15,-3 0 0-15,-4 0 0 0,-4 6 0 16,2-3 1-16,-2 1-1 0,3 0-1 16,1 0 2-16,2-4-1 0,5 5-1 15,0-5 1-15,-2 0 0 0,3 0 0 16,1 0 0-16,-1 0 0 0,3 0 0 16,-3-4 1-16,1 4-1 0,1 0 0 15,0-4 0-15,1 4 0 0,2 0 0 16,-1 0 0-16,0 0 0 0,3 0 0 0,-3 0 0 15,3 4 0-15,0-4 0 0,-3 4 0 16,1-4 0-16,2 0 0 0,0 0 0 16,3 0 0-16,-1 0 0 0,3 0 0 15,-2 0 0-15,7 0 0 0,-5 3-1 16,5-3 1-16,0 0 0 0,-4 4 0 16,4-4-1-16,-3 5 1 0,-2 0 0 15,0-2 0-15,-5-3-1 0,3 9 1 0,-4-4 0 16,0 2 0-16,1 1 0 0,-2 1 0 15,1 0 0-15,2 3 0 0,-3-4 0 16,1 4 0-16,-1-2 0 0,0-1 0 16,0 1 0-16,1-1 0 0,0 2 0 15,1 1 0-15,3-3 1 0,0 1-2 16,0 3 1-16,1-4 0 0,1 1 0 16,1-1 0-16,1 1-1 0,-3 2 1 15,6 0 0-15,-4 2 0 0,4 1-1 16,-4 2 1-16,4-2 0 0,0 2 0 0,0 0 0 15,0 0 0-15,0-3-1 0,-5 0 1 16,5-1 1-16,-2 1-1 0,2-4 0 16,-5 0 0-16,5 2 0 0,-5 0 0 15,5 0 0-15,-2 2 0 0,2-2 0 16,-6 1 0-16,6 3 0 0,-3 0 0 16,3 0 0-16,-4-2 0 0,4 0 0 15,0 1 0-15,0 0 0 0,0-3 0 0,0 1 0 16,0 1 0-16,0 0 0 0,0 1 0 15,0-1 0-15,0 1 0 0,0-1 0 16,0 1 0-16,4-1 0 0,-4 1 0 16,0 0 0-16,3 1 0 0,-3 1 0 15,0 1 0-15,7-1 0 0,-7-1 0 16,0 0 0-16,5-2 0 0,-5-1 0 16,2 0 0-16,-2-2 0 0,5-1 0 15,-5-1 0-15,0 0 0 0,3-1 0 16,-3 0 0-16,0 2 0 0,0-2 0 0,4 1 0 15,-4 1 0-15,5-1 0 0,-5 3 0 16,0-2 0-16,2 0 0 0,-2 0 0 16,0-1 0-16,0-1 0 0,0-4 0 15,6 3 0-15,-6-2 0 0,0-1 0 16,0 0 0-16,0 0 1 0,0 1-1 16,-6 0 0-16,6-2 0 0,0 1 0 15,0-4 0-15,-2 6 0 0,2-6 0 16,0 5 0-16,0-5 0 0,0 6 0 0,0-6 0 15,0 3 0-15,0-3 0 0,0 5 0 16,0-5 1-16,0 5-1 0,0-5 0 16,0 4 0-16,0 0 0 0,0-4 1 15,0 5-1-15,0-5 0 0,0 3 0 16,0-3 1-16,0 0-1 0,0 0 0 16,0 4 0-16,0-4 0 0,0 0 1 15,0 0-1-15,0 0 0 0,0 0 1 16,0 0-1-16,0 0 0 0,0 0 1 0,2 4-1 15,-2-4-1-15,0 0-2 0,6 5-3 16,-6-5-7-16,7 0-12 0,-7 4-105 16,5-4-105-16,-3 0-264 0</inkml:trace>
  <inkml:trace contextRef="#ctx0" brushRef="#br1" timeOffset="-168977.73">16077 14682 280 0,'0'0'82'0,"0"-7"4"15,0 7-31-15,0-4-12 0,0 4-5 16,0 0-7-16,0-5-8 0,0 5-5 16,0 0-3-16,0 0-4 0,-3 0-2 15,3 0-1-15,-7 0-2 0,3 6-1 0,-1-3 0 16,-1 4-1-16,-1-2-1 0,-2 4 0 15,-1 0 0-15,2 3 0 0,-2 0-1 16,1 3 0-16,-1 0-1 0,-1 1 0 16,0-1 0-16,1-1 0 0,0 3 1 15,0-2 0-15,3 0 0 0,1 0 0 16,-1 1 1-16,3 1 1 0,4 2-1 16,-5-1-1-16,5 0 1 0,0 1-1 15,3 1 0-15,1 2-1 0,2-3 1 0,1 1-1 16,0 0 1-16,3-4 0 0,0 0 0 15,2-4 0-15,0-1 0 0,2-2 0 16,-1 0 0-16,1-1 0 0,0-1 0 16,-2 1 0-16,2-3-1 0,0-2-4 15,-2-3-15-15,-1 0-95 0,3 0-94 16,0-5-243-16</inkml:trace>
  <inkml:trace contextRef="#ctx0" brushRef="#br1" timeOffset="-168089.5">16416 14867 459 0,'0'0'97'16,"6"3"1"-16,-3 2-85 0,1-1 1 0,1 0 1 15,0-4 1-15,1 0 0 0,3 0 0 16,-2-5 0-16,3-3-3 0,2-3-3 16,-3 3-3-16,2-4-3 0,-1-2 0 15,-1 0-2-15,1-2 0 0,-3 1-1 16,-1 1 0-16,0-3 0 0,-4 1 0 16,-2 1-1-16,5 2 0 0,-5 1 0 15,0-2 0-15,-5 0 0 0,2 3 0 0,-2 0 0 16,-1 1 0-16,0 2 0 0,-2 1 0 15,-1 3 1-15,3 4-1 0,-1 0 0 16,-4 0 1-16,2 6-1 0,0 0 0 16,-2 2 0-16,3 1 1 0,-4-2-1 15,4 5 0-15,1 0 1 0,-2 3-1 16,2 1 0-16,-2 2 1 0,3 3 0 16,1 1-1-16,-1-2 1 0,3 5-1 15,3-2 1-15,0 2 0 0,0 0 0 16,0 4 0-16,6 0 0 0,-1 0 0 0,0-3-1 15,1 0 1-15,1-1 0 0,-1-1-1 16,-1-6 1-16,0 0-1 0,0-3 0 16,-1-5 1-16,0 1-1 0,-4-4 1 15,4-3-1-15,-4-4 2 0,4 6 1 16,-4-6 1-16,0 0 0 0,0-8 0 16,0 0 0-16,0-5 0 0,0 0-1 15,0-3-1-15,-6-1-1 0,6-3-1 16,-4-2 1-16,4 0-1 0,0 4 1 0,0-4-1 15,0 1 0-15,4 1 0 0,4 2 0 16,1 4 0-16,0-1 0 0,3 3 0 16,0 0 0-16,1 3 0 0,3 1 0 15,0 0 0-15,-1 4 0 0,4-3 0 16,-1 7 0-16,-3 0 0 0,4 0 0 16,-4 0 0-16,1 0 0 0,-7 7 0 15,2 2-1-15,-3-1 1 0,-2 0 0 16,0 1 0-16,-6 2 0 0,0 0 0 0,0 1 0 15,-7-1 1-15,-1-1-1 0,-2 1 0 16,-3 0 1-16,0-1-1 0,-1 0 1 16,-1 0-1-16,-1-1 0 0,4-4 1 15,-1 2-1-15,3-2 0 0,-1 2 0 16,4-2-1-16,3 0 1 0,0 0-1 16,4 2 0-16,0 0 0 0,0 0 0 15,0 1 1-15,4-1-1 0,2 1 1 16,-1 1-1-16,6-2 1 0,-1 0 0 0,0 0-1 15,1 1 1-15,3-2 0 0,0 1 1 16,-1-2-1-16,0 1 0 0,0-1 1 16,0 0-1-16,0 0 1 0,-3-1-1 15,1-1 1-15,2 1-4 0,-1-4-6 16,2 0-14-16,-1 0-99 0,1 0-100 16,3-7-255-16</inkml:trace>
  <inkml:trace contextRef="#ctx0" brushRef="#br1" timeOffset="-167856.13">16976 15025 557 0,'-5'0'120'16,"-1"0"1"-16,3 0-100 0,3 0-8 16,0 0-1-16,0 0-2 0,0 0-2 15,0 0-1-15,0 0-1 0,6 0-1 16,0 0 0-16,2 0-2 0,4 0-1 0,1 0 0 15,4 0 1-15,0 0-1 16,4 0-1-16,-1 0 1 0,2-5-2 0,1 5-4 16,-1 0-4-16,-2 0-8 0,-1 0-27 15,-1-3-86-15,-1 3-100 0,1-6-242 16</inkml:trace>
  <inkml:trace contextRef="#ctx0" brushRef="#br1" timeOffset="-167357.56">17295 14835 461 0,'4'-3'98'0,"0"-2"0"0,3 5-83 15,3-4-5-15,1 0-2 0,-2 4 0 16,5-4 0-16,0 4 0 0,0 0 0 15,0-3 0-15,1 3-1 0,-2 4-2 0,-1-4 0 16,-1 7-2-16,-2-3 0 0,-3 2 0 16,-2 0 0-16,-4 2 0 15,0 0 1-15,0 3 0 0,-5-2 1 0,-3 2-1 16,0 0 1-16,-4-3-1 0,0 0 0 16,2 0-1-16,-2-1 0 0,5-2-1 15,0-1 0-15,2-4 0 0,5 4-1 16,0-4 0-16,0 0 0 0,6 0 0 15,2 0-1-15,-3 0 1 0,7 0-1 0,-4 0 1 16,4 0-1-16,1 6 0 0,-1-1 1 16,0 0-1-16,2 0 0 0,-1 4 0 15,0-1 0-15,-3-2 0 0,1 4 1 16,1-1-1-16,-3 2 0 0,-2 1 0 16,0 1 0-16,-1-2 1 0,-6 1-1 15,0 1 1-15,0 1 0 0,-4-2 1 16,-3 1 0-16,0-3 2 0,-3 1 2 15,3-1 0-15,-4-1 1 0,1-1 0 0,-1-1-1 16,0-2 0-16,1 2-2 0,-1-2 0 16,3-5-3-16,0 3-6 15,2-3-9-15,1 0-110 0,1-6-105 0,4 1-269 16</inkml:trace>
  <inkml:trace contextRef="#ctx0" brushRef="#br1" timeOffset="-167009.35">17619 14730 529 0,'0'0'111'0,"0"-3"1"0,0 3-98 16,0 0-5-16,0 0-4 0,7 0-1 15,-1 0-2-15,1 5 0 0,2 0 0 0,4 4 0 16,-2 2 0-16,2 0 0 0,-1 1 0 16,0 3-1-16,-3-2 1 0,1 2 2 15,-2 1 0-15,-2 0 1 0,0 2 1 16,-6 3 0-16,4 3 2 0,-4 0-1 16,0 2-1-16,0-1 1 0,0 0-1 15,-3-1 0-15,3-3-1 0,-5 2-1 16,0-7 0-16,1 0-1 0,-1-4 0 0,1-1-1 15,-4-1 0-15,4-3-2 0,-1-2-6 16,0 0-10-16,1-5-111 0,1 0-107 16,3 0-272-16</inkml:trace>
  <inkml:trace contextRef="#ctx0" brushRef="#br1" timeOffset="-166592.46">18264 14685 468 0,'-4'0'102'0,"-3"0"0"0,4-3-80 0,3 3-11 16,-5 0-5-16,5 0 0 0,-3 0 0 16,-1 0 1-16,-2 5 2 0,-1 1 0 15,0 2 2-15,-1 2 0 0,-2 4 0 16,-2 1-1-16,2 2 0 0,-3-1-1 16,1 3 0-16,-1 1 0 0,0 3 0 15,1 0-1-15,0-2 0 0,2 4-1 16,1 1-1-16,3 1 0 0,2-1-1 15,4-1-1-15,0-1-1 0,0-2 1 0,0-2-2 16,4-4 0-16,0-2 0 16,2-1-1-16,0-4 0 0,3-1 1 0,0-1-1 15,0-2-5-15,4 0-5 0,5-5-14 16,-1 0-105-16,-2 0-106 0,1-6-267 16</inkml:trace>
  <inkml:trace contextRef="#ctx0" brushRef="#br1" timeOffset="-165734.91">18328 14887 528 0,'0'0'108'16,"0"7"2"-16,0-2-99 0,5-2-3 15,-2 3 2-15,3-3 1 0,-1 2 2 16,3-5 0-16,-1 0 1 0,5 0-2 15,2 0-2-15,1 0-2 0,2-7-2 16,0 2-2-16,1-1-1 0,4-2-1 16,-7-4 0-16,0 1-1 0,-4-1-1 0,1-2-1 15,-2-1-1-15,-2-2 0 0,-4 1-1 16,-1 1 0-16,-3-3 0 0,4 0 0 16,-4 1 1-16,-4 3 1 0,1 1 1 15,-5 1 0-15,2 1 0 0,-1 3 0 16,-1 3 0-16,1 1 0 0,-2 4 0 15,0 0 0-15,1 0-1 0,-1 0 1 16,-1 9 0-16,0 1 0 0,1 2 0 16,-4 2 0-16,1 5 1 0,4 0-1 0,-4 2 1 15,1 0 0-15,3 4 1 0,2 0-1 16,2 1 1-16,0 1 0 0,0 0 0 16,4 3 0-16,0 1 0 0,0-1 0 15,0-2 0-15,0-5 0 0,0 1-1 16,5-3 0-16,-5-2 0 0,0-3 0 15,4-2-1-15,-4-2 1 0,3-1-1 16,-3-5 0-16,0-1 1 0,0-5 0 0,0 0 0 16,0 0 0-16,0-4 1 15,0 0-1-15,6-4 1 0,-6-1-1 0,8-2 0 16,-4-3-1-16,1-4 1 0,2-2-1 16,-3-1 0-16,1-3 0 0,1-1 0 15,0 1 0-15,1 2 0 0,2 1 0 16,-1 1 0-16,1 5 0 0,4 2 0 15,-1 1 0-15,1 1 0 0,1 3 0 16,-1-1 0-16,2 2 0 0,0 2 0 0,0 2 0 16,-2 3-1-16,5 0 1 0,-3 6 0 15,3 0 0-15,-3 2-1 0,-2 0 1 16,-1 2 0-16,-1-2 0 0,-6 2 0 16,-1 0 0-16,-4-1 0 0,0 2 1 15,-6-2-1-15,0 3 0 0,-8-1 1 16,1 0-1-16,-6-2 1 0,-1 2-1 15,1-2-1-15,-2 0 0 0,-2-2-1 16,2 1 0-16,3-2 0 0,5 1 0 0,-2-2 1 16,4-1-1-16,5-4 1 0,2 4 0 15,4 1 0-15,0-5 0 16,0 4 1-16,8 0-1 0,-1 0 0 0,3 3 0 16,1-1 1-16,0 1 0 0,1-1 0 15,2 0-1-15,-2 1 2 0,1 0 0 16,-1 0 1-16,1-2 1 0,0 3 0 15,0-1 0-15,0-2 0 0,0 0 0 16,0 0 0-16,-2 0-1 0,1-1-1 0,-1-4-2 16,-2 5-5-16,2-5-8 0,1 4-55 15,-4-4-59-15,5-4-97 0,-1 4-229 16</inkml:trace>
  <inkml:trace contextRef="#ctx0" brushRef="#br1" timeOffset="-165517.54">18982 15037 541 0,'0'0'126'16,"-3"0"1"-16,3-4-76 0,0 4-28 15,-5 0-6-15,5 0-5 0,0 0-3 16,0 0-3-16,0 0 0 0,0 0-1 16,6 0-1-16,-2 4-1 0,4-4 0 15,0 6 0-15,3-6-1 0,2 6 0 16,1-1 0-16,2-5-3 0,0 4-5 15,-1-4-5-15,2 4-8 0,0-4-17 16,0 0-100-16,3 0-103 0,0-8-255 16</inkml:trace>
  <inkml:trace contextRef="#ctx0" brushRef="#br1" timeOffset="-165079.19">19318 14925 518 0,'-7'0'111'0,"1"-7"0"16,0 5-91-16,6 2-7 0,-4-8-1 0,4 4-1 15,0-1 1-15,0-1-1 16,6 0 0-16,0-1-1 0,-1 2-2 0,6-2-2 16,-3 1-1-16,3 2-1 0,-2 1-1 15,4 3-1-15,-2 0 0 0,-2 0 0 16,2 0-1-16,-1 3 0 0,1 4 0 15,-1-2-1-15,-2 3 1 0,-1 1 0 16,0 1 0-16,-2 0 0 0,-5-1 0 0,2 3 0 16,-2-2 0-16,-6 4 0 0,-1-1 0 15,0 2 0-15,-1 1 0 0,-1 0-1 16,-2-1 1-16,0 0-1 0,1-2 1 16,1 0-1-16,4-3 1 0,-1-1-1 15,2-1 0-15,4 0 0 0,-4-2 0 16,4 0 0-16,0-2 0 0,5 1 0 15,0 0 0-15,1-1 0 0,3-1 1 16,0 2-1-16,2-5 0 0,4 8 0 0,-4-8 0 16,2 6 1-16,0-6-1 15,0 6 1-15,0-6-3 0,-1 0-3 16,1 0-5-16,0-6-8 0,-1 1-109 0,-1-4-1 16,0 0-85-16,-3-2-176 0</inkml:trace>
  <inkml:trace contextRef="#ctx0" brushRef="#br1" timeOffset="-164774.87">19566 14725 437 0,'8'-5'92'0,"0"0"2"16,1 5-77-16,5-6-9 0,-1 6 0 15,4 0 2-15,-3 7 3 0,1-1 3 16,-3 4 1-16,2 0 2 0,0 3 2 15,2 0-3-15,-3-1-4 0,2 1-3 16,-3 1-2-16,1-2-1 0,0-1-1 16,-2 2-1-16,-2 2 1 0,-2-1-1 0,0 4 1 15,-1-1 0-15,0 4 1 0,-6-1-1 16,0 3 0-16,0-1 0 0,0 1-1 16,-9-2 1-16,-1 2-2 0,1-3 0 15,-3 0-1-15,-1-5-1 0,-1 0-1 16,1-2 0-16,-1-3-4 0,2-2-4 15,1-3-7-15,4-1-13 0,1-4-105 16,2 0-105-16,4 0-265 0</inkml:trace>
  <inkml:trace contextRef="#ctx0" brushRef="#br1" timeOffset="-164569.89">20038 14985 589 0,'0'0'134'0,"-8"-6"1"0,4-1-94 0,0 3-20 15,0 1-8-15,4-1-5 0,-6 0-4 16,6 0-3-16,-5 4-4 16,5-5-8-16,0 5-17 0,-5-5-107 0,5 5-111 15,0-5-277-15</inkml:trace>
  <inkml:trace contextRef="#ctx0" brushRef="#br1" timeOffset="-164095.75">20547 14675 474 0,'-6'0'100'0,"-2"0"2"15,1 5-83-15,0-1-5 0,-2-4 1 0,-1 7 1 16,0 0 0-16,-1 0 1 0,-1 1-1 16,0 2-2-16,0 4-2 0,0 1-3 15,-1 1-2-15,3 2 0 0,1 0-2 16,2 4 1-16,1 2 0 0,-1-1 0 15,4 2 0-15,3 2-1 0,0 2 1 16,0 0-2-16,0-1 0 0,3-2-1 16,4-2 0-16,-1 1-1 0,1-4 0 15,2-5-4-15,1-3-7 0,3-3-12 16,-1-2-107-16,2-4-106 0,2-1-268 0</inkml:trace>
  <inkml:trace contextRef="#ctx0" brushRef="#br1" timeOffset="-163306.72">20646 14890 533 0,'0'0'118'0,"0"0"-1"16,0 0-75-16,0 7-34 0,6-7-5 15,3 5 2-15,1-5 1 0,1 5 2 16,2-5 0-16,-4 0 0 0,9-5 0 15,-3 2 0-15,5-3-2 0,-2-1-2 16,0-4-2-16,-3 1-3 0,8-2-1 16,-9 0-3-16,-1-4-1 0,-4 2-2 0,3-2-1 15,-5 1-1-15,-2 1 1 0,-5-3 1 16,2 1 2-16,-2 1 2 16,0 1 1-16,-3 1 2 0,-1 2 1 0,0 3 3 15,-1-2 0-15,-5 5 1 0,3 1 0 16,-1 4 0-16,-3 0 0 0,2 4-1 15,-3 1-1-15,0 4 0 0,3 2-1 16,-1 2 1-16,-3 3 0 0,5 2 1 16,0 3 0-16,-2-1 0 0,1 1 1 0,-1 3 1 15,3 2 0-15,-1-1 0 16,3 0 0-16,2 2 0 0,-1 2-1 0,4-1 0 16,-4 0-2-16,4-4 0 0,0-2-1 15,0-1 1-15,0-5-1 0,0-2 0 16,0-3-1-16,4-4 1 0,-4-2 0 15,0-2 1-15,0-3-1 0,0 0 0 16,0-4 1-16,0-3-1 0,0 0 0 16,0-6-1-16,0-2 0 0,5-3-1 15,-5-1-1-15,6-4 1 0,-6 1-1 16,8-1 1-16,-3 2 0 0,2 3 0 16,0 0 0-16,1 1 0 0,5 3 0 0,-1 2-1 15,2 2 0-15,-1 0 1 0,5 3-1 16,-2 2 1-16,0 5 0 0,-2-2 1 15,0 2 0-15,-1 0 0 0,1 2 0 16,-2 2-1-16,-2 2 1 0,-1-1 0 16,-2 2 0-16,-2 0 1 0,-5 1-1 15,0-1 0-15,0 2 0 0,-8-3 0 0,-1 2 1 16,-5 0-1-16,1-1 0 0,-1 1 1 16,-4-3-1-16,3 2 0 0,-3 0 1 15,3 0-1-15,0 0 0 0,0 1 0 16,6-2 0-16,2 1 0 0,0-1 0 15,3 2 0-15,4-1-1 0,0 0 1 16,0 1 0-16,6-1 0 0,1 0 0 16,0 2 0-16,3-1 0 0,2-2 1 15,-1 2 0-15,1-2 1 0,5 0-1 0,-4 0 0 16,1-2 0-16,0-1 0 16,0 1 0-16,2-4-2 0,0 3-5 0,-3-3-10 15,5 0-75-15,-4 0-38 0,0 0-94 16,-1 0-212-16</inkml:trace>
  <inkml:trace contextRef="#ctx0" brushRef="#br1" timeOffset="-163121.22">21229 15049 539 0,'8'0'123'0,"-1"-5"3"0,0 1-78 16,-1 1-24-16,5 3-6 0,-4-5-1 15,0 5-3-15,1-4-2 0,-1 4-2 16,3 0-5-16,-2-3-1 0,1 3 0 15,3 0-1-15,-1 0-1 0,1-5-1 16,-1 5-4-16,0 0-5 0,2 0-7 16,-2 0-13-16,-3 0-108 0,-1 0-109 0,3 0-270 15</inkml:trace>
  <inkml:trace contextRef="#ctx0" brushRef="#br1" timeOffset="-162729.93">21765 15032 546 0,'0'0'116'0,"0"0"0"0,0-5-98 0,0 1-5 16,0-3-2-16,0-1-1 0,0-3-1 16,0 0 0-16,0-2 0 0,6-2-2 15,-6 2-2-15,6-3-2 0,2-2-1 16,-2 3-1-16,0-1 0 0,1 1-1 15,-1 1 1-15,1 0-1 0,-1 3 1 16,-2 4-1-16,-1 0 1 0,-3 2-1 16,5 5 0-16,-5-5 0 0,3 5-1 15,-3 0 1-15,0 3 0 0,0 3-1 16,0-1 1-16,-3 4 0 0,3 2 0 16,-5 3 0-16,5 2 1 0,-2 0-1 0,2 3 1 15,-5 1-1-15,5 1 1 0,-5-1 0 16,5 2 0-16,0-2 0 0,-2-1 0 15,2 0 0-15,0-3 0 0,0 0-1 16,0-2 1-16,0-2 0 0,0-3-1 16,0 0 0-16,-6-2-3 0,6-2-7 15,0-5-10-15,0 5-107 0,0-5-104 16,0-5-266-16</inkml:trace>
  <inkml:trace contextRef="#ctx0" brushRef="#br1" timeOffset="-162386.31">21882 14741 538 0,'6'-4'111'0,"1"-3"0"16,-1 2-100-16,5 0-6 0,-3 2-1 15,-1 3 0-15,4 0 1 0,-2 0 0 0,1 5 2 16,0 1 1-16,0 2 0 0,-1 4-1 15,4 0 0-15,-1 3-1 0,1 0 1 16,0-1-2-16,1 4 0 0,0 1 0 16,2-2 0-16,0 0 0 0,-3 2-1 15,0 3 0-15,0 0 0 0,-1 2 2 16,-5-2-1-16,0 2 1 0,-3-3 0 16,-4 1 0-16,0-2 2 0,-7-3-1 0,-1-2 0 15,-1-1-1-15,0-2 1 0,-1-5-2 16,2 1-1-16,-4-2-1 0,5-1-1 15,0 1-4-15,-1-4-4 0,1-2-6 16,1 0-10-16,2 0-115 0,0 0-112 16,4 0-282-16</inkml:trace>
  <inkml:trace contextRef="#ctx0" brushRef="#br1" timeOffset="-162205.34">22415 15017 614 0,'0'-4'132'16,"0"-1"0"-16,0 1-108 0,5 0-12 15,-5-1-5-15,0 1-4 0,0 0-2 16,2 0-6-16,-2 4-7 0,0-4-28 16,0-1-92-16,5 0-106 0,-5 1-260 0</inkml:trace>
  <inkml:trace contextRef="#ctx0" brushRef="#br1" timeOffset="-161332.42">22852 14925 493 0,'6'-4'106'0,"-1"4"2"15,0-5-86-15,3 1-8 0,-2 1-2 16,1-2-1-16,0-2-1 0,1-3-1 16,-1-2-1-16,-1 2-4 0,3-2 1 15,-2 0-2-15,1 0 0 0,-2-2-2 16,0 2 0-16,-4 0 0 0,3-1-1 16,-5-1 0-16,2 0 0 0,-2 0 0 0,0-2 0 15,-3 4 0-15,3-1 1 0,-7 2 0 16,2 1 0-16,-2 0 2 0,0 3-1 15,1 2 1-15,0 1 0 0,0 4-1 16,0 0 1-16,-1 0-2 0,1 7 0 16,0 0-1-16,-1 5 1 0,1 1-1 15,-2 1 1-15,1 3 0 0,2 2 2 16,-1 2 0-16,-1-1 0 0,0 2 1 16,2 2 1-16,-2 2-1 0,2 1-1 0,1 1 0 15,4 4-1-15,-6 2 0 0,6 0-1 16,0-2 0-16,0-1 0 0,0-4 0 15,0-1-1-15,0-6 1 0,0-3 0 16,-4-3-1-16,4-2 1 0,0-2 0 16,0 0 0-16,0-5 1 0,0-1 1 15,0-4 1-15,-3 0 0 0,3 0 1 16,0-8-1-16,-5 1 0 0,5-1 0 0,0-1-2 16,0-6-1-16,0 4-1 0,6-3 1 15,-4 2-1-15,5-5 0 0,-1 2 0 16,0-4-1-16,7 2 0 0,-2-2-1 15,-2-3 0-15,2 0 0 0,4 3 0 16,-2 2 1-16,1 3 0 0,2 2 0 16,0 4 1-16,-3 0 0 0,5 8 0 15,-6-4 0-15,1 4 0 0,-4 2 0 16,1 5-1-16,-1 1 1 0,-2 0 0 16,-1 1 0-16,-1 3 0 0,0 1 0 0,-2 0 0 15,-3 0 1-15,0 1-1 0,0 0 0 16,-6 0 1-16,3-3-1 0,-4-4 1 15,-3 2 0-15,-3-1-1 0,0-3 1 16,0-5 0-16,-2 5-1 0,-3-1 1 16,6-1-1-16,-3-3 0 0,3-3 0 15,0 3 0-15,3-6 0 0,-1 0 0 16,7 1 0-16,-1-2 0 0,4 1 0 0,0 6-1 16,0-3 1-16,0 3 0 0,0 0-1 15,6 0 1-15,0 4 0 0,0 2 0 16,2 1 0-16,2 0 1 0,-1 1 1 15,1 1 0-15,0-1 3 0,2 1 1 16,2-2 1-16,-1 2 0 0,4-1 0 16,-3 2-1-16,6-3-1 0,-2 1-2 15,1-1-2-15,2-1 0 0,-1 1-5 16,1-7-9-16,4 4-13 0,-6-4-110 16,1 0-111-16,0 0-281 0</inkml:trace>
  <inkml:trace contextRef="#ctx0" brushRef="#br1" timeOffset="-160226.57">23696 15108 213 0,'-6'0'59'0,"3"0"1"16,-3-4-6-16,1 4-38 0,-1 0-6 16,1-4-5-16,-2 4-2 0,1 0-2 15,4-3 1-15,-3 3 8 0,3 0 9 16,-2-4 6-16,4 4 5 0,-6 0 3 16,6 0 3-16,-7 0 0 0,7-3-6 15,-3 3-7-15,3 0-6 0,0 0-4 16,-4 0-3-16,4 0-2 0,0 0-2 0,4 0-2 15,-4 0-1-15,7 0 0 0,0 0-2 16,0 0 1-16,1 0 0 0,3 0-1 16,-2 0 0-16,3 0 1 0,0 0 0 15,-1 0 1-15,-2 0 1 0,4 0 1 16,-1 0 1-16,1 0 0 0,-4-4 1 16,3 4-1-16,2 0 0 0,-2-3 0 15,2 3-1-15,-2-4-1 0,1 4 0 16,0-5-1-16,-2 5 0 0,-3-5 0 0,3 5-1 15,-3 0 0-15,-3-3 0 0,-2 3-1 16,2 0 1-16,-5 0-1 0,5 0 0 16,-5 0 0-16,0 0 1 0,0 0-1 15,0 0-5-15,3 0-7 0,-3-5-107 16,5 1-99-16,0-4-259 0</inkml:trace>
  <inkml:trace contextRef="#ctx0" brushRef="#br1" timeOffset="-159160.21">24478 15005 410 0,'0'-5'89'16,"-3"-2"5"-16,3 0-70 0,0 1-3 0,0 1 1 15,0-2 0-15,0-2-2 0,0 0-1 16,3 1-3-16,4-1-4 0,-1-2-3 16,5-1-3-16,2 1-1 0,0 2-1 15,1-1-1-15,4 2-1 0,2-1-1 16,0 1 1-16,1 4-1 0,-1 0 0 16,5 0 0-16,-5 4 0 0,3 0 0 15,-6 0-1-15,2 5 1 0,-2 5 0 16,-2-2-1-16,-1 4 1 0,-2 1-1 0,-2 4 1 15,0 0 0-15,-4 1-1 0,-6 1 1 16,0 2 0-16,0 1 0 0,-3 0 0 16,-8-1 0-16,-1-1-1 0,-2-1 1 15,-5-2 0-15,-2-2 0 0,-2-2 0 16,-3 0 0-16,-1-3-1 0,1 1 1 16,0-2 0-16,4-3 0 0,3-1-1 15,0-1 1-15,6-4-1 0,1 0 1 16,9 0 0-16,-2 0-1 0,5-4 0 0,0 4 0 15,7-5 0-15,-1 1 0 0,3 4 0 16,4-7 0-16,6 4 1 0,0 3 0 16,1-5 1-16,5 5 1 0,1 0 1 15,0 0 1-15,-5 0 0 0,3 0 0 16,-3 6 1-16,-2-2 0 0,1-1-1 16,-2 3 0-16,-4-3-1 0,0 0-1 15,-1 2 0-15,-1-5-1 0,0 6 0 16,-4-6-4-16,-1 0-7 0,4 3-93 15,-3-3-22-15,3 0-91 0,-1 0-202 0</inkml:trace>
  <inkml:trace contextRef="#ctx0" brushRef="#br1" timeOffset="-158992.65">25265 15092 591 0,'4'-4'127'0,"-4"4"1"15,-4-5-97-15,4 5-22 0,-3-3-4 0,3 3-2 16,-4-4-3-16,4 4-12 0,0 0-59 16,0-4-57-16,0 4-98 0,4-6-231 15</inkml:trace>
  <inkml:trace contextRef="#ctx0" brushRef="#br1" timeOffset="-158459.19">25779 14771 421 0,'0'0'105'0,"0"-3"4"16,0 3-46-16,5-4-33 0,-5 4-7 16,0 0-4-16,0 0-5 0,-5 0-4 15,5 0-4-15,-6 0-2 0,0 6-2 16,-1 0-1-16,-3 1 1 0,-1 2-1 16,-2 1 0-16,0 0 0 0,1 4 1 15,-1 1 0-15,1 2 0 0,4 0 1 16,-1 5 1-16,-1 1 0 0,3 2 1 0,-1 3 0 15,3-1-1-15,5-2 0 0,-3 1 0 16,3-1 0-16,4-4-2 0,6-1 1 16,-1-4-1-16,1-2 0 0,4 0 0 15,0-3 0-15,5-1-1 0,-1-2-4 16,3-3-9-16,1-1-61 0,3-4-52 16,-1 0-93-16,3-5-220 0</inkml:trace>
  <inkml:trace contextRef="#ctx0" brushRef="#br1" timeOffset="-157663.68">25998 14940 500 0,'0'3'112'0,"-4"-3"0"15,4 5-63-15,0-1-39 0,0-4-2 16,0 5 2-16,0-5 2 0,7 0 1 15,0 0 0-15,4 0-1 0,3-5-2 0,-1 0-2 16,7-2-2-16,2-3-2 0,0 0-1 16,-1-2-1-16,-2-3-1 0,1 0-1 15,-1 0 0-15,-2 2-1 0,-3-1-1 16,-3 0 1-16,-2-1-1 0,-1 1 1 16,-3 1 0-16,-5-1 0 0,0 0 1 15,0 2 1-15,-7 1 0 0,0 2-1 16,0 2 1-16,-3 2 0 0,3 2-1 0,-2 3 1 15,2 0-1-15,-3 3 0 0,4 4 0 16,-4 3 0-16,-1 2 0 0,-1 6 0 16,2 0 0-16,-2 4 0 0,0 2 0 15,1 2 0-15,4-1 0 0,-1 3 0 16,3 0 2-16,-1 4-1 0,4-2 1 16,2 2 0-16,-5-2 0 0,5 0 0 15,0-1-1-15,5-4 1 0,-5-4-1 16,5-1-1-16,-5-5 1 0,3-4 0 15,-3-2 0-15,5-3-1 0,-5-2 1 0,0-4 1 16,5 0-1-16,-5 0 1 0,3-7 0 16,-3 1-1-16,6-6 1 0,-1 0-1 15,0-5-1-15,-1-2 0 0,6-3 0 16,-3-1 0-16,0-3-1 0,1 0 0 16,-1 1 0-16,3 0 0 0,-2 4 1 15,3-1-1-15,-1 6 1 0,7 3-1 16,-3 1 1-16,4 5-1 0,-2 0 1 0,3 7-1 15,0-3 1-15,-2 3-1 0,-3 5 1 16,0 0 0-16,-1 4-1 0,-4-1 1 16,1 3 0-16,-3 2 0 15,-1-1 0-15,-6 5-1 0,6-5 1 0,-6 2 0 16,-5 1 0-16,-1-1 0 16,0-1 0-16,-3-2 0 0,-4-1-1 0,0-3-1 15,-4-2 0-15,1 1-1 0,-4-6 0 16,1 2 0-16,1-2 1 0,0 0 0 15,5 0 0-15,0-2 2 0,6 2-1 0,1-6 1 16,3 6 0-16,3 0-1 16,0 0 1-16,0 0-1 0,7 6 1 0,0-4 0 15,2 2 2-15,2 2 0 0,2 0 1 16,1 1 0-16,2-1 1 0,-1 0-1 16,-1 1 0-16,3-1 0 0,-3 1-1 15,0-3-1-15,0 3 1 0,0-3-4 16,1-1-5-16,-1-3-13 0,1 0-110 15,-1 0-106-15,4 0-274 0</inkml:trace>
  <inkml:trace contextRef="#ctx0" brushRef="#br1" timeOffset="-157471.79">26617 15115 565 0,'0'0'126'0,"6"-4"1"16,-1 4-87-16,2-5-22 0,2 5-5 15,3-4-3-15,1 4-1 0,-1-4-2 16,0-1-1-16,4 5 0 0,-2 0-3 0,5 0 0 16,1 0-3-16,2 0-4 0,0 0-7 15,2 0-9-15,-3 0-30 0,-2 0-84 16,1-3-102-16,1 3-242 0</inkml:trace>
  <inkml:trace contextRef="#ctx0" brushRef="#br1" timeOffset="-157096.54">27117 15083 459 0,'0'0'109'0,"0"0"3"16,0 0-66-16,2-7-21 0,-2-3-5 16,8 3-4-16,1-3-4 0,0 1-4 15,3-4-2-15,1-2-3 0,0-1-1 16,1 0-1-16,-1 1 0 0,1-2-2 15,-3-1 1-15,3 4-1 0,-3-2 0 16,-2 3 0-16,1 1 1 0,-2 2-1 0,-2 0 2 16,-4 2 0-16,3 4 0 0,-5 4 0 15,2-4 0-15,-2 4 0 0,0 4 0 16,0 3 0-16,-3 2-1 0,3 4 0 16,-6 2 1-16,2 3 0 0,1 3 0 15,-1 1 1-15,1 1 1 0,3 1 0 16,-6 1 2-16,6-2 0 0,-5 0 0 15,5-3-1-15,0-3 0 0,0 1 0 16,-5-5-2-16,5-1 0 0,0 0 0 16,0-4-1-16,0-1-1 0,0 1-3 0,6-5-6 15,-6-3-8-15,4 3-61 0,-1-3-46 16,3-6-92-16,0 0-205 16</inkml:trace>
  <inkml:trace contextRef="#ctx0" brushRef="#br1" timeOffset="-156769.21">27432 14780 430 0,'11'-4'91'16,"0"-1"4"-16,0 0-78 0,4 5-2 15,-4 0-1-15,1 0 3 0,0 0 1 16,1 9-2-16,0-1-1 0,0 1-3 15,-1 2 0-15,2 1-1 0,-2 3-1 16,0 1-1-16,2 0-1 0,-2 2 0 0,2 3 0 16,-5 1-1-16,4 2 0 15,-2 1 1-15,-3 0-1 0,-2 1 1 0,-6 0-1 16,4-3 0-16,-4 0-1 0,-9-3 0 16,2-2 0-16,0-4-1 0,-1 0 1 15,0-3-2-15,-2-1 0 0,2-2 0 16,1-1-1-16,2-3 0 0,0 0 0 15,3-4-2-15,2 4-4 0,-5-4-12 16,5 0-115-16,0-5-108 0,0 5-284 0</inkml:trace>
  <inkml:trace contextRef="#ctx0" brushRef="#br1" timeOffset="-156602.65">28029 15078 618 0,'0'0'128'0,"0"-4"1"0,0 4-115 16,-5 0-9-16,5-4-1 0,-7 4-6 0,4-4-9 15,-2 4-85-15,0-4-32 0,5 0-96 16,-6-4-213-16</inkml:trace>
  <inkml:trace contextRef="#ctx0" brushRef="#br1" timeOffset="-155738.36">28303 14957 539 0,'0'0'116'0,"6"0"0"0,-4-7-90 15,4 2-13-15,0 0-4 0,1-2-2 16,5 0 0-16,-5-1-1 0,5-1-1 0,0 0-1 16,0-1-1-16,-2-2-2 0,3 1 1 15,-1-1-2-15,2 2 1 0,-3-1 0 16,1 0-1-16,-2-1 0 0,1-2 0 16,-4 1 0-16,1 0 0 0,-2-3 0 15,0 0 0-15,-6 2 1 0,5-2 0 16,-5 3 1-16,0 0 2 0,-5 1-1 15,2 0 0-15,-2 3 1 0,0 4-1 16,-2 0-1-16,1 1 0 0,-1 4-2 16,1 0 0-16,-2 0 0 0,1 6 0 0,0 2 0 15,0 3 0-15,-3 1 0 0,2 4 0 16,0 3 0-16,-1 0 0 0,-1 3 0 16,0 0 0-16,1 2 0 0,-2 4 1 15,2 0-1-15,-1 0 1 0,2 3 0 16,0 1 0-16,1 0 0 0,1-1 0 15,1 1 0-15,-1-3 0 0,6-2 0 16,-6-2 0-16,6-2-1 0,0-3 1 16,0-3-1-16,5-1 1 0,-5-1-1 0,7-4 1 15,-7-1-1-15,6-3 1 16,-6-1-1-16,2-2 1 0,-2-4 1 16,5 0 0-16,-5 0-1 0,0 0 1 0,6-9 0 15,-6 1 0-15,7-2-1 0,-2-3 0 16,1-2-1-16,-3-4 1 0,4 0-1 15,-1-3 0-15,1-2 0 0,0-1 0 16,3-1 0-16,-2 2 0 0,5 2-1 16,-1 2 1-16,1 3 0 0,0 5-1 15,0 3 1-15,1 4 0 0,-2 2 0 0,2 3 0 16,-3 0-1-16,-2 5 1 0,2 0 0 16,-3 5-1-16,-2 0 1 0,0 3 0 15,-3 3 0-15,-3-2 0 0,5 2 0 16,-5 0 0-16,-5 0-1 0,1-2 1 15,-3-2 0-15,-5 0 0 0,-5-1-1 16,3-1-1-16,-5 0 0 0,0-4-2 16,-1 0 0-16,1 0-1 0,5-6 1 15,0 0 0-15,3 0 0 0,4 0 2 0,1 0 1 16,6 0 1-16,-4-4-1 0,4 4 1 16,7 0 0-16,-3 0 0 0,5 0 0 15,0 6 1-15,3-3 0 0,0 2 1 16,2 2 0-16,-2-2 1 0,1 2-1 15,0-2 1-15,-4 2-1 0,4-1 0 16,-2 1 0-16,-2-4 0 0,1 3-1 16,-2-3-1-16,0-3-7 0,2 5-13 15,0-5-108-15,0 0-105 0,-1 4-273 0</inkml:trace>
  <inkml:trace contextRef="#ctx0" brushRef="#br1" timeOffset="-155438.9">29003 15033 515 0,'8'0'107'0,"-1"0"1"0,1-4-90 16,3 4-11-16,-2 0 1 0,3-4 1 0,1 4 0 15,-1 0 0-15,2 0-1 0,-1 0 0 16,5 0-3-16,0 0-1 0,2 0-2 16,-1 0-5-16,2 3-9 0,-1-3-105 15,0 0-98-15,-4-5-255 0</inkml:trace>
  <inkml:trace contextRef="#ctx0" brushRef="#br1" timeOffset="-155221.13">29026 15158 371 0,'5'3'100'0,"0"-3"4"0,-2 5-10 15,4-5-64-15,-1 4-4 0,4-4-2 16,0 5-2-16,1-5-4 0,3 3-4 16,-1-3-4-16,7 5-3 0,-1-5-3 0,5 4-3 15,0-4-8-15,1 5-19 0,4-5-92 16,-1 0-97-16,-3 0-244 0</inkml:trace>
  <inkml:trace contextRef="#ctx0" brushRef="#br1" timeOffset="-154595.62">29807 14943 402 0,'-11'4'99'0,"1"6"4"16,-2-2-58-16,4 2-10 0,-4 1-4 15,5 1-5-15,1 2-4 0,0 1-4 16,-1-2-4-16,7 2-3 0,-6 1-3 16,6 1 0-16,0-1-3 0,0-2 1 15,0 0-2-15,5-2 1 0,-2-1-1 0,2 2 0 16,1-3-1-16,1 2 0 0,0-2 0 16,4-1 0-16,-1 1 1 0,1 0-1 15,3-1 0-15,1 0 0 0,-1 1 0 16,0-1 0-16,1 1-1 0,2-2 0 15,-1-1 0-15,2-2 0 0,2-1 0 16,0 0-1-16,3-4 0 0,-2 0 0 16,0 0 0-16,-3-5 0 0,1 1 0 15,-5-3 0-15,3 1 0 0,-1-1 0 0,-4-1-1 16,-1-1 1-16,-1 1 0 0,1 0 0 16,-3 2 0-16,-1-5 0 15,0 2-1-15,-1-2 1 0,0 0 0 0,0-2-1 16,1 0 1-16,-1 0-1 0,-1-1 0 15,-2-3 1-15,-3 1-1 0,5-1 0 16,-5-2 1-16,0 1-1 0,-7-3 1 16,2 3-1-16,-2-4 0 0,-1 3 1 0,-1 0-1 15,0 2 0-15,-2 0 0 16,3 1 0-16,-3 1 1 0,1 0-1 0,-2 3 0 16,3 3 0-16,-4-2 0 0,1 3 0 15,-2 0 0-15,-2 4 0 0,1 0-1 16,-1 0 1-16,-1 4 0 0,0-3 0 15,-3 3 0-15,5 3 0 0,-4 1 0 16,0 0 0-16,0 0 0 0,-2 4 0 16,-3 3 0-16,4 1 0 0,-6 3 0 15,4 5 0-15,-4 5-3 0,2 5-8 0,3 2-120 16,1 1-108-16,3 4-289 16</inkml:trace>
  <inkml:trace contextRef="#ctx0" brushRef="#br0" timeOffset="-133029.76">3060 16184 220 0,'0'-4'50'0,"5"1"1"0,-5 0-35 0,2 3-7 16,-2-6 0-16,5 6-1 0,-5-3-1 16,2 3 1-16,-2 0-1 0,0 0 0 15,5 0 0-15,-5 0 1 0,0 0 2 16,3 0 6-16,-3 4 5 0,0-4 2 16,0 7 4-16,0-3 2 0,-3 3 2 15,-2 0-2-15,1-1-4 0,-1 2-2 16,-4 2-2-16,1-1-1 0,1 1-2 15,-1 0-2-15,-3 1-1 0,2 1-1 0,-2-1-1 16,-2 2-1-16,3-2-2 0,-1 0 0 16,-2 0-2-16,2-2-1 0,-2 0-1 15,2 2-2-15,2 1 0 0,-2-2-1 16,2 2-1-16,3-1 0 0,-1-1-1 16,1-2 0-16,-1-2 0 0,2 0 0 15,3-1 0-15,-3-2 0 0,3-3-2 16,2 6-2-16,-5-6-4 0,5 5-10 15,0-5-49-15,0 3-53 0,0-3-88 16,0 0-205-16</inkml:trace>
  <inkml:trace contextRef="#ctx0" brushRef="#br0" timeOffset="-132550.42">2829 16176 410 0,'0'0'93'0,"0"0"0"15,0 0-53-15,0 0-25 16,0 3-5-16,0-3 1 0,0 0 1 0,4 5 2 16,-4-1 0-16,4-1 0 0,0 4-1 15,2-2-1-15,0 3-1 0,4 0-1 16,0-1 0-16,2 2-1 0,1 0-1 16,1 1 0-16,2 2-2 0,-1 1 0 15,-2-2-1-15,2 2 0 0,1 0-2 16,-2 0 1-16,-1-1-1 0,1 0-1 15,-1 1 1-15,1 1-1 0,1-1 1 0,-3 1 0 16,2-2 0-16,0 2 1 0,2-3 0 16,-3 0 0-16,3-1 1 0,-1-1-1 15,-1 1 0-15,0 0 0 0,-1-1-1 16,-2-4 0-16,-4 1 0 0,0-1-1 16,-1-1 0-16,-4-4 0 0,-2 0-2 15,5 0-5-15,-5 0-16 0,0 0-107 16,0-7-107-16,0-3-275 0</inkml:trace>
  <inkml:trace contextRef="#ctx0" brushRef="#br0" timeOffset="-126055.97">2351 16175 356 0,'0'0'93'0,"0"0"4"0,-6 0-43 0,6 0-19 16,0 0-7-16,0 0-4 0,0-5-4 15,0 5-6-15,0-3-4 0,5 3-2 16,-5-5-2-16,8 1-1 0,-2 4-2 16,1-6-1-16,-1 6 0 0,2-4 0 15,3 4 0-15,-1-4-1 0,1 4 0 16,1 0 0-16,0 0-1 0,-1 0 1 16,-1 0 0-16,3 4-1 0,-5-4 1 15,2 5-1-15,-2 0 1 0,-1 2 0 16,-1-2-1-16,-1 4 1 0,-5-1 1 0,0 1 1 15,0 1 0-15,0 0 1 0,-6 0 1 16,0 1 1-16,-6-3 0 0,3 4 0 16,-4-3 0-16,-3 3 0 0,2-4 0 15,1 1-1-15,1-1-1 0,2-3-1 16,0 0 0-16,4-5-1 0,4 4 0 16,-3-4-1-16,5 0 0 0,0 0 0 0,6 0 0 15,0 0 0-15,3-4 0 16,2 4 0-16,2-5-1 0,3 5 1 0,0-5-1 15,-1 5 0-15,1 0 0 0,-2 0 1 16,-1 0-1-16,-1 0 0 0,1 0 0 16,-2 4 0-16,0 1 0 0,1-2 0 15,-1 3 0-15,-1 0 0 0,0 1-1 16,-2 3 1-16,-2-1 0 0,1 3 0 16,-2 1 0-16,-2 1 0 0,-3-1-1 15,5 2 1-15,-5 1 0 0,0-3 0 0,-5 0 0 16,2-1 0-16,-2 1 0 0,-3-1 0 15,1 0 0-15,-3-3 1 0,2 2 0 16,-4-2 1-16,0 0 0 0,0-2 1 16,2-2 2-16,-2 0 0 0,-1-2 1 15,3-3 1-15,1 4 0 0,-2-4-1 16,2 0-1-16,3 0-1 0,0 0 0 16,-1 0-2-16,7 0-3 0,-2-4-6 15,2 4-4-15,4 0-9 0,1-5-110 16,5-1-106-16,3-3-268 0</inkml:trace>
  <inkml:trace contextRef="#ctx0" brushRef="#br0" timeOffset="-125290.21">3262 15943 426 0,'-5'-3'94'0,"5"3"0"0,0-6-68 16,-2 6-11-16,2-4-3 0,0 4-1 15,0-5-1-15,2 5 0 0,-2-5 0 16,7 1-1-16,1 4-2 0,-4 0-2 16,3-5-1-16,1 5-1 0,2-5-1 0,-3 5 0 15,4-3 0-15,-2-1-1 0,3 4 1 16,0 0-1-16,3 4 0 0,0-4 1 15,0 3-1-15,-2-3 0 0,-3 6 0 16,1-2 0-16,-4 0 0 0,-2-4 0 16,2 7 0-16,-5-2 1 0,-2 0 1 15,0 1 0-15,0 2 1 0,-4 0 2 16,-1 1-1-16,-2-1 2 0,-1 2 0 16,2 2 0-16,-5-2-1 0,0 1 0 15,0-3-1-15,1 3 0 0,-2-1-1 0,4 0 0 16,-3 1-2-16,4-3 0 0,1 0 0 15,4 1-1-15,-3-1 0 0,5-2 0 16,0-6 0-16,0 5 0 0,0 0 0 16,0 0-1-16,0-2 1 0,6 2 0 15,-6-5-1-15,6 7 1 0,1-7 0 16,1 5 0-16,2-5 0 0,1 0 0 16,6 0-1-16,1 0 1 0,1 0 0 15,2 0-1-15,-1 0-3 0,5 2-3 0,0-2-7 16,1 0-18-16,-3 0-91 0,2 0-96 15,1 0-240-15</inkml:trace>
  <inkml:trace contextRef="#ctx0" brushRef="#br0" timeOffset="-124915.92">3829 16392 522 0,'-2'0'114'0,"2"0"0"0,0 0-83 0,-5 0-21 15,5 0-2-15,0 0 0 0,0 0-1 16,5-4 0-16,-1 1 0 0,1 3 0 16,7-7-2-16,1 4 0 0,3-2-2 15,1 3 0-15,5-4-1 0,0 6 0 16,-2-4 0-16,0 0 0 0,0 4-1 16,-2-5 0-16,-3 5 1 0,0-5-1 15,1 5 0-15,-4-3 0 0,1 3 0 16,-4 0-6-16,2 0-8 0,-3 0-111 0,-2 4-104 15,0 0-269-15</inkml:trace>
  <inkml:trace contextRef="#ctx0" brushRef="#br0" timeOffset="-123729.46">4519 16188 430 0,'-2'0'98'0,"2"0"2"16,-5-7-70-16,5 7-11 0,0-6-5 15,0 0-2-15,7 2-3 0,-2-4-1 16,2 1-2-16,3 0-1 0,0-3 0 0,3 1-2 16,3-2 0-16,0 3 0 0,4-2-1 15,2 3-1-15,2 1 0 0,-1 2 0 16,-1 4 0-16,2 0 0 0,-2 0 0 16,-4 5-1-16,-4 0 1 0,-1 1 0 15,-1 2 0-15,-4 1 0 0,-2-1 0 16,-3 2 1-16,-3 1-1 0,0 1 0 0,-3 2 0 15,-4 1 0-15,-5 2 0 0,-1-2 0 16,-3 3 1-16,-2 1 0 0,-6 0 1 16,3-2 1-16,2-2 1 0,-1 1 0 15,5-1 1-15,1-2-1 0,4 0-1 16,3-2 0-16,1-3-2 0,6 2 0 16,0-5-1-16,0 0 0 0,0 0 0 15,5-5 0-15,3 5 0 0,0-5 0 16,6 5 1-16,3-5-1 0,0 0 1 15,2 4-1-15,3-4 0 0,-1 4 1 0,-3-4-1 16,-1 0 0-16,-1 5 0 0,-1-5 0 16,2 4 0-16,2-4-2 0,-4 0-5 15,5 0-17-15,0 0-96 0,-1-5-97 16,5-3-249-16</inkml:trace>
  <inkml:trace contextRef="#ctx0" brushRef="#br0" timeOffset="-123368.88">5435 16082 440 0,'0'0'99'16,"0"0"1"-16,-6 0-68 0,6 4-14 15,-3-4-3-15,0 6-1 0,-5-1 0 16,3 2-1-16,-2 1 0 0,1 0-1 0,-1 3-1 16,-1-1-1-16,-3 4 0 0,3 0 1 15,-4 1-1-15,-1 1 0 0,-4 3-1 16,2-1 0-16,-4-1 1 0,2 3-2 16,-1 0 0-16,-2-2 0 0,2 0-2 15,2 1 0-15,1 0-1 0,1-4-1 16,6-2 0-16,-1 0-2 0,5-3 0 15,-2-3 0-15,6-2-1 0,-3 0-1 16,3-5-3-16,0 3-2 0,0-3-5 16,0 0-5-16,0-3-16 0,0-2-100 0,-3-1-102 15,3-3-255-15</inkml:trace>
  <inkml:trace contextRef="#ctx0" brushRef="#br0" timeOffset="-123085.64">5116 16165 423 0,'0'0'98'15,"0"0"0"-15,0 3-38 0,4 1-53 0,-4 0-2 16,0 3 3-16,8 1 1 0,-5 1 2 16,3-1 2-16,3 3 1 0,1-2 2 15,3 5-1-15,3-2-2 0,0 0-1 16,3 1-1-16,1 1-2 0,-1 0-1 15,1 1-2-15,0 0-1 0,-1 1-1 16,1-1-1-16,-1 2 0 0,0-3 0 16,-2-1 0-16,-4-2-1 0,4-1 0 15,-4-2 0-15,1-1-1 0,-2-4-4 0,0-3-7 16,0 0-19-16,-1 0-95 0,-1-6-99 16,0-3-252-16</inkml:trace>
  <inkml:trace contextRef="#ctx0" brushRef="#br0" timeOffset="-122813.73">5645 16240 503 0,'0'0'106'0,"0"0"0"0,0 0-91 15,0 0-6-15,5 0-1 0,1 0 2 16,3 0 0-16,3-3 1 0,4 3 2 15,0-5 1-15,4 5-2 0,1-5-1 16,1 5-2-16,-2-4-1 0,-3 4-2 0,3-4-3 16,3 4 0-16,0-4-1 0,-1 4 0 15,3 0-1-15,-1 0 0 0,-1 0 0 16,-4 0 1-16,0 0-1 0,-5 0-3 16,-1 0-4-16,-4 4-8 0,0-4-31 15,-2 0-79-15,-5 4-97 0,-2-4-234 16</inkml:trace>
  <inkml:trace contextRef="#ctx0" brushRef="#br0" timeOffset="-122562.43">5744 16361 430 0,'0'0'101'0,"0"0"3"0,0 0-50 15,3 0-29-15,-3 0-6 0,8 0-2 0,-1 4 0 16,3-4 0-16,-2 4-2 0,5-4-3 16,0 4-2-16,1-4-2 0,1 3-1 15,2-3-2-15,-1 0-1 0,1 0-1 16,1 4-1-16,3-4 0 0,1 0-1 16,-2 3-5-16,-1-3-7 0,-1 0-17 15,0 0-94-15,1-5-99 0,-2 0-246 16</inkml:trace>
  <inkml:trace contextRef="#ctx0" brushRef="#br0" timeOffset="-121944.24">6349 16238 397 0,'0'7'88'0,"0"2"2"0,0 0-61 16,0 2-6-16,-3 1-1 0,3-3 1 15,0 3 2-15,0 0 0 0,0-2-2 16,0 0-4-16,0 0-4 0,5 2-5 16,-3 0-2-16,4-2-2 0,1 3-2 15,2-2-1-15,0-2 0 0,2 0-1 16,-1-1-1-16,3-1 1 0,3-2 0 15,0 2 0-15,0-2-1 0,1 0 1 16,1-2-1-16,-2 1 1 0,2-4-1 16,0 0 0-16,-4 5 0 0,3-5 0 15,-2 0 0-15,-1-5 0 0,-1 1 0 0,1 1 0 16,-1-2 0-16,2-2 0 0,-2 1 0 16,1-2 0-16,0-3 0 0,-3-1 0 15,2-1 0-15,-3 0 0 0,0-4 0 16,0 3 0-16,-4-3-1 0,0 2 1 15,0-1-1-15,-1 3 1 0,-1-1-1 16,1 2 1-16,-1 1-1 0,-1-2 0 0,-3 1 0 16,6-1 0-16,-6 4 0 0,0-2-1 15,0-1 0-15,-6 3 1 0,0-2-1 16,-1 1 0-16,0 2 1 0,-5-2 0 16,-1 1 0-16,-1-1 0 0,0 2 0 15,-4 0-1-15,2 3 1 0,-2-1 0 16,-1 6 0-16,4-3 0 0,-1 3-1 15,2 0 1-15,0 8 0 0,-3-3 0 16,2 2 0-16,-3 0 0 0,0 0 0 0,-1 1 0 16,-2 0 0-16,3 1 0 0,-1-1 1 15,1 0 0-15,0 1 1 0,5 0-1 16,3 1 1-16,0 0 0 0,4-1-1 16,3 3-4-16,3 0-46 0,0 0-72 15,0 0-99-15,6-3-240 0</inkml:trace>
  <inkml:trace contextRef="#ctx0" brushRef="#br0" timeOffset="-27604.76">3169 16972 263 0,'0'0'93'0,"0"0"5"15,0 0-6-15,0 0-24 0,0 0-19 16,0 0-16-16,0 0-10 0,0 0-7 15,0 3-5-15,0-3-3 0,0 5 0 16,0 0 0-16,-5 0 2 0,2 6 0 0,0 1 2 16,-3 3 1-16,0 1 1 0,-2 2-1 15,-3 2 0-15,2 2-1 0,-5 0-1 16,0 1-1-16,-3-1 1 0,0 1-2 16,0 2 0-16,-3-3 0 0,2 1-2 15,-4 1 0-15,5-3-1 0,-1-2-1 16,4 1-2-16,0-3 0 0,3-5-1 15,2 1-1-15,4-7 0 0,0 2 0 16,5-3 0-16,-3 0-1 0,3-5-2 0,0 0-5 16,0 0-3-16,0 0-6 0,2-8-9 15,3 0-71-15,1-6-41 0,-4 1-94 16,5-5-208-16</inkml:trace>
  <inkml:trace contextRef="#ctx0" brushRef="#br0" timeOffset="-27339.47">2925 17087 529 0,'6'0'113'15,"-6"0"-1"-15,0 4-84 0,7-4-23 16,-1 4-4-16,0 3 0 0,1-1 1 16,0 1 0-16,5 4 2 0,1 1 0 15,0 2 2-15,1 3 0 0,5-3 1 16,-4 1 0-16,2-1 0 0,-2 1 0 15,1-1 0-15,-1 3-1 0,-1-2 0 0,4 0 0 16,-5-1-1-16,0 3-1 0,0-2 0 16,0-1-1-16,-1 0 0 0,-4-2-1 15,3-3-3-15,-2-1-4 0,3-3-8 16,1-5-81-16,1-6-33 0,-1-5-93 16,1-1-207-16</inkml:trace>
  <inkml:trace contextRef="#ctx0" brushRef="#br0" timeOffset="-26983.41">3783 16858 508 0,'-6'0'109'16,"6"0"1"-16,-7-4-80 0,1 4-24 0,2 5-2 16,-1 0 0-16,-4 1 0 0,1 3 2 15,1 2 0-15,1 2 1 0,-3 4 1 16,-2 0 0-16,4 4 0 0,-5 2 0 16,4 3 0-16,1 0 0 0,0 3-1 15,0 0 1-15,2-4-2 0,0 1 1 16,5-3-2-16,-2-2 0 0,2-4 0 15,0 1-1-15,0 0-2 0,6-4 0 16,0 2 0-16,3-1 0 0,0-3-1 16,2-1 0-16,2 1-4 0,2-5-6 0,2-2-8 15,2-5-112-15,-5 0-105 0,4 0-273 16</inkml:trace>
  <inkml:trace contextRef="#ctx0" brushRef="#br0" timeOffset="-26357.58">4089 16978 495 0,'-8'0'110'0,"8"0"0"15,-6 0-71-15,6-3-29 0,0 0-5 16,6-1-2-16,0 0-1 0,-1-2-1 16,5 1 1-16,2 0 0 0,2 1 0 15,6 4 0-15,-1-6 0 0,3 6 0 16,0 0-1-16,-2 7 0 0,0 0 0 15,-1-1 0-15,-6 4 0 0,-3 0 0 16,1 0 0-16,-6 4 0 0,-5 0 2 16,0 1 1-16,0 2 1 0,-9-2 2 15,-1 1 1-15,0 1 0 0,0-2 1 0,-3-4 0 16,1-1-2-16,4-4-1 0,-3 1-1 16,5-3-1-16,4-4-1 0,2 0-1 15,-5 0-1-15,5 0 0 0,5 0 0 16,1 0 0-16,1 0-1 0,2-4 0 15,5 4-1-15,3-5 0 0,1 5-1 16,-2 0 0-16,2 0 0 0,1 0-1 16,1 5 1-16,-2-1 1 0,-3 1 0 0,0 2 0 15,-1-2 1-15,-2 0-1 0,-3 2 1 16,-4 1 0-16,-5-3 0 0,0 2 1 16,0 2 0-16,-10-3 0 0,2 3 2 15,-4 1 0-15,-4-1 1 0,0-1 2 16,1 1 0-16,-3 1 0 0,5 0-1 15,-1 0 0-15,1 1-2 0,2-3 0 16,0 1-1-16,2-2-2 0,5-2-3 16,0-2-5-16,4-3-6 0,0 5-7 15,4-5-67-15,5-5-43 0,0 1-91 0,3-2-202 16</inkml:trace>
  <inkml:trace contextRef="#ctx0" brushRef="#br0" timeOffset="-26015.92">4977 16973 352 0,'-4'0'90'16,"-2"4"4"-16,-1-4-21 0,0 6-48 15,-2-2-3-15,0 1-1 0,0 2 1 16,-2 1-2-16,-1 4-1 0,-1 0-1 16,0 1-2-16,0 5-2 0,2-1-1 0,-3 2 0 15,-1 1 0-15,1 0-1 0,-2 0 1 16,-2 1-1-16,-4 0 0 0,1 0-2 16,0-1-2-16,2-2-1 0,1 0-2 15,5-3-2-15,2-1-1 0,3-4 0 16,6-2-1-16,2-3-2 0,-5-5-2 15,5 4-7-15,0-4-6 0,0-9-18 16,0 0-96-16,6-5-103 0,0 0-252 16</inkml:trace>
  <inkml:trace contextRef="#ctx0" brushRef="#br0" timeOffset="-25783.51">4700 17026 481 0,'3'5'103'16,"1"4"-1"-16,2 1-75 0,0 3-20 16,3 3 2-16,1 1 3 0,-3 1 2 0,2-2 1 15,2 0 2-15,-3 0 0 0,4-2-1 16,-1-1-2-16,-3-1-2 0,4 0-3 16,-3-1-2-16,2 2-1 0,0-4-3 15,1 1 0-15,2 0-1 0,0-1-4 16,0-1-6-16,1-1-10 0,3-1-107 15,-4-6-104-15,5 6-265 0</inkml:trace>
  <inkml:trace contextRef="#ctx0" brushRef="#br0" timeOffset="-25541.16">5262 17198 505 0,'0'0'109'0,"0"0"0"16,0 0-77-16,0 0-22 0,4 0-1 16,0 0 0-16,-1 0 0 0,3 0 1 0,0 0 2 15,1 0 0-15,5 0-1 0,-3 0-4 16,3 0 0-16,2 0 0 0,-1 0-2 16,4 0-1-16,-3 4-2 0,3-4 0 15,-2 5-5-15,4-5-4 0,-3 3-11 16,1-3-106-16,-3 0-104 0,2 3-263 15</inkml:trace>
  <inkml:trace contextRef="#ctx0" brushRef="#br0" timeOffset="-25108.32">5714 17031 485 0,'-5'-4'103'0,"5"4"1"0,0-6-83 16,5 6-13-16,-3-5-3 0,5 1-1 15,1-1 2-15,-1 2 0 0,2 3 1 0,4-5 1 16,0 5 0-16,1-4 0 0,0 4-2 16,4 0-1-16,-5-5 0 0,6 5-2 15,-4 0 0-15,3 0 0 0,-2 7 0 16,1-2-1-16,-4 1 0 0,1 5 0 15,-4-2-1-15,-5 3 0 0,-2 1 1 16,-3 1 0-16,0 2 0 0,-7 0 0 16,0-1 1-16,-4 1 0 0,-3-1 1 15,1 1-1-15,-3 0 1 0,3 0-1 0,3 0 1 16,-3-1-1-16,2 1 0 0,3 0-1 16,1-2 0-16,4 0-1 0,3-2 1 15,-9-2-1-15,9-1 0 0,0-3 0 16,6 0 0-16,-3-6 0 0,3 4 0 15,1-4 0-15,3 5 0 0,3-5 1 16,1 0-1-16,3 0 0 0,4-5 0 16,0 5-1-16,0-7-3 0,5 2-7 0,0 0-14 15,-2-5-100-15,1-2-101 0,0 0-256 16</inkml:trace>
  <inkml:trace contextRef="#ctx0" brushRef="#br0" timeOffset="-24787.49">6200 16954 260 0,'10'4'66'0,"2"1"10"0,-2 0-21 15,1 3-8-15,1 1 1 0,2 2-3 16,-3 0 1-16,2 1-1 0,1 2-8 15,-1 1-12-15,0-1-6 0,-3 1-2 16,0 2-1-16,-2-3-3 0,-3 1-1 16,-5 0-1-16,5 1 0 0,-5 0 1 15,-5 0-2-15,0 0 1 0,-3 2 0 0,0-1-1 16,-3 2-1-16,-2-2-2 16,2 2-1-16,-2-3-2 0,4-1-1 0,-1-2-2 15,4-2-3-15,1-6-6 0,0 1-5 16,5-6-9-16,0 0-41 0,7 0-71 15,-1-10-98-15,6 3-227 0</inkml:trace>
  <inkml:trace contextRef="#ctx0" brushRef="#br0" timeOffset="-24545.14">6782 17082 496 0,'7'0'103'0,"-1"0"1"16,1 0-91-16,4 4-9 0,-2-4-2 16,-2 0 2-16,3 0 3 0,-1 5 1 15,-2-5 3-15,3 0 1 0,-2 3 2 16,4-3 1-16,-1 0-3 0,3 4-2 0,1-4-2 16,2 0-3-16,-1 0-1 0,2-4-2 15,-4 4-4-15,-1 0-6 0,-3-4-26 16,-3 4-85-16,-4-6-97 0,-3 6-239 15</inkml:trace>
  <inkml:trace contextRef="#ctx0" brushRef="#br0" timeOffset="-24340.15">6720 17248 595 0,'7'0'122'0,"0"0"1"0,3 0-110 15,3 0-10-15,4 4-1 0,1-4-1 16,-2 0 1-16,4 0-1 0,1 0 0 16,3-4 0-16,2 4 0 0,3-4-1 15,0 4 0-15,1-3-4 0,0 3-9 16,2-5-98-16,-3-2-13 0,1 2-87 0,2 0-191 16</inkml:trace>
  <inkml:trace contextRef="#ctx0" brushRef="#br0" timeOffset="-23897.12">7621 17031 444 0,'-6'16'94'0,"0"-1"3"15,-1 2-75-15,0 0-4 0,1 0 1 16,0 0 1-16,0-3 1 0,1-2 0 15,2-2-1-15,3 2-3 0,0-2-5 16,0-1-2-16,3 1-3 0,1-2 0 16,3 1-2-16,-1 0-1 0,3-1-1 15,2-3 0-15,4 2 0 0,1-4-1 16,-1 2 1-16,5-5 0 0,4 3 1 0,-3-3-1 16,4 0 1-16,1 0-1 0,0 0 0 15,1-5-1-15,2 2 0 0,0-4 0 16,0 2-1-16,1-6 0 0,-4 2 0 15,2-3 0-15,-2-2 0 0,-3-1 0 16,-4-2 0-16,-5 0-1 0,-5-6 1 16,1 0 0-16,-8-1-1 0,-2 0 1 15,0-2 0-15,-4 3-1 0,-4 1 1 16,-1 3 0-16,-4 3 0 0,-3 3 2 0,-4 1 1 16,-2 5 1-16,-4 3 2 0,-1 4-1 15,-2 0 1-15,-1 7-1 0,-1-1-1 16,1 5-2-16,1 3 0 0,2 3-4 15,2 3-7-15,5 4-9 0,0 0-118 16,2 2-111-16,10 3-288 0</inkml:trace>
  <inkml:trace contextRef="#ctx0" brushRef="#br0" timeOffset="-22176.5">9512 16077 452 0,'0'-4'101'0,"0"4"2"16,0-4-73-16,3 4-7 0,-3 0-2 16,0-4-1-16,0 4-1 0,0 0-2 0,0 0-3 15,0 0-3-15,0 5-4 0,0 0-1 16,-3 1-2-16,-1 1-1 15,-2 4 1-15,-1-1 0 0,-1 2 1 0,-3 3 0 16,-2 0 0-16,-3 1 1 0,0 1-1 16,-4 0 1-16,1 2 0 0,3-1-1 15,-2 1-1-15,5-2 1 0,0-2-2 16,4-2 0-16,-1 1-1 0,0-4 0 16,3-2-1-16,-1-1-3 0,2-4-3 15,2 1-3-15,1-4-8 0,3 0-68 0,5-4-45 16,-1-3-94-16,0-1-212 0</inkml:trace>
  <inkml:trace contextRef="#ctx0" brushRef="#br0" timeOffset="-21928.16">9307 16131 512 0,'0'0'109'0,"0"0"0"0,0-3-88 0,0 3-14 16,0 3-3-16,4 2-1 0,-1 2 1 15,3 0 0-15,-1 1 3 0,1 2 1 16,2 1 2-16,2-2 0 0,2 2 0 16,5 1-1-16,-1-3 1 0,1 1-2 15,3 0-1-15,-4 0-1 0,0 1-1 16,-3-1-1-16,0 0 0 0,-3 2-1 16,-1 0-1-16,2-2-2 0,-2-1-6 0,3-3-10 15,1 2-86-15,-5-2-24 0,4-4-89 16,-1 2-196-16</inkml:trace>
  <inkml:trace contextRef="#ctx0" brushRef="#br0" timeOffset="-21633.84">9758 16452 537 0,'0'0'116'16,"0"-3"0"-16,0-1-94 0,0-1-9 0,-3-2-3 16,3-1-2-16,0-1-1 0,0-3 1 15,0 0-1-15,0 2 0 0,5 1-2 16,-5 0-1-16,5 3-1 0,-5 2 0 16,5 4-2-16,-5 4 0 0,6 3 0 15,-1 3 0-15,-1 2 0 0,2 3 0 0,-6 3 0 16,4 3 1-16,-4 1-1 0,0 3 1 15,4 0-1-15,-4 0-1 0,0 1-8 16,0-1-63-16,3-2-55 0,-3-1-96 16,0-2-230-16</inkml:trace>
  <inkml:trace contextRef="#ctx0" brushRef="#br0" timeOffset="-20689.3">2564 17391 511 0,'0'0'108'0,"3"-4"-1"15,2 4-89-15,-3 0-12 0,3 0-3 16,0 0 0-16,-3 7 0 0,4-3-1 16,0 4 3-16,0 0 0 0,0 1 2 15,-3 5-1-15,3 1 1 0,3 2 0 16,-1 4-1-16,-2 1-1 0,1 0-2 15,1 0 0-15,-1-2-1 0,-1-1-1 0,0-3 0 16,-4-3 0-16,3-3 0 0,1-3 0 16,-4 0 0-16,3-4 0 0,-3 1 0 15,4-4 0-15,2 5 0 0,2-5 0 16,0 0 0-16,4 3 0 0,1-3 1 16,1 0-1-16,5 4 1 0,1-4 0 15,3 7 0-15,2-4 0 0,-1 2 1 16,6 0 0-16,-3 2 0 0,1-4 0 15,3-3-1-15,-1 4 1 0,0-4 0 0,1 0-1 16,0-7 0-16,-1 7-1 0,1-5 0 16,-1 5 0-16,-3-6 0 0,-1 6 0 15,-2 0 1-15,-3 0-1 0,-2 0 1 16,-3-4 2-16,-1 4 0 0,-3 0 3 16,-2-5 2-16,-5 5 2 0,0-4 2 15,-1-1 0-15,-4 0 1 0,3-4-2 16,-5 3 0-16,6-3-3 0,-6 4-1 15,0-6-1-15,5 0-2 0,-5-1 0 0,4-2 0 16,-4 1 1-16,5-4 0 0,-1-3 0 16,-4 4 1-16,0 0 1 0,0 4 0 15,0-1 0-15,-4-2-1 0,4 3 0 16,-6 0-2-16,6 0-1 0,-5 1-1 16,5-1-9-16,0 1-14 0,0 1 20 15,4-2-156-15,-4 0-129 0,6-1-336 16</inkml:trace>
  <inkml:trace contextRef="#ctx0" brushRef="#br0" timeOffset="-19922.99">9966 16183 481 0,'0'-4'104'0,"0"4"1"0,0-3-77 16,4 3-20-16,-4 0 0 16,7-6 2-16,-1 6 2 0,1 0 0 0,0-3 2 15,6 3 0-15,-1 0-1 0,5 0-3 16,-1 0-3-16,3 0-2 0,1 0-2 16,0 0 0-16,3 0-2 0,2 0 0 15,2 0-4-15,-2 0-6 0,1-5-33 16,-3 0-78-16,-3 5-96 0,-2-4-233 0</inkml:trace>
  <inkml:trace contextRef="#ctx0" brushRef="#br0" timeOffset="-19705.53">10048 16281 464 0,'4'5'103'16,"2"-2"2"-16,1-3-73 0,2 4-19 16,-1-4-1-16,4 0-1 0,1 0-2 0,0-6-2 15,6 2 0-15,1 0-1 0,6-1-4 16,0 0-11-16,3-1-101 0,7 0-93 16,-3 3-246-16</inkml:trace>
  <inkml:trace contextRef="#ctx0" brushRef="#br0" timeOffset="-19201.69">10747 16063 441 0,'0'13'100'16,"-8"-1"2"-16,4 1-64 0,-1-1-20 16,0 0-2-16,-1-1-1 0,3 1-1 0,-1 0-1 15,4-3-1-15,-5 2-2 0,5 0-2 16,0 1-2-16,0-2-1 0,5 0 0 16,1 2 0-16,0-3-1 0,2 2 0 15,-2 0 0-15,3-1 0 0,1 0 0 16,0-1 0-16,1 1 0 0,1-3-1 15,2-1 1-15,1 1-1 0,1-7 0 16,0 5-1-16,2-5 1 0,2 4-1 0,-1-4 0 16,3 0 0-16,1-5 0 0,-3 2-1 15,2-2 1-15,-5-3-1 0,-1 0 0 16,0-3 0-16,-4 0 0 0,-5-1 0 16,3 0 0-16,-6-3 0 0,2 2 0 15,0-2-1-15,-3 2 1 0,-3-2 0 16,0 1-1-16,0-3 1 0,0 3-1 15,-9 0 0-15,2 1 1 0,-6-1-1 16,0 0 0-16,-2 1 0 0,-3 1 1 16,-4 2-1-16,-2 1 1 0,0 2 1 0,-2 1 0 15,2 6 0-15,-2 0 0 0,3 6 1 16,-1 3-3-16,3 6-6 0,-1 4-12 16,-1 2-109-16,4 7-107 0,1 0-271 15</inkml:trace>
  <inkml:trace contextRef="#ctx0" brushRef="#br0" timeOffset="-17273.19">3936 17459 349 0,'0'-5'93'0,"-4"0"5"0,-2 0-46 0,6-1-12 15,-7 3-5-15,7 0-3 0,0 3-7 16,-3-5-8-16,3 5-6 0,0 0-4 15,0 0-2-15,0 0-2 0,3 8-2 16,-3-1 1-16,5 3-1 0,-3 4 0 16,-2 6 0-16,7 1 0 0,-7 1 0 15,5 3 0-15,-5 0 0 0,0-2 0 0,0-1 1 16,0-1-1-16,0-5 1 0,0 0 0 16,0-4 0-16,0-2 0 0,2 0 0 15,3-1-1-15,0-4 0 0,0 2 1 16,4-1-1-16,-1-2 0 0,3 0 0 15,-1-4 0-15,4 5 0 0,-3-5 0 16,6 0 0-16,-3 0 0 0,1 0-1 16,2 0 1-16,0 0 0 0,3-7 0 15,2 5 0-15,-1-3 0 0,4 2 2 0,0-2 0 16,-2 5 0-16,2-4 1 0,1 4-1 16,0 0 1-16,4 0-1 0,2 0-1 15,-1 0 1-15,3 4-2 0,-1 1 0 16,1-2 0-16,0 2 0 0,2-5 0 15,-1 0 0-15,2 4-1 0,1-4 1 16,2 0 0-16,0 0 0 0,5 5-1 16,0 0 1-16,-4 2 0 0,4-2 0 0,-5 1 0 15,5-2-1-15,-5-4 1 0,2 3 0 16,-1-3-1-16,-2 0 1 0,0 0-1 16,4 0 1-16,0 0-1 0,3 0 1 15,-2 4 1-15,1-4-1 0,0 0 1 16,-2 0 0-16,3 0 0 0,-4-6 0 15,1 1 0-15,-1-1-1 0,3 1 0 16,1-2-1-16,0 2 1 0,-1 2 0 16,1-1-1-16,-4 2 0 0,-1-3 1 15,-1 0-1-15,-6-2 0 0,2 2 1 0,-5-2-1 16,-2 2 1-16,0 0-1 0,-3 5 0 16,-4-4 1-16,-3 4-1 0,-8 0 0 15,-1 0 1-15,-3 0-1 0,-1 0 0 16,-6 0 0-16,5 0 0 0,-5 0 1 15,0 0-1-15,0 0 0 0,0 0 1 16,0 0 0-16,0 0-1 0,0 0 1 16,0-3 0-16,5 3 1 0,-5-5 0 15,0-1 2-15,4 2 1 0,-4-1 0 0,0-2 2 16,0 1 0-16,0-1 0 0,0-2 1 16,0 2 0-16,-7-2 0 0,7 0 0 15,-4 1 0-15,4 0-1 0,-4 0 0 16,-1-1-2-16,2 4-2 0,3-4-5 15,-4 1-9-15,4-1 22 0,-6 1-152 16,6-4-120-16,0-2-317 0</inkml:trace>
  <inkml:trace contextRef="#ctx0" brushRef="#br0" timeOffset="-16452.27">9694 16983 291 0,'6'-7'80'15,"-6"3"10"-15,4-2-41 0,-4 1-4 0,0 2 0 16,5-1 1-16,-5 4-6 0,0-3-11 16,0 3-11-16,0 0-7 0,0 0-3 15,0 7-4-15,0 1-2 0,0 3 0 16,-5 4 2-16,1 4 1 0,0 3 3 15,-2 0 1-15,0 2 1 0,0 0 0 16,-1-1 0-16,-1-2-1 0,-1-2-2 16,0 1-1-16,-1-5-1 0,1-1-2 15,2 0 0-15,0-3-1 0,0-2-1 0,1-2 1 16,0 0-4-16,2-4-4 0,-1-3-9 16,1 0-107-16,0 0-101 0,1-3-263 15</inkml:trace>
  <inkml:trace contextRef="#ctx0" brushRef="#br0" timeOffset="-16183.98">9602 16968 413 0,'0'0'93'0,"0"7"-1"0,3-1-44 16,-3 3-42-16,8 0 1 0,-2 4 3 15,0 1 2-15,3 0 2 0,2 1 4 16,1-1 0-16,0-1-1 0,0-1-2 16,1 0-1-16,3-3-2 0,-4 1-2 15,0 0-1-15,2-1-2 0,0-1-2 16,-1 2 0-16,-3-2-1 0,0 3-1 0,-1-3-1 16,1 1-5-16,-3 2-8 0,0-3-38 15,-1 1-70-15,0-2-94 0,-2 0-226 16</inkml:trace>
  <inkml:trace contextRef="#ctx0" brushRef="#br0" timeOffset="-15806.52">9967 17194 498 0,'0'0'105'0,"0"0"-1"15,0-4-90-15,0 4-7 0,3-4-2 16,4 4-2-16,-1 0 0 0,6 0 0 16,-3 0 0-16,3 0 0 0,0 0 0 15,-1 0-1-15,1 0 0 0,-2 4 0 16,-3-4 0-16,-1 4-1 0,-2-4 1 16,2 7-1-16,-6-3 1 0,0 1 1 0,0 0 1 15,-9 1 0-15,3 2 1 0,-2-1 0 16,-5-2-1-16,2 3 1 0,2-1-2 15,-3-4 0-15,5 3-1 0,-2-2-1 16,5 0 0-16,0 0 0 0,1 1 0 16,3-2-1-16,0 2 1 0,0-5-1 15,4 7 0-15,-4-7 1 0,6 7-1 0,1-3 1 16,-1 2-1-16,2-1 0 16,1-1 1-16,4 0 0 0,0 0-2 0,4-4-3 15,-1 0-9-15,7 0-103 0,-1-5-96 16,4-2-254-16</inkml:trace>
  <inkml:trace contextRef="#ctx0" brushRef="#br0" timeOffset="-15576.13">10471 17086 526 0,'0'0'111'15,"7"0"0"-15,-2 0-89 0,1 0-14 16,3 0-2-16,3-4 1 0,2 4 1 16,1-3-1-16,0-2 0 0,0 5-1 15,2-5-1-15,-2 5-2 0,1-4-1 16,-3 4-5-16,-2 0-5 0,1-3-11 0,-4 3-88 16,2 0-12-16,-7 0-82 0,3 0-171 15</inkml:trace>
  <inkml:trace contextRef="#ctx0" brushRef="#br0" timeOffset="-15386.11">10425 17208 499 0,'5'0'102'0,"-2"0"2"0,3 0-90 0,6 0-5 15,2 0 2-15,1 0 0 0,3 0 1 16,4-5-1-16,0 5-1 0,-1 0-2 15,2 0-3-15,-2-3-1 0,-1 3-4 16,1 0-10-16,2-3-104 0,-2-1-97 16,-1 4-254-16</inkml:trace>
  <inkml:trace contextRef="#ctx0" brushRef="#br0" timeOffset="-14551.05">11153 16748 414 0,'-5'0'100'0,"1"0"4"0,4 0-66 0,0-4-9 15,0 4-5-15,4-5-3 0,2 2-6 16,2-2-5-16,4-1-4 0,1 1-3 15,3-1 0-15,1 1 0 0,2 0-1 16,3 0-1-16,-1 5 0 0,0-3 0 16,-3 3 0-16,1 3-1 0,-2 2 1 15,-2 0-1-15,-5 2 1 0,0 4 0 16,-5-2 0-16,-5 6 0 0,0-1 0 16,-8 3 0-16,-2-1 0 0,-4 0 1 0,-2 0-1 15,-3 1 0-15,0-2 0 0,2-1-1 16,1-2 1-16,3 0 0 0,0 0 1 15,4-2-1-15,4-3 0 0,0-2 1 16,5 1-1-16,0-6 0 0,0 4 1 16,6-4-1-16,1 0 2 0,6 0-1 15,0-3 1-15,6 3 0 0,2-5 0 16,3 1 0-16,0 4-1 0,4-6-1 16,2 6 1-16,-1-5-2 0,1 5-1 15,-2-4-3-15,-2 4-9 0,-3 0-50 0,-6 0-55 16,-4 5-89-16,-7 0-211 0</inkml:trace>
  <inkml:trace contextRef="#ctx0" brushRef="#br0" timeOffset="-14310.7">11158 17195 475 0,'-4'0'103'0,"4"3"1"0,-4-3-75 0,4 0-15 15,5 0-1-15,2-3-2 0,2-1 1 16,1 1 0-16,5-2 1 0,-1 0-1 16,3-3-4-16,2 3-2 0,3-2-2 15,1 3-2-15,3-1 0 0,0 0 0 16,4-1-1-16,0 3 0 0,2-2-1 16,0 1-2-16,-3 1-5 0,-2 3-9 15,-5 0-49-15,-2 0-53 0,-8 0-89 0,-4 4-202 16</inkml:trace>
  <inkml:trace contextRef="#ctx0" brushRef="#br0" timeOffset="-13845.62">11232 17355 393 0,'0'0'94'0,"3"0"2"0,3-7-52 16,5 2-20-16,3-4-4 0,5-1-3 15,0 2 0-15,6-2-3 0,-1 3-1 16,3-1-2-16,2 2-3 0,0 3-2 16,0 3-1-16,-3 0-2 0,-4 3-1 15,1 3 0-15,-7 0 0 0,-6 1-1 16,-4 1 0-16,-6-1 1 0,-6 3-1 16,-6 0 1-16,-7 1 0 0,-2 1-1 15,-4 2 0-15,2-1 1 0,-1 0-1 16,-1-2 0-16,5-2 1 0,7-4 0 15,1 1 0-15,4-2 0 0,2-4 0 0,6 0 0 16,0 0 0-16,4 0-1 0,6-5 0 16,0 0 0-16,5 1-1 0,2 1 0 15,5 3 0-15,-2 0 0 0,3 0 0 16,-1 0-1-16,1 6 1 0,-3 3-1 16,-3 2 1-16,-3 0 0 0,-3 1-1 15,-2 0 1-15,-4 4 0 0,-5-1 2 0,0 2 0 16,0-2 3-16,-7-1 1 0,-2 0 3 15,-5 0 3-15,-3-1 1 0,-6-5 2 16,-3 4-1-16,0-4 0 0,-3-1-3 16,0-1-1-16,-1 1-3 0,1-2-2 15,0 3-3-15,2-5-8 0,-2 5-14 16,0-2-113-16,-3 3-109 0,-3-1-284 16</inkml:trace>
  <inkml:trace contextRef="#ctx0" brushRef="#br0" timeOffset="5010.86">20338 15187 273 0,'0'0'79'16,"0"0"4"-16,0 0-11 0,0 5-34 15,0-5-15-15,-4 0-2 0,4 3-3 0,-3 1-3 16,3 1-2-16,-4-1-1 0,4 1-1 15,-5 3 0-15,5-1 0 0,0 1-1 16,-3 1 1-16,3 3 0 0,-5-2-1 16,5 2-1-16,0-3-1 0,0 4-1 15,0-1-1-15,0 0-1 0,0 0-1 16,0 2-1-16,0 1 0 0,6-1 0 16,0 1-1-16,-3-1 0 0,1 0 0 15,0-4-1-15,-1-2 1 0,1 0 0 0,-4-2 0 16,6 0 0-16,-6-2 0 0,3 0 1 15,-3-4-1-15,7 6 0 0,-7-6 0 16,6 0 0-16,-6 3 0 0,6-3 0 16,-2 0 0-16,-1 0 0 0,3 0 0 15,-3 0-1-15,1 0 1 0,2-5-1 16,-2 5 0-16,-1 0 1 0,-3 0-1 16,6-4 0-16,0 4 0 0,-1 0-1 15,-2-4 1-15,5 4 0 0,0 0 0 0,1 0 0 16,-2-4 0-16,4 4 0 0,-2 0 1 15,3 4-1-15,-3-4 0 0,3 0 0 16,2 0 0-16,1 4 0 0,-4-4 0 16,0 0 1-16,3 0-1 0,-2 0 1 15,0 0 0-15,-1 0-1 0,-2 0 1 16,4 0 0-16,-1 0 0 0,2 0 0 16,0 0-1-16,-1 4 1 0,5-4-1 15,-4 2 0-15,3-2 0 0,-1 0 0 0,-3 5 0 16,5-5 0-16,-4 0 0 0,2 0-1 15,1 0 2-15,1 0-1 0,0 0 1 16,0 0 0-16,2-5 0 0,0 5 0 16,0 0 0-16,-4 0 0 0,4 0-1 15,0 0 0-15,0 0 0 0,0 6 0 16,0-6 0-16,1 5 0 0,0-5 0 16,0 0-1-16,2 4 1 0,-1-4-1 15,2 3 1-15,-2-3-1 0,1 4 1 0,-2-4-1 16,0 0 1-16,2 0-1 0,-3 0 1 15,0 0-1-15,1-4 1 0,-1 4-1 16,0-6 1-16,3 6-1 0,-3-5 1 16,1 5 0-16,0 0 0 0,4 0-1 15,-2-5 1-15,0 5 0 0,3 0 0 16,0 0 0-16,2 0 0 0,0 0 0 16,-2 0 0-16,-1 0 0 0,1 0 0 0,-3 0 0 15,0 0 0-15,-1 0-1 16,2 0 1-16,1-4 0 0,-2 4-1 0,3-7 1 15,1 3 0-15,-2 4-1 0,0-4 1 16,1 4 0-16,-1-4-1 0,-1 4 1 16,1 0-1-16,0 0 0 0,1-5 1 15,0 5-1-15,0 0 1 0,0 0-1 16,-1 0 0-16,-5 0 0 0,0 0 1 16,0 0-1-16,-2 0 0 0,1 0 0 15,-1 0 0-15,0 0 1 0,3 0-1 16,-2 0 0-16,3 0 0 0,-1 0 0 0,-2 0 1 15,5 0-1-15,1 0 0 0,-2 0 0 16,3 0 0-16,-2 0 1 0,2 0-1 16,1 4 0-16,-2-4 0 0,0 2 0 15,1 4 0-15,-5-6 1 0,0 4-1 16,-1-4 0-16,-3 4 0 0,-1-4 0 16,1 0 1-16,-2 0-1 0,2 0 0 15,-1 0 0-15,3 0 0 0,0 0 0 16,1 0 1-16,-1 0-1 0,0 0 0 15,0 0 0-15,-5 0 0 0,4 0 0 0,-4 0 0 16,0 0 0-16,-1 0 0 0,-1 4 1 16,-1-4-1-16,-3 0 0 0,-1 0 1 15,0-6-1-15,-2 6 1 0,0-4 1 16,-2 4-1-16,3-5 1 0,0 1 0 16,2-1-1-16,-2 1 0 0,4 4 0 15,-2-7 0-15,0 4-1 0,-1 3 0 16,-1-3 1-16,0 3-1 0,0 0 0 15,-6-3 0-15,0 3 0 0,5 0 1 0,-5 0-1 16,0 0 0-16,0 0 1 0,0 0 0 16,6-5 1-16,-6 5 1 0,0-5 0 15,3 1 1-15,-3-2 0 0,6-1 0 16,-6 0-1-16,5-2 1 0,-5-1-1 16,6 2 0-16,-6-1 1 0,0 0 1 15,3 1 1-15,-3 2 1 0,0-2 0 16,0 3 0-16,0-3 1 0,0 1-2 0,0-1 0 15,-7 1-2-15,5-2 0 0,-2 1-2 16,4 2-2-16,-6 1-6 0,4-1-10 16,-3 3-10-16,2 3-23 0,-8-6-99 15,-1 6-113-15,0 4-267 0</inkml:trace>
  <inkml:trace contextRef="#ctx0" brushRef="#br0" timeOffset="7061.84">25615 15245 241 0,'-5'0'55'15,"3"0"1"-15,-3 0-36 0,5-3-9 16,-6 3-2-16,6 0-2 0,-6 0 1 0,6 0-1 15,-3-4 2-15,-1 4 2 0,1 0 2 16,-1-2-1-16,-2 2 1 0,6-6-1 16,-6 6 0-16,6 0-3 0,-3-2-1 15,3 2 3-15,-4 0 4 0,4 0 3 16,-3 0 2-16,3-4 4 0,-4 4 1 16,4 0 0-16,-6 0-3 0,6 0-3 15,-6 0-4-15,6 0-2 0,-2 0-3 16,2 0-3-16,-5 4-1 0,5-4-1 15,0 5 0-15,-2-2-1 0,2 1 0 0,0 1 0 16,0 0 1-16,0 4 0 0,0 0 1 16,0 2-1-16,0-2 1 0,0 2 0 15,0 1 0-15,2-3 0 0,-2 1-1 16,6 1-1-16,-6-1 0 0,8 1 0 16,-3 1-1-16,0 0-1 0,0 0 0 15,-1 2 0-15,2 0 0 0,1 1 0 16,-1-1-1-16,1 1 0 0,3 1 0 15,-1-3 0-15,1 1 0 0,-1-1 0 0,3-2 0 16,-3 0 0-16,2-2 0 0,1-4 0 16,-3 1 0-16,1-1 0 0,-1-5 0 15,3 6 0-15,-1-6-1 0,2 0 1 16,-3 3 0-16,3-3-1 0,0 0 1 16,0 0-1-16,3 0 1 0,-6 0-1 15,3 0 1-15,0 0-1 0,0 0 0 16,0 0 1-16,-1 0-1 0,5 0 0 0,-3 0 0 15,2-3 1-15,3 3-1 0,-3 0 0 16,1 0 0-16,0-5 1 0,2 5-1 16,-4 0 0-16,4 0 0 0,-1 0 0 15,1 5 0-15,2-5 0 0,-1 3 0 16,0 1 0-16,0-2 1 0,3-2-1 16,-2 0 0-16,0 5 0 0,-1-5 0 15,2 3 0-15,-1-3 1 0,0 0-1 16,-2 5 0-16,0-5 0 0,0 0 0 15,-4 0 1-15,3 4-1 0,-3-4 0 0,3 0 0 16,-1 0 0-16,-1 0 0 0,2 0 0 16,-3 0 0-16,4 0 0 15,-2 0 0-15,0 6 0 0,2-6 0 0,6 0 1 16,-1 2-1-16,-1-2 0 0,3 5 0 16,3-5 0-16,0 0 0 0,0 0 0 15,-2 0 0-15,1 2 0 0,-1-2 0 16,-1 0 0-16,0 0 0 0,0 0 0 15,-1 0 0-15,-1-2 1 0,-1 2-1 16,3-6 0-16,0 6 0 0,4 0 0 0,-2 0 0 16,3 0 1-16,2 0-1 0,-1 0 0 15,1 0-1-15,1 0 2 0,-2 0-1 16,0 0 0-16,-2 0 0 0,-1 0 0 16,-2 0 0-16,3-4 0 0,-2 4 0 15,-2-3 1-15,4 3-1 0,-3 0 0 16,4 0 0-16,-2 0 0 0,3 0 1 15,0 0-1-15,0 6 0 0,-1-6 0 16,-1 0 0-16,0 4 0 0,-3-4 0 16,-2 0 1-16,-1 4-1 0,-3-4 0 0,1 0 1 15,-3 0-1-15,1 0 0 16,0 0 0-16,-2 0 0 0,1 0 1 0,-2 0-1 16,-1 0 0-16,-3 0 0 0,1 0 0 15,2 4 0-15,-3-4 0 0,0 2 1 16,2-2-1-16,-1 0 0 0,5 5 0 15,-2-5 0-15,0 0 0 0,2 0 0 16,-1 0 0-16,-3 3 0 0,3-3 1 0,-4 0-1 16,3 4 0-16,-1-4 0 0,-3 4 0 15,3-4 0-15,-3 3 0 0,1-3 0 16,-1 0 0-16,1 4 0 0,-1-4 1 16,1 0-1-16,0 0 0 0,2 0 0 15,0 0 0-15,1 0 0 0,-4 0 0 16,-1 0 0-16,1 0 0 0,-4 0 0 15,-2 0 0-15,0 0 0 0,-1 0 0 16,0 0 0-16,-1 0 0 0,-1 0 0 0,1 0 1 16,5 0-1-16,-2 0 0 15,-1 0 0-15,0 0 0 0,0 4 0 0,-2-4 0 16,1 0 0-16,-1 3 0 0,-5-3 0 16,6 4 0-16,-2-4 0 0,3 0 0 15,-1 0 0-15,-1 0 0 0,1 0 1 16,1 0-1-16,-1 0 0 0,-1 0 1 15,-2 0-1-15,1 0 1 0,-1 0-1 16,-3-4 0-16,5 4 1 0,-5-3-1 0,7 3 0 16,-7-5 0-16,5 5 1 0,-5-5-1 15,3 5 1-15,-3-5-1 0,6 5 1 16,-2-4-1-16,-4 1 1 0,4-2-1 16,-4-1 0-16,5-1 2 0,-5 0 0 15,4-2 1-15,-4-3 1 0,0 1 0 16,0 0 1-16,3-1-1 0,-3-2 0 15,4 1-1-15,-4-2-1 0,0 0 0 16,0 2 0-16,0-1 0 0,0 1 0 0,0 1-1 16,0 3 2-16,0 3 0 0,0 0 0 15,0 2 0-15,0 0 0 16,0 0 0-16,0 4 0 0,0-3-2 0,-4-2 0 16,4 5-4-16,-3-5-9 0,-3 1-21 15,-1-1-103-15,-4-3-109 0,-3 0-276 16</inkml:trace>
  <inkml:trace contextRef="#ctx0" brushRef="#br0" timeOffset="20240.3">14408 15719 284 0,'0'0'77'16,"3"-7"7"-16,-3 3-39 0,0-1-3 15,0 5-1-15,0-5-3 0,0 5-6 16,0-4-7-16,0 4-4 0,-5 0-6 0,5-6-4 16,-5 6-4-16,1 0-2 0,-1 5-1 15,-2-3-2-15,-2 5 0 0,-2 0-1 16,0 3 0-16,-1 4 1 0,-1 1-1 15,-1 0 1-15,2 0 1 0,2 1 1 16,1 2 0-16,-2 1 1 0,2 0 0 16,1 1 1-16,1 1-1 0,3 3-1 15,0 2-1-15,4-1 1 0,0 3-2 16,4-3 1-16,2 2-1 0,1 0 0 16,-1-1 1-16,1-5-1 0,2 0 0 15,0-4 1-15,0 1-1 0,1-3 0 0,2-2 0 16,0-1 0-16,-2-1 0 0,2-1 0 15,2-2 0-15,0 1-3 0,-1-4-7 16,3-1-87-16,-3-4-22 0,3 0-85 16,-2-8-193-16</inkml:trace>
  <inkml:trace contextRef="#ctx0" brushRef="#br0" timeOffset="21129.62">14594 15991 468 0,'0'7'98'0,"0"-4"0"0,-4 2-81 16,4-5-13-16,0 6 1 0,4-6 1 15,-1 4 3-15,1-4 2 0,2 0 2 16,0-8 1-16,4 2 0 0,0-5 0 16,1 1-3-16,0-8-3 0,0 4-3 15,2-5-1-15,-1 0-2 0,0-1 0 16,-1-1-1-16,-2 1-1 0,1-1 0 16,-1-2-1-16,-4 4-1 0,1 1 0 15,-2 0 1-15,-4 1-1 0,0 1 1 16,0 3 0-16,0 2 1 0,-5 0 0 0,-1 4 0 15,0 2 0-15,-3 5 0 0,5 0 0 16,-3 5 0-16,-5 5 0 0,1-1 0 16,-2 7 0-16,0 3 1 0,0 2-1 15,-3 1 0-15,6 0 0 0,1 4 1 16,1 3-1-16,3 0 0 0,2-2 1 16,3 1 0-16,-4 4 1 0,4 0 0 0,0-1 0 15,0-2 0-15,0-1 0 0,0-2 0 16,7-1-1-16,-7-2 0 0,0-4 0 15,0-3 0-15,0-3-1 0,0-1 1 16,0-2 0-16,-3-5-1 0,3 0 2 16,0-5-1-16,0 0 1 0,0 0 1 15,0-5-1-15,5-2 0 0,-5-2 0 16,7-4-1-16,-3 1 0 0,2-5-1 16,0-2 1-16,1-2-1 0,-3-3 1 15,5 2-1-15,-2-1-1 0,3-2 1 16,-1 1 0-16,1 3 0 0,-1 1 0 15,7 4 0-15,-6 3 0 0,-1 0-1 0,0 4 1 16,0 2 0-16,3 0 0 0,-2 5-1 16,0 2 1-16,2 0-1 0,-2 0 1 15,0 2-1-15,-1 4 1 0,0 0-1 16,-2 2 1-16,-2 2 0 0,-2 2 0 16,-3 1 0-16,4 0 0 0,-4 1 1 15,-4 1-1-15,-2-1 1 0,0 0 0 0,-4-2-1 16,0 1-1-16,-1-3-1 0,-4-2-1 15,2-2-2-15,-1 0 0 0,1-6 0 16,1 4 0-16,-2-4 1 0,5 0 1 16,0 0 2-16,4 0 0 0,0 4 0 15,1-4 0-15,4 3-1 0,-4 2 1 16,4-1-1-16,0 4 0 0,0-3 0 16,6 2 1-16,-1 3 0 0,2-1 1 0,1 1 2 15,0-3 1-15,-1 3 1 16,5-2 0-16,-3 0 0 0,1-2 1 0,0 1-1 15,0-2 0-15,-1 1-1 0,3-2-1 16,-3 1 0-16,3-5-3 0,-1 4-5 16,0-4-64-16,-1 0-47 0,4 0-90 15,-4-4-212-15</inkml:trace>
  <inkml:trace contextRef="#ctx0" brushRef="#br0" timeOffset="21347.05">15056 16150 498 0,'0'0'106'0,"3"0"2"15,-3 0-79-15,8 3-18 0,-4-3 0 16,4 4 2-16,1-4-1 0,0 5 1 16,3-5 0-16,0 4-3 0,2-4-2 15,0 4-3-15,-1-4-1 0,1 6-1 0,1-6-1 16,-1 0-5-16,-1 0-5 0,3 0-11 15,-5 0-102-15,5-7-100 0,-1 3-253 16</inkml:trace>
  <inkml:trace contextRef="#ctx0" brushRef="#br0" timeOffset="21709.08">15452 16183 411 0,'0'0'94'0,"3"0"7"16,-3 0-55-16,4 0-22 0,-1-4-1 16,2-3-1-16,0 1-3 0,1-4-2 15,0-2-7-15,0-1-4 0,2-2-2 16,-1-4-2-16,0-1-1 0,3-1 0 16,-2-1 0-16,0 1 0 0,0 3 0 0,-2 1-1 15,0 5 0-15,-2 1 1 0,0 6-2 16,-4 0 0-16,4 5 0 15,-4 0 1-15,0 9-1 0,3-2 0 0,-3 5 0 16,0 1 1-16,0 4 1 0,0 4 0 16,0-1 1-16,0-1 0 0,0 3 0 15,0-3 2-15,0 0-1 0,-3-2 1 16,3-1 0-16,0 2-1 0,0-4 1 16,0 2-1-16,0-2-1 0,0-2 0 15,0-1 0-15,0-2-2 0,0-4-4 0,3-1-5 16,1-4-66-16,0 0-42 0,0-5-88 15,1 0-203-15</inkml:trace>
  <inkml:trace contextRef="#ctx0" brushRef="#br0" timeOffset="22096.66">15748 15836 286 0,'7'7'86'0,"2"0"4"15,-1 1-31-15,-1 2-10 0,3 1-7 16,-1 1-5-16,2 0-10 0,-3 0-6 16,1 0-3-16,4 2-4 0,-3-1-3 15,0 2-1-15,1-1-2 0,-3 4 0 16,1 1-1-16,-1-1 0 0,-2 2 1 15,-3 0-1-15,1-1 2 0,-4 0-1 0,0-2 1 16,0 1 1-16,-4-2-1 0,-2 0 2 16,-3-1 0-16,0-1 0 0,-1-1 0 15,-2-1 1-15,0-4-1 0,1 2 1 16,-1-2 0-16,2 0-1 0,0 0-1 16,-3-1-1-16,2-3-2 0,1 0 0 15,2-4-3-15,-1 0 0 0,2 0-2 16,-1-4-5-16,4 0-8 0,0-3-10 15,4-2-13-15,0 2-107 0,9-2-111 0,1-1-271 16</inkml:trace>
  <inkml:trace contextRef="#ctx0" brushRef="#br0" timeOffset="22282.19">16117 16123 616 0,'-6'0'136'0,"1"0"1"16,-2 0-110-16,1-7-9 0,3 7-3 16,-1-5-5-16,-2 0-5 0,3 3-2 15,3-3-6-15,-6-1-10 0,6 1-15 16,0-2-111-16,0-4-112 0,0 2-282 16</inkml:trace>
  <inkml:trace contextRef="#ctx0" brushRef="#br0" timeOffset="23311.45">16433 15968 406 0,'0'7'94'0,"6"1"2"0,-2-1-54 16,1-2-20-16,1 0-3 0,3-5 0 0,-1 3-1 16,1-3 1-16,1-5 0 0,3-2-2 15,-2-3-4-15,1-1-2 0,1-2-3 16,-1-1-2-16,1-4-2 0,-3 1-2 16,0-3 0-16,0 4-1 0,-3-1-1 15,-3-2-1-15,1-1 1 0,-5 4-1 16,0-1 0-16,3 3 0 0,-3-2 1 15,-4 4 0-15,0 0 0 0,-2 5 1 16,4 1-1-16,-3 1 1 0,0 5 0 0,-3-4-1 16,4 4 1-16,-1 6-1 0,-3-1 0 15,-1 3 1-15,2 2-1 0,-3 4 0 16,2 1 0-16,0 1 0 0,0 3 1 16,2 1 0-16,0 4 1 0,-1 0 0 15,2 1 1-15,0 2 0 0,-1 2 1 16,3 1-1-16,3-1 1 0,-5 1-1 15,5-2 0-15,0-2-1 0,0-2 0 16,6-3-1-16,-2-3 1 0,-4-4-1 0,4 0 0 16,0-3-1-16,-4-4 1 0,3 0 0 15,-3-2 0-15,0 0 1 0,0-5 3 16,0 0 1-16,0 0 1 0,0-5-1 16,0 0 1-16,0-3-1 0,0-1-1 15,0-3-2-15,0-2-2 0,0-3 0 16,0 2-1-16,0-5 0 0,6 0 0 15,1 0 0-15,2 1 0 0,-3-2 0 0,2 0-1 16,2 3 1-16,2 2 0 0,0 1 0 16,0 4 0-16,-3 0 0 0,5 3 0 15,1 3 0-15,2 5-1 0,-4 0 1 16,2 0 0-16,-4 0-1 0,1 8 0 16,-2-2 1-16,-2 3 0 0,-8-3-1 15,8 7 1-15,-5 0 0 0,2 6 1 16,-5-4-1-16,0 2 1 0,-6-2-1 0,0 1 1 15,-4-1 0-15,-2-2 0 16,-4-4 0-16,-2 1-1 0,1-3 0 0,-3-7 0 16,0 7-2-16,1-7 0 0,2 5 0 15,2-5-1-15,3 0 0 0,2 0 1 16,4 0 0-16,1 0 0 0,5 0 0 16,-4 0 1-16,4 0-1 0,0 0 1 15,4 0-1-15,-1 0 0 0,1 5 0 16,4-3 2-16,-1 8 0 0,2-3 1 0,2 0 1 15,1 1 2-15,1 1 1 0,-2-1 1 16,3-1 1-16,0 0 2 0,0 0-1 16,-2 0 0-16,-1-2-1 0,2 0-1 15,-3-2-2-15,1 2 0 0,-2-5-2 16,0 4 0-16,-3-4 0 0,4 0-2 16,-3 0-5-16,2 0-9 0,0 0-48 15,6 0-75-15,0 0-106 0,3-6-253 16</inkml:trace>
  <inkml:trace contextRef="#ctx0" brushRef="#br0" timeOffset="24631.69">17657 15611 452 0,'0'0'107'15,"0"0"3"-15,-6-6-61 0,1 6-24 16,3-4-8-16,-3 1-3 0,1 3-3 0,-4-7-2 16,0 7-2-16,1-5 0 0,-4 5-3 15,3-6 0-15,-4 6-2 16,1-4 1-16,-4 4-2 0,2 0 1 0,-2 0 0 16,-2 0 0-16,1 0 0 0,1 0 0 15,-3 3-1-15,0-3 1 0,-1 4 0 16,2-4 0-16,4 5 0 0,-1-2 0 15,0 2 1-15,4-1 0 0,3 1 0 16,-2-5-1-16,5 6 1 0,1-6-2 16,3 4 1-16,-4-4-1 0,4 0-1 0,0 5 0 15,0-5 1-15,0 5-1 0,0 0 0 16,0-1 0-16,0 3 1 0,0 0-1 16,0 1 0-16,-4 2 0 0,4-1 1 15,0 2-1-15,-5 1 0 0,5-2 1 16,-6 1-1-16,6 1 0 0,-4 1 0 15,4 1 1-15,0-2-1 0,0 1 0 16,0-1 0-16,0 1 0 0,4 0 0 0,-4-1 0 16,6 3 0-16,-6-1 0 0,3 0 0 15,-3 3 0-15,6 1 1 0,-6-1-1 16,5 2 0-16,-1 0 0 0,-2 2 1 16,3 3-1-16,-5-2 0 0,7 1 0 15,-7 1 0-15,4-2 0 0,-4-1 1 16,0 0-1-16,4-3 0 0,-4 0 1 15,0 1-1-15,0-5 0 0,0 3 0 16,0-2 1-16,4 1-1 0,-4-2 1 0,0 0-1 16,0-3 1-16,0 1-1 0,0-2 1 15,0-2-1-15,0-1 1 0,4 0-1 16,-4-2 1-16,0 2-1 0,0-2 1 16,0-2-1-16,0 1 1 0,0-4 0 15,0 0 2-15,0 2 2 0,0-2 1 16,0 0 1-16,0 0 2 0,0 0 1 15,0 0-1-15,0 0 0 0,0 0-2 0,0 0-2 16,0 0-1-16,0 0-1 16,0 0-2-16,0 0 0 0,0 0-2 0,0 0 1 15,0 0-1-15,0 0 0 0,3 5 0 16,0-5 0-16,3 6 0 0,0-2 1 16,5-1-1-16,-3 1 0 0,6 1 1 15,0 0 0-15,3-2 0 0,1-3 0 16,-1 6 0-16,3-6 1 0,-1 0-1 15,-1 0 1-15,2 0-1 0,-5 0 0 16,1 0 1-16,-4 0-5 0,-2-4-7 16,-5 4-7-16,1 0-86 0,-6-7-33 0,-9 0-96 15,-3 1-213-15</inkml:trace>
  <inkml:trace contextRef="#ctx0" brushRef="#br0" timeOffset="25001.42">17101 16104 607 0,'0'0'125'0,"0"0"1"0,0 0-111 15,0 0-11-15,3 0-2 0,-3 0-2 0,5 0-6 16,-1 0 9-16,1 0-129 0,-5-3-107 16,3-4-284-16</inkml:trace>
  <inkml:trace contextRef="#ctx0" brushRef="#br0" timeOffset="27697.51">3274 17169 281 0,'0'0'81'0,"-6"-4"3"0,0 4-34 16,1 0-8-16,-3 0-8 0,0 8-9 15,-5-2-7-15,-4 4-4 0,-3 3-1 16,0 0-1-16,1 4-1 0,-2 2-1 15,-3-1 1-15,5 0-1 0,4-1-1 16,-2 0 1-16,3-2-1 0,3-3 0 16,3-3 0-16,6-4-1 0,2-2 0 15,0-3-2-15,0-5 0 0,7-4-1 16,5-4-1-16,3-6-1 0,3-3-1 0,9-3 0 16,4-3-1-16,1-4 1 0,1-2-1 15,-1 2 0-15,-3 0 0 16,1 0 0-16,-6 5-1 0,-1 3 1 0,-4 4-1 15,-1 5 0-15,-7 7 0 0,-4 5 0 16,-7 8 0-16,0 6 0 0,-15 4 0 16,2 8 0-16,-3 3 0 0,-8 3 0 15,3 2 1-15,-10 2 0 0,-1-2 1 0,-3-1-1 16,-1 0 1-16,3-2-1 0,4 1 1 16,1-4 0-16,8-3-1 0,6-3-3 15,7-2-7-15,0-10-15 0,7-2-92 16,-5-11-93-16,10 0-238 0</inkml:trace>
  <inkml:trace contextRef="#ctx0" brushRef="#br0" timeOffset="28167.26">3044 17201 488 0,'0'0'100'0,"0"0"0"0,0 4-93 15,0-4-3-15,0 7-1 0,10-2 3 16,-4 2 1-16,2 1 2 0,4 1 0 16,1-1 1-16,4 2 0 0,3 3-2 15,-3-2-2-15,5 2-1 0,-2-1-1 0,-4 3-2 16,3-2 0-16,0-1 0 0,-6-3-1 16,-1-1 1-16,-4-2-1 0,-1-3 0 15,1-3 1-15,-4 0 1 0,-4 0 0 16,0-4 1-16,0-4 0 0,-7-1 0 15,1-4 1-15,-1-1 1 0,-2-4 0 16,-2 1-1-16,-1-1 2 0,-2-1-1 16,0 2 0-16,-4 1 1 0,2 3-1 15,-1 0 0-15,0 1 0 0,2 5-1 16,-1-3 0-16,0 5 0 0,4 0-1 0,2 5-1 16,-1-4 0-16,3 4-2 15,-1 0 1-15,6 6-1 0,3 1 0 0,-5-1-1 16,5 4 0-16,6-1 0 0,2 3 1 15,2-1-1-15,-2 2 0 0,5-2 0 16,0 0 1-16,5-1-1 0,1-2 1 16,-1 2-1-16,3-1 0 0,-1 0 1 15,1-2-1-15,0 0 0 0,-2 1 1 16,-1-4-4-16,0 0-6 0,-4-4-9 0,-2 5-111 16,-3-5-108-16,-3 0-275 0</inkml:trace>
  <inkml:trace contextRef="#ctx0" brushRef="#br0" timeOffset="28593.58">3343 17055 471 0,'-9'5'98'15,"1"4"1"-15,-7 3-86 0,2 3-7 16,-4 2 1-16,-2 3 2 0,-6 1 2 16,-1 1 0-16,-4 2 2 0,1 2 0 15,-3 0 1-15,0 0-3 0,0 3-2 0,4-3 0 16,2-2-2-16,5-4 0 0,2-6-2 16,2-3-1-16,9-2 0 0,2-6 0 15,6-3-2-15,6-5 0 0,6-3 0 16,3-4 0-16,8-5-1 0,4-5 0 15,3-2 0-15,5-5 0 0,0 2 0 16,1-2 0-16,-2 1 0 0,-1 3-1 16,-4 3 1-16,-5 2-1 0,-5 4 0 15,-1 4 1-15,-10 2-1 0,-2 6 0 16,-6 4 0-16,0 4 0 0,-7 6 0 0,-4 4 1 16,-4 1-1-16,-3 4 2 0,-6 1 0 15,-5 3 1-15,3 0 0 0,-1-1 0 16,1 0 0-16,2 1 0 0,4-3-14 15,6-3-112-15,8-5-104 0,-1-2-274 16</inkml:trace>
  <inkml:trace contextRef="#ctx0" brushRef="#br0" timeOffset="64338.8">15844 15424 238 0,'0'0'70'15,"-2"-4"5"-15,2 4-14 0,-3-4-25 16,3 4-5-16,0-5-2 0,0 5-5 16,0-4-3-16,0 4-3 0,0-4-4 15,0 4-2-15,3-8-3 0,-3 4-2 16,7-1-2-16,0-2-2 0,1-1 0 0,0 0-1 16,1 3 0-16,-1-2-1 15,3 3 0-15,-3 4 0 0,-1-4-1 0,2 4 0 16,-3 0-1-16,1 6 1 0,2 0-1 15,0 2 2-15,-1 3 0 0,1-2 0 16,-1 3 1-16,3-1 1 0,-2-1 0 16,3-2 0-16,1 0 0 0,0-3 0 15,3-1 0-15,1-4 1 0,2 0-1 16,2 0 1-16,-2-7-1 0,5 2 0 0,-2-5 0 16,0-1-1-16,1-2-1 0,-1 1 1 15,1-3-1-15,-2 1 1 0,0 0-2 16,2 1 1-16,-1 3 0 0,-5 1-1 15,1 5 0-15,-5 4-1 0,0 0 1 16,-4 0-1-16,-1 7 0 0,-2-2 0 16,0 4 1-16,-2-1 0 0,-2 2 2 15,3 2 0-15,-2-1 1 0,1 1 0 16,1-2 1-16,0 0-1 0,3-1 0 16,1-4 1-16,4-1 0 0,2-4-1 15,3 0 1-15,3-5-1 0,3-3 1 0,1-1-2 16,1-2 0-16,-1 1 0 0,-2 0-1 15,0-2 0-15,0 4 0 0,-1-1 0 16,-3 3-1-16,1 1 0 0,-5-1 0 16,4 1 0-16,-3 5 0 0,-5 0-1 15,0 0 0-15,-2 0-1 0,-3 4 0 16,2 0 1-16,-3 3-1 0,1 0 1 16,1 2 0-16,-2 2 1 0,-1-3 0 15,2 1 1-15,-2 0 0 0,5-1 1 0,-4-1 0 16,6-2 0-16,2 0 1 0,-1-5-1 15,2 0 1-15,3 0-1 0,4-7 0 16,-2 0 0-16,2-1-1 0,0-2-1 16,0 0 1-16,2 1-1 0,0 2 0 15,-3 1-1-15,-3 1 0 0,1 1 1 16,-4 4-1-16,0-4 0 0,-3 4-1 16,-3 0 0-16,1 0 0 0,-3 5 0 15,-1-1 0-15,3 2 0 0,-4 1 1 16,2 3 1-16,1 0 0 0,0 0 1 0,-1 0 0 15,1-2 0-15,6 0 1 0,-2-3 1 16,4-5-1-16,2 0 1 0,-1 0 0 16,3 0 0-16,1-6 0 0,4-1-1 15,-4 1-1-15,1 0 0 0,-1-1 0 16,-2-1 0-16,2 0 0 0,0 0-1 16,-3 1 1-16,-1 1-1 0,2 1 0 15,-2 5 1-15,-1-5-2 0,-1 5 1 0,-2 0-1 16,-2 4 0-16,0 1 1 0,-2 2-1 15,-1 3 0-15,4 0 1 0,-3 1 0 16,-1-2 1-16,4 1 0 0,-3-1 0 16,1-4 1-16,3 1 0 0,2-2 1 15,0-4 0-15,3 0-1 0,2 0 1 16,2-4-1-16,2-2 0 0,0 1 0 16,1-2-1-16,0-1 1 0,-2-1-1 15,3-1-1-15,2-1 1 0,1 3 0 16,1-3 0-16,-2 2-1 0,0 0 1 0,1 2-1 15,-3 2 0-15,-2 5 0 0,-3-5-1 16,-6 5 1-16,3 0 0 0,-3 0-1 16,-1 7 1-16,-1-2 0 0,-3 0-1 15,4 2 2-15,-1 2-1 0,0 0 0 16,-3 1 1-16,2 0 0 0,3-2 0 16,-1 0 1-16,3-2-1 0,0 0 1 15,1-6 1-15,0 0-1 0,7 0 0 0,-3 0 0 16,3-10 0-16,-2 2-1 0,6-1 1 15,0 1-1-15,0-1 0 0,-1 0 0 16,-1 1-1-16,-2 4 1 0,-3-1-1 16,-1 0 0-16,0-1 0 0,-1 1 0 15,0 1 0-15,-2 4 0 0,-1-5 0 16,2 5-1-16,-4 0 1 0,-1 5 0 16,0-1-1-16,-1 1 1 0,0 1 0 15,-3 2 0-15,3 2 0 0,0-3 0 16,-3 4 0-16,6-4 1 0,0 1-1 0,1-2 1 15,1-3 0-15,3-3 0 0,0 0 0 16,0-4 0-16,5-1 0 0,-2-1 0 16,0 0-1-16,3-2 1 0,-4 2 0 15,3 1-1-15,-4 2 1 0,-4-1-1 16,3-1 1-16,-4 5-1 0,-1-6 0 16,-2 6 0-16,-1-5 0 0,-1 5 0 15,0 0-1-15,2 7 1 0,-3-3 0 16,-1 1-1-16,4 2 1 0,-2 1 0 0,-2 3 0 15,4 0 0-15,-1-1 0 0,1-1 0 16,1 1 0-16,3-3 0 0,0 0 1 16,1-3-1-16,7-4 1 0,0 0-1 15,0 0 0-15,3 0 1 0,1 0-1 16,1-5 1-16,1-2 0 0,-3-3-1 16,4-1 1-16,0 0-1 0,0-3 0 15,-1 0 1-15,-2 2-1 0,4-1-1 16,-2 2 1-16,-4 4 0 0,-3 1-1 0,-3 6 1 15,-2 0-1-15,-4 0 0 0,1 0 1 16,-4 9-1-16,-1-4 0 0,-1 2 0 16,-2 0 0-16,-2-1 1 0,-1 3-1 15,-5-2 0-15,5 1 1 0,-5 1 0 16,4-1 0-16,-4-2 0 0,6 1 0 16,-6-2 0-16,2-2 1 0,-2-3-1 0,0 5 1 15,5-5 0-15,-5 0 0 0,0 0 0 16,0 0-3-16,0 0-7 0,-5-9-113 15,2 1-102-15,-8-1-269 0</inkml:trace>
  <inkml:trace contextRef="#ctx0" brushRef="#br0" timeOffset="66582.89">17987 15786 329 0,'0'-5'81'15,"0"1"3"-15,0 0-48 0,0 4-12 16,-4-5-6-16,4 5-7 0,-6 0-5 16,2 0-5-16,0 0-2 0,-4 2-2 15,-1 6-1-15,4 0 2 0,-7 0 2 16,3 3 0-16,-4 2 0 0,2 2 0 15,1 2-2-15,0 0 2 0,0-2 0 0,0 4 0 16,4 3 1-16,0-1 1 0,6 1 1 16,0 2 1-16,0 1 1 0,4-2 0 15,4 4 1-15,-2-4 2 0,6 0 1 16,1-1 1-16,2-5 2 0,-2 0-1 16,3-1 1-16,3-1 0 0,-2-2-1 15,3-1-1-15,1-5-2 0,5 1-2 16,1-3-13-16,3-1-93 0,-2-4-88 0,0 0-230 15</inkml:trace>
  <inkml:trace contextRef="#ctx0" brushRef="#br0" timeOffset="67425.69">18392 16019 412 0,'4'0'90'15,"1"0"3"-15,3-3-70 0,1-2-6 16,-1-3 1-16,-1-1-1 0,0-4-3 16,2-2-1-16,-1 1-3 0,0-4-4 15,0 0-1-15,0 0-3 0,1 0 0 16,-2 1 0-16,-1-1-1 0,-2 1-1 15,-4-3 0-15,0 4 1 0,0-1-2 16,-4 3 1-16,-1 1 0 0,1 1 0 0,0 5 0 16,0 1 0-16,1 2-1 0,-1 4-1 15,0 0 1-15,-1 0-1 0,-1 0 0 16,1 10 0-16,-3-1 1 0,-3 6 1 16,2 0 0-16,-1 3 2 0,-2 4-1 15,3 3 2-15,-1 0-1 0,2 3 2 16,1-1-1-16,2 4 1 0,2 3 0 15,3-1-1-15,0-1 0 0,0-2 0 16,0 1-1-16,0-4 1 0,0-2-2 0,3-2 1 16,-3-4-1-16,5-2 1 0,-5-1-1 15,7-2 1-15,-2-1-1 0,-2-2 0 16,1-4 0-16,-4 0 0 0,5 0 1 16,-5-3 1-16,0-4 1 0,0 0-1 15,2-7 1-15,-2 1 0 0,0-5 0 16,6-1-1-16,-1-4-2 0,-5-3 0 15,7 2-1-15,-5-3 1 0,3-4-2 16,-2 2 1-16,-3-5-1 0,6 4 1 0,-2-4-1 16,2 5 0-16,0 0 1 0,1 1-1 15,1 4 1-15,5 2-1 0,-1 3 1 16,2 1-1-16,-1 2 1 0,4 3-1 16,-3 3 1-16,-1 3-1 0,1 0 0 15,-1 6 0-15,1 1 0 0,-2 0 0 16,1 2 1-16,-4 0-1 0,1 3 0 15,-2-1 0-15,-2-2 0 0,-2 1 0 16,-4 0 0-16,0 0 0 0,-6-1 1 0,-5 1 0 16,2 2-1-16,-5-3 1 0,-3 2 1 15,-2 0-1-15,-1 2 0 0,0-2 0 16,0-2 0-16,1 2 1 0,1-4-1 16,5 0 0-16,0 0 0 0,5-2 0 15,2 0 0-15,1-2-1 0,5 0 1 16,0 4-1-16,0-2 0 0,0 3 1 15,6 2-1-15,2-2 1 0,2-1 0 16,3 0 1-16,0 1 1 0,2 1 0 0,2-5 1 16,0 0 0-16,1 1 1 0,0-1-1 15,0 1 1-15,-1 0-1 0,3 0 0 16,-2 0-1-16,0 0-1 0,0-1-4 16,-3-4-9-16,3 0-103 0,-3 0-96 15,2-7-250-15</inkml:trace>
  <inkml:trace contextRef="#ctx0" brushRef="#br0" timeOffset="67655.08">18889 16169 455 0,'0'0'106'0,"0"0"0"15,0 0-47-15,0 0-46 0,5 0-3 16,-5-3 1-16,8 3 0 0,-2 0 0 15,1-4 0-15,6 4-2 0,-1 0-1 16,2-5-2-16,5 5-3 0,1 0 0 0,-1-4-1 16,6 4-2-16,0 0-4 0,2-3-3 15,1 3-8-15,-2 0-46 0,-1-5-57 16,0 5-89-16,-2-5-205 0</inkml:trace>
  <inkml:trace contextRef="#ctx0" brushRef="#br0" timeOffset="68126.95">19244 15983 463 0,'-4'0'102'0,"0"-4"0"0,4 4-83 16,0-5-6-16,0 5-3 0,4-6-4 15,1 1-1-15,2 3-1 0,3-3 0 16,0 1 0-16,3 1 1 0,1 3-1 15,2-7 0-15,-1 7 0 0,-2 0-1 16,1 0-1-16,-2 0 0 0,-4 5-1 0,-1-1 1 16,-1 1-1-16,-6 2 1 0,5 1-1 15,-5 4 1-15,-6-1 0 0,1 1 1 16,-3 1-1-16,0 1 1 0,1-3-1 16,-3 1-1-16,5-5 0 0,1 0 0 15,4-2 0-15,-4-2-1 0,4-3 0 16,4 4 0-16,0-4 0 0,1 0 0 15,6 0 0-15,-1 4 1 0,2-4-1 0,4 0 0 16,-1 0 1-16,-1 5-1 0,-1-1 1 16,0 2-1-16,0-1 0 0,-2 2 0 15,-4 1 0-15,0 0 1 0,-2 0-1 16,-5-1 0-16,2 0 0 0,-2 0 2 16,-2 2 0-16,-3-1 2 0,-2 0 1 15,-2 0 0-15,-2 1 0 0,-1 2 1 16,-2-3-1-16,0-1-1 0,-3 2-1 15,5-2-1-15,-1 0 0 0,1-4 0 16,3-3-1-16,2 3-1 0,0-3-5 0,2 0-11 16,5 0-103-16,-2-8-99 0,2 1-257 15</inkml:trace>
  <inkml:trace contextRef="#ctx0" brushRef="#br0" timeOffset="68496.37">19553 15761 220 0,'6'4'63'0,"0"1"12"0,1 3-31 16,0 1 3-16,3 1 0 0,0-2-2 15,1 0-3-15,-3 3-7 0,5-2-10 0,-1 6-6 16,2-1-4-16,-2 1-1 16,0 3-3-16,1 2-2 0,-1 2 0 0,-4 0-2 15,0 0 1-15,-2 0 1 0,-2 4 0 16,-4-2 2-16,0-1-1 0,-4 1 1 16,-2-3 0-16,-3 1 0 0,-2-3 0 15,2-2-2-15,-6-2-1 0,1 2-1 16,0-5 0-16,1-3-2 0,0 1-1 15,4-3-1-15,-1-2 0 0,4-2-3 16,3-3-4-16,3 4-7 0,-6-4-35 16,6 0-78-16,0-7-97 0,0 4-237 0</inkml:trace>
  <inkml:trace contextRef="#ctx0" brushRef="#br0" timeOffset="68693.45">19889 16100 586 0,'-6'0'126'15,"0"-5"0"-15,-6 2-108 16,5 3-7-16,1 0-1 0,0 0-4 0,1 0-3 16,1 0-1-16,-1 0-5 0,5 3-8 15,0-3-42-15,0 0-74 0,0-5-99 16,0 0-242-16</inkml:trace>
  <inkml:trace contextRef="#ctx0" brushRef="#br0" timeOffset="69162.25">20275 15725 426 0,'0'0'90'0,"-6"4"2"0,3 1-71 0,-4 4-8 15,-3 1-1-15,2 0 3 0,-4 4 1 16,-1 0 2-16,1 0 0 0,-2 1-1 16,1 3-3-16,-2 1-1 0,2 0-2 15,-1 1-2-15,0 4-1 0,3 1-2 16,0 3 0-16,4-3-1 0,2 2-1 15,5-2 0-15,0 1 0 0,5-2 0 16,2-4-1-16,3 0 0 0,4-3-1 16,0 1 1-16,4-5-1 0,-3 2 0 15,5-3 0-15,0-2-2 0,-1-2-3 0,1-3-6 16,3-1-18-16,-1-4-94 0,-2-5-98 16,5-1-245-16</inkml:trace>
  <inkml:trace contextRef="#ctx0" brushRef="#br0" timeOffset="69947.2">20423 15991 443 0,'0'0'97'16,"6"7"2"-16,-2-4-76 0,4-3-5 15,1 5 1-15,-2-5-1 0,5 0-2 16,0 0 0-16,1-5-2 0,2-1-4 16,0-3-2-16,3-3-2 0,-1 1-1 0,-1-5-2 15,2-1-2-15,-1-1-2 0,-7 1-1 16,3 1-2-16,-3 0-1 0,-7 1 0 16,2-2-1-16,-5-1 1 0,0 5 1 15,-6-3 1-15,-1 2 1 0,0 2 1 16,-4 2 1-16,3 3 0 0,-3 3-1 15,2 4 1-15,-2 0 1 0,0 7-1 16,-1 3 0-16,1 2 0 0,-1 3 1 16,-1 2 1-16,4 4 1 0,-3 4 0 15,4 0 1-15,0 4 1 0,2 0 1 0,1 5 0 16,5 0-1-16,-5 0 0 0,5-2 0 16,0-1-1-16,0-3 0 0,0-3-2 15,5-4 0-15,-5-4 0 0,5-2-1 16,-5-2 0-16,4-4 1 0,-4-2-1 15,0-2 0-15,5 0 1 0,-5-5 1 16,0 0 1-16,0 0-1 0,0-5 0 16,0-1 0-16,-5-1 0 0,5-4-2 0,0-1 0 15,-2-1-1-15,2-2 0 0,0-2 0 16,0-1-1-16,4 3 0 0,0-2-1 16,3-2 0-16,1 0 0 0,7 1 0 15,0 2 1-15,3-2-1 0,2 2 1 16,0 2 1-16,1 4-1 0,1 2 1 15,-1 4 0-15,-2 4-1 0,-2 0 1 16,1 0-1-16,-4 0 1 0,-2 7-1 16,-3-3 1-16,-2 2-1 0,-2 1 1 0,-5 3 0 15,0-1 0-15,-3 2 0 0,-8 1 0 16,2 1 1-16,-8 0-1 0,0-1 1 16,-5 2-1-16,2-3 1 0,-3 1-1 15,1-4 1-15,1 0-1 0,3 0 1 16,2-1-1-16,4-2 0 0,1 0 0 15,4-1 0-15,1 2 0 0,6-2-1 16,0-1 1-16,0 2-1 0,5 0 1 16,1 1-1-16,2-1 2 0,1 0-1 15,2 2 2-15,3-2 0 0,-2 2 0 0,5 1 0 16,-2-1 1-16,-1-2-1 16,4 2 0-16,-3 0 0 0,3-3-1 0,1-1-1 15,0 2-3-15,0-5-9 0,0 3-109 16,2-3-103-16,-1 0-264 0</inkml:trace>
  <inkml:trace contextRef="#ctx0" brushRef="#br0" timeOffset="70158.64">21009 16162 565 0,'0'0'118'0,"0"0"0"16,0 0-103-16,0 0-8 0,0 0-1 15,0 0 0-15,0 0 0 0,0 0-1 16,0 0 0-16,6 0 1 0,2 0-2 16,2 0-2-16,3-5 1 0,3 5-2 15,6 0-3-15,1 0-3 0,2 0-7 0,2 0-14 16,0 0-99-16,-1-5-99 0,0 5-249 16</inkml:trace>
  <inkml:trace contextRef="#ctx0" brushRef="#br0" timeOffset="70593.48">21426 15962 446 0,'-6'0'109'0,"4"0"2"16,-3-6-59-16,5 6-23 0,-3-2-7 15,3 2-6-15,0-5-4 0,3 0-4 16,2 1-2-16,-2-2-2 0,3 2 0 16,2-1-1-16,4 0 0 0,-2 1 0 15,-1 0-1-15,4 4 0 0,-2 0 0 16,-3 0-1-16,4 0 0 0,-5 7 0 16,0-1 0-16,-1 0-1 0,-2 3 1 0,0 1 0 15,-4 2 0-15,4 2 0 0,-4 4 0 16,-4 0-1-16,0 1 1 0,-1-1 0 15,-1-1 0-15,-1-1-1 0,0-1 1 16,0-1 0-16,1-4-1 0,1 0 1 16,0-1-1-16,5-1 0 0,-2-3 1 15,2 0-1-15,0 0 0 0,2-1 0 0,3-1 1 16,0 2-1-16,2-1 1 0,2-2-1 16,3 3 1-16,5-3 0 0,-3-2-1 15,1 6 1-15,4-6-1 0,1 2-3 16,4-2-4-16,-5 0-9 0,2 0-94 15,-1 0-13-15,-1 0-84 0,-3-5-182 16</inkml:trace>
  <inkml:trace contextRef="#ctx0" brushRef="#br0" timeOffset="70879.39">21836 15819 369 0,'17'0'91'15,"-3"5"2"-15,1-1-53 0,-2 1-10 0,1 3-3 16,2 3-2-16,-3 2-4 16,0 1-2-16,-4-2-1 0,4 5 1 0,-1 0-1 15,2 9-5-15,-4-3-2 0,-2 4-1 16,0 1-1-16,-1 1-1 0,-2-1-2 15,-2-1-1-15,-3-4-2 0,0-3 0 16,0-1 0-16,0-3 0 0,-8-1 0 16,5-5-7-16,-7-1-117 0,3-2-102 15,-5-1-276-15</inkml:trace>
  <inkml:trace contextRef="#ctx0" brushRef="#br0" timeOffset="72515.59">22514 16050 363 0,'0'0'92'0,"0"0"2"15,0 0-27-15,0 0-42 0,0 0-6 16,0 0-2-16,0 0 0 0,6 6 1 16,-2-6-2-16,0 5-1 0,1-5 0 15,7 5-2-15,0-5 0 0,2 4-3 16,0-4-1-16,6-4-2 0,-1 4-1 0,4-5-1 15,-2 5-1-15,-1-5 0 0,1 5-2 16,-1 0 1-16,-2 0-2 0,0 0 1 16,-5 0-3-16,0 6-3 0,-5-2-9 15,3 0-107-15,-2-4-99 0,1 0-261 16</inkml:trace>
  <inkml:trace contextRef="#ctx0" brushRef="#br0" timeOffset="73128.45">22988 15895 389 0,'0'-7'90'16,"0"0"2"-16,6 2-59 0,1-3-9 16,0 2-4-16,3 0-1 0,0 0-2 15,2 1-1-15,1 1-2 0,4 4-2 16,-2-5-3-16,5 5-2 0,3-6-1 16,0 6-3-16,1 0 0 0,2 0-1 0,-1 0-1 15,-2 6 0-15,1-6 0 0,-5 7 0 16,-4-7 0-16,1 9 0 0,-2 1-1 15,-5 0 1-15,-2 0 0 0,0 2-1 16,-1 0 1-16,-1 2 0 0,-1-1-1 16,-4-1 0-16,0 2 0 0,0 1 0 15,0 2 0-15,-9 2 0 0,1 0-1 16,1 0 1-16,-4 1-1 0,-3-1-1 16,1-1 1-16,-3-2-1 0,-2-1 1 15,-1 0-1-15,-1-1 1 0,0 0 1 0,1-5-1 16,1 3 1-16,2-1 1 0,4-2-1 15,0-1 0-15,4-3 1 0,1 0-1 16,3-1 0-16,4-4 1 0,-5 0-1 16,5 3 1-16,0-3 0 0,6 0 0 15,0 0 1-15,4 0-1 0,0 0 1 16,3-3 0-16,-1 3 1 0,6 0 0 16,-2 0 1-16,0 0 1 0,0-4 2 15,1 4 0-15,-2 0 1 0,-2 0-1 0,4-3-1 16,-3 3 0-16,0 0-1 0,-3 0-2 15,-2-4 0-15,3 4-1 0,-4-5-1 16,2 5 0-16,-2-6-2 0,0 6-6 16,4-5-9-16,0 1-104 0,-3-3-99 15,7 2-256-15</inkml:trace>
  <inkml:trace contextRef="#ctx0" brushRef="#br0" timeOffset="73904.23">23776 15691 441 0,'0'0'94'15,"5"0"1"-15,1-4-75 0,0 4-7 16,2 0-2-16,3 0 0 0,2-4-1 16,1 4 2-16,4 0-1 0,-2 0-2 15,4 0-1-15,-1-5-2 0,0 5-1 0,4-4-2 16,-3 4-1-16,0 0 0 0,-1-4 0 15,-2 4-1-15,5 0 0 0,-5 0 0 16,0 0 0-16,-2 0 0 0,-2 0 0 16,3 0 0-16,-7 4-1 0,2-4 1 15,-4 6-1-15,0-3 1 0,-1 2 0 16,0 2-1-16,-3-2 0 0,-3 4 1 16,5-1-1-16,-5 1 1 0,0-1 0 0,0 2 0 15,0 2 1-15,-5 1 0 0,5-1 0 16,-4 1 0-16,4-1 0 0,0 2 0 15,-4 2 0-15,4-2 0 0,0 2-1 16,0-1 0-16,0 4 0 0,0 1 1 16,0 1-1-16,0 0 1 0,4 0 0 15,-4-1 0-15,0 2 0 0,4-3 0 16,-4 0 0-16,0 0 0 0,4-1 0 16,-4-2-1-16,0-1 0 0,2-1 0 15,-2-2 0-15,0-1 0 0,5 0-1 16,-5-2 1-16,0 1-1 0,0-2 1 15,0-1 0-15,0 0-1 0,0 0 1 0,-5-1 0 16,5-1-1-16,-6-1 1 0,2 1 0 16,0-1 0-16,-1-4 0 0,2 6-1 15,-3-6 2-15,0 6-1 0,-1-3 2 16,0-3 0-16,1 7 2 0,-1-4 1 16,-4-3 0-16,3 7 2 0,-3-7 0 15,2 4 0-15,-3-4-1 0,0 0 0 0,-2 0-1 16,1 0 1-16,-1 0-1 15,1 0 0-15,0 0-1 0,1-4 0 0,1 4-1 16,2 0-1-16,3 0 0 0,1 0-2 16,5-2 0-16,-3 2-5 0,3 0-8 15,0-5-7-15,3 5-11 0,3-6-103 16,6 2-106-16,2 1-256 0</inkml:trace>
  <inkml:trace contextRef="#ctx0" brushRef="#br0" timeOffset="74384.5">24771 16013 442 0,'0'0'104'0,"-3"0"2"16,3 0-52-16,0 0-34 0,0-3-3 16,3 3-3-16,1-5 0 0,3 1-2 15,2-2 1-15,2 2-2 0,2-1-2 16,1 0-1-16,4 0 0 0,-3 0-3 16,2 2 0-16,-2 3-2 0,2-5-1 15,-2 1 0-15,3 4 0 0,-3-4-1 16,5 4 0-16,-2-3 1 0,1 3-1 15,0 0 0-15,-4 0 0 0,2 0 0 0,-2 0 0 16,-1 0 0-16,-1 0-3 0,-1-3-3 16,0 3-6-16,-3-6-16 0,2 6-96 15,-4-6-100-15,-5 6-247 0</inkml:trace>
  <inkml:trace contextRef="#ctx0" brushRef="#br0" timeOffset="74654.34">24777 16179 400 0,'5'0'99'15,"1"4"3"-15,1-4-31 0,1 4-50 16,4-4-4-16,2 4 0 0,-1-4-1 0,5 4-1 15,-4-4-4-15,5 4-1 0,0-4-3 16,-1 5-1-16,3-5-1 0,0 0-1 16,2 4-2-16,0-4-2 0,3 0-7 15,0 0-11-15,0 0-97 0,1-4-95 16,-2 0-243-16</inkml:trace>
  <inkml:trace contextRef="#ctx0" brushRef="#br0" timeOffset="75290.2">25408 16076 395 0,'-3'12'92'0,"3"1"3"16,0-2-60-16,0 0-10 0,0-1-5 0,0 1-1 15,4-2-1-15,2 1-1 0,0 1-2 16,1-2-1-16,-1-1-2 0,1 2-2 16,3 0 0-16,0-1-2 0,1-1-1 15,-3 1-1-15,5-2-1 0,-1 0 0 16,1 0 0-16,-1 1-1 0,1 0 0 16,1 1-1-16,0-2 0 0,4 1 0 15,0 0-1-15,-2-2 0 0,2 0 0 16,-3-6 0-16,5 6 0 0,-2-6-1 15,2 0 1-15,0 0-1 0,-1 0 0 0,1 0 0 16,-1-6 1-16,-2 3-1 0,-1-4 0 16,-3 0-1-16,4 0 1 0,-5-4 0 15,-3 2 0-15,3-1 0 0,-3 0-1 16,1 0 1-16,-1 3 0 0,-3-2-1 16,1 0 0-16,-1 1-1 0,1-2 0 15,-2 3 0-15,-3-4-1 0,-2 2-1 16,0-3 1-16,0 1-1 0,0 0 0 0,-2-1 1 15,-4-3 0-15,-1 3 0 0,0-3 1 16,0-1 0-16,0 2 0 0,-3-4 0 16,3 5 1-16,0-1-1 0,-1 1-1 15,-3 1 1-15,5-1-1 0,-2 3 0 16,-4-1 0-16,4 2 0 0,-3 0 1 16,-2 2-1-16,4 0 2 0,-8 2-1 15,4-2 1-15,-2 3-1 0,-3-2 1 0,-1 1 0 16,4 0 0-16,-5 3 0 15,1 2 0-15,0-5-1 0,0 5 1 0,0 0 1 16,0 5-2-16,2-3 1 0,1 3 0 16,1 1 0-16,2 1 0 0,0-1-1 15,-1 7 1-15,2 2 0 0,0 1 0 16,0 7-1-16,4 1-8 0,0 2-107 16,3 3-98-16,5-1-257 0</inkml:trace>
  <inkml:trace contextRef="#ctx0" brushRef="#br1" timeOffset="84150.74">14119 16319 373 0,'0'0'93'0,"0"0"3"0,0-3-48 16,0 3-21-16,0 0-8 0,0 0-5 15,3 3-3-15,-3-3-4 0,0 5-1 16,5 0-1-16,-5 0 0 0,5 5 1 15,-5 0 0-15,3 1-1 0,-3 4-1 16,4 1 0-16,-4 0 0 0,5 0-1 0,-5-1 0 16,4-2-1-16,-4 0 1 0,4 1-1 15,-4-2 0-15,8-1 0 0,-3 1 0 16,-2-3 1-16,2 1 0 0,2-2 0 16,-3-2 0-16,5 0 0 0,-4-1 0 15,3-5 0-15,1 4 0 0,0-4 0 16,0 0-1-16,3 0 0 0,1 0 0 0,-2 0-1 15,4 0 0-15,-2-3 0 0,7 3-1 16,-4 0 1-16,4 3-1 0,-1 1 1 16,3 0-1-16,-1 0 0 0,1-1 1 15,0 2-1-15,4-2 1 0,-2-3-1 16,3 0 1-16,-1 5-1 0,0-5 1 16,-1 5 0-16,0-5 0 0,-2 3 0 15,0-3 0-15,-1 0 0 0,1 0 1 16,0 0-1-16,1 0 0 0,1 0 1 0,-2 0-1 15,0 0 0-15,0 0 0 16,1 5 0-16,-3-5 0 0,3 5 0 0,-2-5 0 16,2 3 0-16,0-3 1 0,-1 0-1 15,3 5 1-15,-2-5 0 0,1 0 0 16,-3 0 0-16,3 0 1 0,0 0 0 16,0-5 0-16,-1 5 0 0,1-6 0 15,-3 0-1-15,2 3 1 0,-1-2-2 16,-3 3 1-16,2 2-1 0,-4 0 0 0,0 0 1 15,1 0-1-15,-3-4 0 0,2 4 0 16,0 0 1-16,-1 0-1 0,2-3 0 16,-2 3 0-16,2 0 0 0,0 0 0 15,-2 0 0-15,3 0-1 0,-2 0 1 16,2 0 0-16,-2 0-1 0,-3 0 1 16,3 0-1-16,-4 0 0 0,2 0 1 15,-3 0-1-15,0 0 0 0,-2 0 0 16,1 0 1-16,0 3-1 0,0-3 0 15,1 0 0-15,-3 0 0 0,0 0 1 16,3 0-1-16,-4 0 1 0,1 0-1 0,-2 0 1 16,-2 0-1-16,2 0 1 0,-4 0-1 15,-1-3 1-15,1 3 0 0,-4-5 1 16,0-1-1-16,0 0 1 0,0-1 1 16,-4-3 0-16,1-2 1 0,-3 2 2 15,0-4 0-15,-1 1 1 0,-1-1 0 16,2 1 0-16,0 0 1 0,0 1-2 15,2 1-1-15,-1 0 0 0,0 1-1 16,5-2 0-16,-6 1-1 0,6 2 0 0,-4-1 0 16,4 3-1-16,0 1-3 0,-4 3-7 15,4 3-9-15,0-5-37 0,0 5-84 16,0 0-107-16,4 0-256 0</inkml:trace>
  <inkml:trace contextRef="#ctx0" brushRef="#br1" timeOffset="85216.79">16298 16411 392 0,'0'0'100'0,"0"-7"3"0,0 7-41 16,0-4-28-16,0 4-9 0,0 0-5 0,0 0-4 16,0 0-4-16,0 0-4 0,0 0-2 15,0 0-3-15,0 4-3 0,0 1 0 16,0 2 0-16,0 0-1 0,5 3 1 16,-5 1 1-16,4 0 0 0,-4 2-1 15,5 1 1-15,-5-1 0 0,7 3 0 16,-7-1 0-16,6-1 0 0,-6-2 0 15,3 0 0-15,1 1 0 0,1-4 0 16,-2-1 1-16,3-1-1 0,-2-2 1 0,3 2 0 16,-2-3 1-16,1 0 0 0,-2-4 0 15,2 0 1-15,0 0-1 0,0 0 2 16,0-4-1-16,-1 4 0 0,-1-5 0 16,3 5-1-16,-3 0 1 0,-1 0-2 15,-3 0 0-15,4 0 0 0,1 0-1 16,0 0 0-16,-1 0 0 0,1 0 0 15,0 0-1-15,1-3 1 0,1 3 0 16,0 0-1-16,3-4 0 0,-3 4 1 0,3 0-1 16,1 0 1-16,-2 0-1 0,3 0 0 15,1 0 1-15,-1 0-1 0,2 0 0 16,-1 0 1-16,3 5-1 0,-5-5 0 16,5 5 0-16,-1-5 1 0,-2 6-1 15,2-3 0-15,-1 2 0 0,-3-5 1 16,1 4-1-16,1 0 0 0,-1 0 0 15,-3-4 0-15,4 4 0 0,-1-4 1 16,1 0-1-16,-1 4 0 0,-1-4 0 16,2 0 0-16,-2 0 1 0,2 0-1 0,-2 0 0 15,-1 0 1-15,2-5-1 0,-2 5 0 16,-1-5 1-16,0 5-1 0,0-5 1 16,-2 5-1-16,-2-5 1 0,-1 5-1 15,-4-3 0-15,7 3 1 0,-7-5 2 16,3 1 0-16,-3-1 2 0,0 0 0 15,0-2 2-15,0-2 1 0,0 1-1 16,0-2 1-16,0-1-1 0,-5-2-1 0,5 1 1 16,-5 0-1-16,5 0 0 0,-6-2 1 15,3 1 0-15,-3-1 0 0,0 2 1 16,-1 1 0-16,0 1 0 0,1 2-1 16,0-2-1-16,0 5 0 0,2 1-2 15,4 0-2-15,-5 4-4 0,5-4-9 16,0 4-8-16,-3 0-10 0,3 4-86 15,0-4-30-15,0 8-98 0,0-4-204 16</inkml:trace>
  <inkml:trace contextRef="#ctx0" brushRef="#br1" timeOffset="87389.25">17253 16561 349 0,'0'-5'89'0,"-4"1"4"0,4 4-44 16,0-6-14-16,0 6-7 0,0-4-6 0,0 4-4 15,0 0-4-15,0 0-5 0,0 4-3 16,0-1-3-16,0 4-2 0,0 0-2 16,4 0 1-16,-4 4 0 0,5-2 0 15,-5 1 2-15,4 0 0 0,-1-2 0 16,1 1 1-16,0 0 0 0,0-1 0 15,0 0 0-15,1-2 1 0,2 1 0 16,-1 1 0-16,0-4 1 0,1 3-1 16,1-3 1-16,1 0 0 0,-2 0-1 0,3-1 0 15,3 2 0-15,-1-5-1 0,1 4 0 16,1-4 0-16,2 0 0 0,-3 4 0 16,4-4 0-16,-2 0 0 0,2 0 0 15,-1 0 0-15,2 0 0 0,-2 0 0 16,2 0 0-16,0 0-1 0,-1 0 0 15,0 0-1-15,0 0 0 0,-1 0 0 16,-1 4 0-16,0-4-1 0,-2 0 0 16,0 4 1-16,0-4-1 0,-1 4 0 15,1-4 1-15,-1 0 0 0,2 4-1 0,-2-4 1 16,3 0 0-16,0 0 0 0,2 0-1 16,-1-4 1-16,2 4-1 0,2-4 1 15,0 4-1-15,-2-4 1 0,1 4-1 16,0 0 1-16,1 0 0 0,-2 0 0 15,1 0 1-15,1 4-1 0,1-4 1 16,4 0 0-16,0 0 0 0,-2 0 0 16,4 0-1-16,-1 0 0 0,0 4 0 15,-2-4 0-15,0 0-1 0,0 0 1 0,-3 0-1 16,1 0 1-16,0-4-1 0,1 4 1 16,1-6-1-16,0 6 1 0,-2 0-1 15,0-3 1-15,2 3-1 0,2 0 1 16,-4 0 0-16,4 0 0 0,0 0-1 15,4 0 1-15,-3 3-1 0,0-3 1 16,3 5 0-16,-2-5-1 0,-1 0 1 16,1 4 0-16,1-4-1 0,-2 0 1 0,0 0 0 15,3-4-1-15,-2 4 1 0,3 0 1 16,-1-5 0-16,0 5 0 0,2 0 0 16,-1 0 1-16,1 0-1 0,-1 5 1 15,1-5-1-15,-2 0-1 0,-1 2 1 16,1-2-1-16,0 0-1 0,-2 0 1 15,1 0 0-15,1-5-1 0,-1 1 0 16,1 4 1-16,0-4-1 0,-1 4 0 16,2 0 1-16,0 0-1 0,0 0 0 0,0 0 1 15,1 4-1-15,1-4 0 0,-1 4 0 16,-2-4 0-16,-1 0 0 0,1 0 0 16,-2 0 1-16,0 0-1 0,1 0 0 15,-2-4 0-15,1 4 0 0,2 0 0 16,1 0 0-16,1 0 1 0,3 0-1 15,-1 4 1-15,3-1-1 0,0-3 1 16,-2 5-1-16,0-5 1 0,2 0-1 16,-4 0 0-16,0 0 1 0,-1-4-1 15,1 0 0-15,-1 4 0 0,1-4 0 0,-1 4 0 16,1 0 1-16,3 0-1 0,-1 0 0 16,0 0 0-16,1 4 0 0,-1-4 0 15,0 0 1-15,0 0-1 0,0 0 0 16,1 0 0-16,-3-4 0 0,3 4 0 15,-1-5 1-15,-2 5-1 0,3 0 0 16,0 0 0-16,-3 0 0 0,3 0 1 16,-2 4-1-16,-1-4 0 0,0 0 0 0,-1 0 0 15,1 0 0-15,-2 0 0 0,0-7 1 16,1 4-1-16,2-1 0 0,-5 4 0 16,5-5 0-16,-3 5 0 0,4 0 0 15,-1-4 0-15,0 4 0 0,-1 0 0 16,3 0 0-16,-4 0 0 0,1 0 0 15,0 0 0-15,-5 0 0 0,5 0 0 16,-3-4 0-16,1 0 0 0,0 4 1 16,0 0-1-16,2 0 0 0,-1-4 0 0,1 4 0 15,4 0 0-15,-3 0 0 0,5 4 0 16,-2-4 0-16,-2 0 0 0,-2 0 0 16,0 0 0-16,2 0 0 0,-6 0 0 15,2-6 0-15,2 6 0 0,-1 0 0 16,3 0 1-16,2 0-1 0,-3 0 0 15,4 0 0-15,0 4 0 0,-3-4 0 16,4 0 0-16,-6 0 0 0,3 0 1 16,-2 0-1-16,-1 0 0 0,0 0 0 15,-1 0 0-15,1-3 0 0,1 3 0 0,1 0 0 16,-1 0 0-16,3 0 0 0,-2 0 0 16,2 0 0-16,-2 0 0 0,2 0 1 15,-2 0-1-15,1 0 0 0,-2 0 0 16,-1 0 1-16,0 0-1 0,5 0 0 15,-6 0 0-15,0 0 0 0,0 0 0 16,1 0 0-16,1 0 0 0,0 0 0 16,1 3 0-16,-1-3 0 0,1 0 0 15,-2 6 0-15,-1-6 0 0,0 0 0 0,-5 0 1 16,4-4-1-16,-3 4-1 0,2 0 2 16,-4 0-1-16,1 0 0 0,-1 0 0 15,5 5 0-15,-4-5 0 0,0 0 0 16,-1 0 0-16,0 0 0 0,0 3 0 15,-1-3 0-15,-1 4 1 0,-3-4-1 16,0 0 0-16,-2 0 0 0,-1 0 0 16,-3 0 0-16,-1 0 0 0,-1 0 0 15,3 0 0-15,-6 0 0 0,2-4 0 0,0 4 0 16,-4 0 0-16,-1 0 0 0,3 0 0 16,-7 0 0-16,2 0 0 0,-5 0 1 15,4 0-1-15,-4 0 1 16,0 0 2-16,0 0 1 0,0 0 1 0,0-3 0 15,0 3 0-15,0-5 1 0,0 5-1 16,-4-6 0-16,4 1-2 0,-5 1 1 16,5 0-1-16,-2-1 0 0,2-1-1 15,-6 1 1-15,6 1-1 0,-6-1 0 0,6 0 0 16,-3 0 1-16,3 0 1 0,-4-1 1 16,4 1 0-16,0 0 2 0,-5 0 0 15,5 0 0-15,0 0 0 0,-2 1 1 16,2-1 1-16,-5-1 0 0,5 0 1 15,-2 0-1-15,2 1 0 0,-5-1-2 16,5 0-1-16,-3 0-4 0,3 1-7 16,0 1-11-16,-4 0-13 0,4 4-110 15,0-7-17-15,0 2-106 0,0 1-217 16</inkml:trace>
  <inkml:trace contextRef="#ctx0" brushRef="#br1" timeOffset="88192.04">24804 16264 245 0,'-7'0'80'0,"0"0"7"0,0 0-8 16,1 0-26-16,3 0-3 0,3 0-4 15,-5 0-6-15,5 0-7 0,0 0-5 0,0 0-5 16,0 0-6-16,0 0-5 16,6 0-2-16,-4 0-4 0,4 0-2 0,5 0 0 15,-2 0-1-15,3 0 0 0,2 0 0 16,2 0 0-16,-1 0 1 0,-1 0-1 15,5 0 2-15,-1 0-1 0,-2 0 0 16,4 0 0-16,3 0 0 0,-2 0-1 16,0 0 0-16,4 0 0 0,-1 0 0 15,-4 0-1-15,1 5 0 0,-1-5 0 16,-3 0-1-16,-1 0 0 0,-3 2 0 0,0-2-1 16,-6 0-3-16,2 0-6 0,-6 4-7 15,1-4-67-15,-4 0-42 0,0-4-93 16,-10 4-206-16</inkml:trace>
  <inkml:trace contextRef="#ctx0" brushRef="#br1" timeOffset="88583.43">24791 16024 388 0,'-2'0'99'15,"2"0"4"-15,0 0-51 0,-6 0-20 16,6 0-8-16,0 0-6 0,6 0-5 15,-4 0-4-15,4 0-2 0,0 0-1 16,4 0 1-16,0 0 2 0,2 0 0 16,2 0 1-16,-1 0 0 0,6 3-1 15,-2-3 0-15,3 0-2 0,1 0-1 16,-2-5 0-16,1 1-2 0,-1 4-1 0,0-5 0 16,0 5 0-16,-6 0-1 0,1 0 0 15,-2 4-1-15,0-1 0 0,-2-3-5 16,1 9-11-16,-2-9-107 0,3 0-101 15,-5 0-265-15</inkml:trace>
  <inkml:trace contextRef="#ctx0" brushRef="#br1" timeOffset="90152.43">14125 17041 433 0,'0'-5'102'0,"-4"0"3"0,4 5-62 0,-3-5-16 16,3 5-6-16,0 0-5 0,0 0-4 16,0 0-3-16,-3 3-4 0,3 4-2 15,0 2-2-15,4 5-1 0,-4 1 1 16,6 5 1-16,-3 1 0 0,2 1 2 16,-1-1 1-16,-4 2 0 0,4-2 0 15,-4 3 2-15,0-2-1 0,0 0 1 0,0-1 0 16,0 0-1-16,0-2 0 0,3 1-2 15,-3-2 0-15,3-5 0 0,-3 0-1 16,5-2-1-16,-5-2 0 0,4-1 0 16,-4-4 0-16,0-4 0 0,4 6 0 15,-4-6 1-15,0 0-1 0,0 0 2 16,0 0-1-16,0-7 1 0,0 4-1 16,0-6-1-16,0-1 0 0,0 0 0 0,0-5-2 15,5 2 1-15,0-3 0 0,2-3-1 16,2 3 0-16,2-2 0 0,1 1 0 15,5 0 0-15,-1-2 0 0,1 4 0 16,2-1 0-16,3 3 0 0,-1 1 0 16,0 3 0-16,-1 1 0 0,-2 3 0 15,0 1 0-15,-1 4 0 0,-3 0-1 16,-2 0 1-16,-2 0-1 0,-2 0 0 16,0 7 0-16,-4-2 0 0,-4 2 1 15,0 0-1-15,-4 2 0 0,-3 1 1 0,-2-2 1 16,-2 3 0-16,-5-1 0 0,0-1-1 15,-4 0 2-15,3 0-2 0,-1-2 1 16,1-1 0-16,2 1 0 0,0-2-1 16,4 1 1-16,4-3 0 0,0-3-1 15,3 5 0-15,4-5 0 0,-4 0 0 16,4 4-1-16,0-4 0 0,0 3 0 16,4 2 1-16,3-3-1 0,-3 3 0 15,3 2 1-15,1-1 0 0,1 1 0 0,2 0 0 16,0 2 1-16,2-1 0 0,-1-1 0 15,-2 2 1-15,3-1-1 0,-3-2 1 16,1 1-1-16,0-3 1 0,0-4-1 16,1 5-2-16,-2-5-3 0,2 0-6 15,2 0-6-15,-2-5-10 0,2-2-104 16,-3-1-102-16,3-1-253 0</inkml:trace>
  <inkml:trace contextRef="#ctx0" brushRef="#br1" timeOffset="90343.93">14605 17327 528 0,'0'0'117'16,"0"0"1"-16,0 0-85 0,0 0-17 16,0 0-5-16,0 0-2 0,4 0 0 15,0 0-1-15,2 0-1 0,1 0 1 16,0 0-2-16,2 0 0 0,2 0-1 16,0 0-1-16,1 4-1 0,0-4-1 15,0 3 0-15,2-3 0 0,-1 0-2 0,3 0-2 16,-2 0-6-16,2 0-6 0,0 0-11 15,0 0-103-15,0-3-103 0,0 3-255 16</inkml:trace>
  <inkml:trace contextRef="#ctx0" brushRef="#br1" timeOffset="90723.25">15036 17323 401 0,'0'0'103'15,"3"0"4"-15,-3 0-21 0,5 0-58 16,0-4-5-16,0-3-2 0,-1-1 0 16,1 0-3-16,3-3-3 0,-1-1-3 15,2 0-4-15,-1-1-1 0,1 1-3 16,0 0 0-16,-1 1-2 0,0 0-1 16,0 3 1-16,-2 0-2 0,-2 0 1 15,1 1 0-15,-5 2 0 0,2 5-1 0,-2-4 0 16,0 4 0-16,5 0 0 0,-5 0 0 15,0 7-1-15,3-3 1 0,-3 2 0 16,5 3 0-16,-5 1 0 0,5 2 0 16,-2 0 1-16,-3 0 0 0,5 2 0 15,-5 2 0-15,5-2 1 0,-5 3-1 16,3-1 2-16,-3 0-1 0,4 2 0 16,-4-1 0-16,4 0 0 0,-4-2-1 15,0 2 1-15,4-5-1 0,-4 2 0 0,0-2-1 16,0-4-3-16,0 0-5 0,0-3-6 15,5-1-9-15,-5-4-104 16,0 0-103-16,6-5-253 0</inkml:trace>
  <inkml:trace contextRef="#ctx0" brushRef="#br1" timeOffset="90956.18">15351 17290 484 0,'7'0'107'16,"2"-5"3"-16,2 5-83 0,2-3-7 16,6-2 1-16,-3 5-1 0,4-4-1 15,1 4-2-15,2-4-4 0,1 0-2 16,2 4-3-16,-2 0-1 0,4-4-2 16,-5 4-2-16,2 0-1 0,-2 0-2 15,-3-3-3-15,-3 3-4 0,-3 0-8 16,-2 0-14-16,-6 0-97 0,-6 0-98 0,0 7-246 15</inkml:trace>
  <inkml:trace contextRef="#ctx0" brushRef="#br1" timeOffset="91157.31">15421 17391 500 0,'0'0'105'0,"0"0"0"16,0 0-87-16,0 3-5 0,5-3 0 15,1 4 0-15,4-4 2 0,0 5 0 16,3-5 0-16,3 5-2 0,1-2-4 16,1-3-2-16,2 9-3 0,-1-6-3 15,3 0-5-15,0-3-7 0,1 4-37 16,-3-4-73-16,4 0-95 0,0-7-230 16</inkml:trace>
  <inkml:trace contextRef="#ctx0" brushRef="#br1" timeOffset="91610.02">16036 17296 412 0,'-11'8'96'16,"1"2"2"-16,0-4-60 0,3 3-14 0,1-2-6 15,3 0-3-15,-1-2-2 0,4 5-1 16,0-2-1-16,0 0-2 0,6 1-2 16,-2 2 0-16,1-3-1 0,3 1-1 15,2 2-1-15,-3-3 0 0,2 2-1 16,3 2 0-16,2-3 0 0,0 1-1 16,-2 0 1-16,3 0-1 0,1 0 1 15,-3-4-1-15,5-3 0 0,-1 0 0 16,-4-3 0-16,2 0 0 0,-1-6-1 15,0-1 1-15,1 2-1 0,-4-4 1 0,4-1-1 16,-2-1 1-16,-3-2-1 16,2-1 0-16,-2-1 0 0,-5 0 0 0,4-4-1 15,-5 4 0-15,1-2-1 0,-5-1 1 16,0-1-1-16,0 3 1 0,0-1-1 16,-6 3 1-16,-4-3 1 0,1 5 1 15,-5-3 1-15,0 7 1 0,-1-1 1 16,-4 2 0-16,-3 2 0 0,1 2-1 0,-4 3-1 15,1 0-1-15,-4 8-7 0,0 2-9 16,-2 4-108-16,2 5-101 0,1 3-265 16</inkml:trace>
  <inkml:trace contextRef="#ctx0" brushRef="#br1" timeOffset="93320.56">14158 17779 230 0,'0'0'74'0,"6"0"8"16,-3 0-10-16,3 0-21 0,1 0-3 15,0 0-2-15,3 4-7 0,-1-4-7 16,3-4-5-16,0 1-6 0,0-2-4 15,2-2-4-15,-1-1-3 0,2-2-2 16,-1-2-2-16,2 0-1 0,-3-1-2 16,-1 1 0-16,-1-3-1 0,-1 0-1 0,-2 0 1 15,-4 1-1-15,-4 0 0 0,0 1 1 16,0 1-1-16,0-1 0 0,-6 3 0 16,2 2 0-16,-2 3-1 0,0 5 0 15,0 0 0-15,0 3 0 0,0 6 0 16,0 4 0-16,-1 3 0 0,0 4 0 15,-1 1 0-15,1 1 0 0,1 2 0 16,-1-1 0-16,0-2 0 0,1 0 0 0,2-4 0 16,-1 1 0-16,5 2 1 0,-4-2-1 15,4 2 1-15,-5 1 0 0,5 0-1 16,0 3 1-16,0-4 0 0,0-1 0 16,5-2-1-16,-5-2 1 0,6-3 0 15,-3-2-1-15,-3-3 2 0,4-2-1 16,-4-5 1-16,4 0-1 0,-4 0 1 15,5-10 0-15,-5-1 0 0,8-2 0 16,-3-3-1-16,0-3 0 0,4-3 0 16,1 1-1-16,0-3 1 0,1 1-1 0,3 2 0 15,-1 1-1-15,1 0 1 0,1 3-1 16,0 0 1-16,-1 5-1 0,0 0 0 16,-1 3 1-16,-1-1-1 0,1 5 1 15,-3 1 0-15,1 4-1 0,-2 0 1 16,0 0-1-16,-1 0 0 0,1 6 1 15,-2-1-1-15,-1 0 1 0,-2 0-1 16,-4 0 1-16,3-1-1 0,-3 1 1 0,-3-2-1 16,-3 1 1-16,-1-1 0 0,-4 2 0 15,1-3 0-15,-4 3 0 0,-1-2 0 16,0 1-1-16,-2 1 1 0,4-2 0 16,-3 2 0-16,4-1 0 0,1-1 0 15,-1-3 0-15,5 6 0 0,-3 1 0 16,4 1-1-16,2-3 1 0,0 2 0 15,4 1-1-15,0-3 0 0,0 4 1 0,4-4-1 16,2 1 1-16,1 2-1 16,0-1 1-16,-1 0 0 0,3 3 1 0,2-2-1 15,-2 0 1-15,1-1 1 0,4 3 0 16,-2-4-1-16,4-1 1 0,0 0 1 16,-1-2-2-16,3 2 1 0,-1-5-4 15,-1 0-4-15,3 0-11 0,-2-5-101 16,-1 2-97-16,0-3-250 0</inkml:trace>
  <inkml:trace contextRef="#ctx0" brushRef="#br1" timeOffset="93542">14746 17851 477 0,'0'0'100'16,"4"0"2"-16,1 0-85 0,2 0-6 15,1-4-1-15,-1 4 1 0,7 0 0 16,-2 0 0-16,2-8 0 0,0 2-3 16,2 2-2-16,0-1-2 0,-2 1-1 0,1 0 0 15,-2 4-2-15,0 0-2 0,0 6-4 16,-3-1-8-16,1 1-54 0,-2 0-46 16,-3-6-84-16,0 0-193 0</inkml:trace>
  <inkml:trace contextRef="#ctx0" brushRef="#br1" timeOffset="93788.34">14749 17947 406 0,'0'0'96'16,"3"0"4"-16,1 0-44 0,2 0-32 15,2 0-3-15,3-5 0 0,-1 1 0 0,4-3-2 16,3 3-5-16,1-1-4 16,-2-1-3-16,2 4-3 0,-5 2-1 0,8 0 0 15,-3-4-3-15,-3 4-5 0,1 0-6 16,0 5-68-16,0-5-36 0,1 6-85 16,-4-6-195-16</inkml:trace>
  <inkml:trace contextRef="#ctx0" brushRef="#br1" timeOffset="94251.05">15330 17936 470 0,'0'0'106'15,"0"-5"4"-15,5 2-74 0,-5-2-16 16,5-2-4-16,-1-2-2 0,1-2-2 15,1 0-2-15,0 1-3 0,3-4-2 16,-3-1-1-16,4 1-1 0,-5 2-1 0,3 2 0 16,-2-2-1-16,-1 0 0 15,1 5 0-15,-2 1 0 0,-1-1-1 0,3 2 1 16,-2 0-1-16,0 1 1 0,1-1-1 16,-2 5 0-16,1-3 0 0,-1 3 0 15,-3 0-1-15,6 0 1 0,-6 0 0 16,7 5-1-16,-3-2 1 0,0 2 0 15,0 2 0-15,-4-2 0 0,5 3 0 0,-1-2 0 16,0 1 0-16,0 6 0 0,0-1 0 16,0-3 0-16,1 7-1 0,-2 0 1 15,1 0 0-15,0 2 0 0,0-4 0 16,0 1 0-16,0 2 1 0,-2 0 0 16,-2-3 2-16,8 1-1 0,-8-1 1 15,4-2 0-15,-4-1 1 0,3-1-1 16,-3-2 1-16,0-1-2 0,5-2 1 15,-5 0-1-15,0-5 0 0,0 6-1 16,0-6 1-16,0 4-2 0,0-4-4 0,0 0-10 16,0 2-109-16,3-2-101 0,-3-5-267 15</inkml:trace>
  <inkml:trace contextRef="#ctx0" brushRef="#br1" timeOffset="95747.12">16852 16774 295 0,'0'0'88'0,"0"0"2"0,0-3-15 15,0 3-30-15,0-4-10 0,0 4-8 16,-4 0-7-16,4-4-3 0,0 4-4 16,0 0-2-16,0 0-4 0,0 5-3 15,0 1-2-15,0 1-1 0,4 0 0 16,-4 3-1-16,5-2 1 0,0 2 0 15,1 0-1-15,2 1 1 0,0-2 0 16,2 2-1-16,2 1 1 0,-1 2-1 16,3 1 1-16,2 0 0 0,0 1-1 15,-1 0 1-15,4 2-1 0,1-3 1 0,2 3 0 16,1-1-1-16,0 1 1 0,1-1-1 16,-1 2 1-16,3-3 0 0,-1 2-1 15,-4-4 1-15,3 1-1 0,-3-3 1 16,-1 0 0-16,2 0-1 0,-1-2 1 15,0-3-1-15,0 3 0 0,-1-3 1 16,0 2-1-16,0-1 0 0,2 1 0 16,1 1 1-16,-1-1-1 0,2 2 0 0,-1 1 1 15,3 0-1-15,1 0 0 0,-1 0 1 16,4 0-1-16,-2 0 1 0,-1-1-1 16,-1-2 1-16,2-2-1 0,-5-2 1 15,1-2-1-15,-2-3 1 0,0 4 0 16,-3-4 0-16,-1 0 0 0,0-4-1 15,-2 4 1-15,-5-4 0 0,0 0 0 16,-4-1 1-16,-5 0-1 0,-2 0 2 16,-2 1-1-16,-3-4 1 0,-6 1 0 15,1 0 0-15,-5-1 0 0,-1 1 0 0,-2-1 1 16,-2 1-1-16,2 0 1 0,1 3-1 16,-1 0 0-16,3 0 1 0,-3 4-2 15,3-6 1-15,2 6-1 0,-1-3 1 16,3 3-1-16,2 0 0 0,3-4 0 15,3 4 0-15,3 0-1 0,0 0 0 16,6 0-1-16,3 0 1 0,1 4 0 16,4-4-1-16,1 3 1 0,3-3 0 0,0 0-1 15,0 0 1-15,-2 0-1 0,2 0 1 16,-3 4-1-16,-1-4 0 0,-2 3 0 16,-1 1 0-16,-3 1 0 0,1 2 0 15,-5-1 0-15,1 5 0 0,-5-3 0 16,0 1 1-16,-3 3-1 0,-6-1 1 15,2 0 0-15,-3 1 0 0,0 0 0 16,0 0-1-16,2-2-6 0,2 5-14 16,4-6-100-16,2-1-98 0,6-1-255 15</inkml:trace>
  <inkml:trace contextRef="#ctx0" brushRef="#br1" timeOffset="96357.12">18342 17198 282 0,'0'7'77'0,"0"-2"6"0,-2 0-39 0,2 6-4 15,0-3 0-15,0 3-2 0,0 0-3 16,0 5-5-16,2-1-4 0,3 2-2 16,-5 3-4-16,7 1-2 0,-5 0-4 15,3 2-2-15,0-1-3 0,-1 2-2 16,-4 2-1-16,5 1-1 0,-1 1-1 0,-4 0 0 16,7-2-1-16,-7-1 0 0,2-4-1 15,-2-1 0-15,5-6 1 0,-5-2-1 16,0-3-1-16,0-1 0 0,0-5-3 15,0 1-2-15,0-4-5 0,3 0-12 16,1-5-98-16,-1-4-99 0,1 0-244 16</inkml:trace>
  <inkml:trace contextRef="#ctx0" brushRef="#br1" timeOffset="96719.9">18603 17416 301 0,'5'0'60'0,"-5"0"6"16,0 0-40-16,0 4-5 0,-6-4 1 16,1 8 3-16,-4 1 4 0,-2-1 5 15,-2 1-4-15,-3 3-7 0,-2 0-5 16,-1-1-2-16,-2 0-2 0,-3 1-3 0,3 0-1 16,-4-2-2-16,3 0-2 0,-1 0-1 15,4 0-1-15,3-1-1 0,4-2 0 16,2-3 1-16,2-4-2 0,8 4 1 15,-2-4 0-15,4 0 0 0,4-4-1 16,3 0 1-16,0 0-2 0,3 1 2 16,3 3-1-16,-1-3 0 0,5 3 2 15,-1 0 0-15,-3 6 2 0,3 0 0 16,-2 0 2-16,0 1 0 0,-2 0 0 0,0-1-1 16,-2 1-1-16,0-3 0 0,-1 1-2 15,-1 0-1-15,-3-1-1 0,4-1-2 16,-2 1-4-16,1 1-7 0,0-5-30 15,2 3-79-15,0-3-94 0,2 0-231 16</inkml:trace>
  <inkml:trace contextRef="#ctx0" brushRef="#br1" timeOffset="96955.45">18817 17502 483 0,'0'0'104'0,"0"0"3"16,0 0-87-16,0 0-5 0,0 0-3 16,6-4-1-16,1 4 0 0,2-3-2 15,2 3-1-15,2-5-1 0,4 5-1 0,-2-4 0 16,4 4 0-16,-3 0-2 16,-1 0-1-16,0 0 0 0,-1 5-1 0,-2-5-2 15,2 7-2-15,-2-3-6 0,1 2-25 16,-4-6-84-16,-1 4-94 0,-5-4-235 15</inkml:trace>
  <inkml:trace contextRef="#ctx0" brushRef="#br1" timeOffset="97168.88">18828 17651 448 0,'0'0'100'0,"7"0"3"16,1 0-75-16,1-3-9 0,2 3-3 16,4-5 0-16,1 5-2 0,2-5-3 15,0 5-4-15,-3 0-1 0,3 0-3 16,1 0-6-16,-1 0-17 0,2 0-90 0,-2 0-91 16,1 3-236-16</inkml:trace>
  <inkml:trace contextRef="#ctx0" brushRef="#br1" timeOffset="97607.93">19318 17596 339 0,'0'11'85'15,"0"1"4"-15,0-4-43 0,0 1-13 16,7 0-8-16,-2 0-4 0,-3-2-3 16,4 1 0-16,0 0-3 0,1-2-1 15,4 1-3-15,-3 0-1 0,-1 2-2 16,5-2-1-16,-1-2-1 0,0 0-2 16,1 2 1-16,0-3-2 0,2-1 0 0,0-3 0 15,2 4-1-15,-2-4 0 0,1 0 0 16,1 0 0-16,-1 0 0 0,-1 0-1 15,3-5 1-15,-3 2 0 0,1-3-1 16,-3-1-1-16,0 0-1 0,1-2-1 16,-2 0 0-16,-1-2-2 0,-3 1 0 15,-1-3 0-15,-6 0 0 0,0-4 2 16,0 0 0-16,-6-3 1 0,-4-1 1 0,-3-1 3 16,-4 0 2-16,2 3 1 0,-5 2 2 15,-1 2 0-15,-2 3 1 0,-2 4-1 16,1 4-2-16,-1 4-1 0,-4 4-2 15,7 4-1-15,-2 2-2 0,2 3-9 16,3 3-107-16,2 0-100 0,4 3-259 16</inkml:trace>
  <inkml:trace contextRef="#ctx0" brushRef="#br1" timeOffset="99034.62">21439 16815 339 0,'-8'0'83'0,"2"0"2"0,0 0-28 15,0 0-37-15,0 0-4 0,4 0 0 16,-2 0 0-16,4 0 0 0,-5 0 0 16,5 0-3-16,0 0-2 0,0 0-4 15,0 0-2-15,0 5-2 0,0-2-2 16,4 1 0-16,0 1 0 0,-1 1 0 16,2 1 0-16,3-1 1 0,2 1-1 0,3-1 1 15,1 1 0-15,1 1 0 0,5-1-1 16,3 0 1-16,0 0 0 0,2-2-1 15,3 2 1-15,2 1-1 0,1-1 0 16,1 0 0-16,-3 3 0 0,2-2 0 16,-4 1 0-16,0 0 0 0,3-1-1 15,-3 1 1-15,-1-1-1 0,1 1 1 16,0-5-1-16,2 4 1 0,-2 2 0 16,0-3-1-16,3 1 1 0,-2-1-1 0,3 1 1 15,-2-1 0-15,1 0-1 0,-2-3 1 16,-2 1-1-16,0-1 1 15,-5 0-1-15,-3 0 1 0,1-4-1 0,-5 0 0 16,-1 3 1-16,0-3-1 0,-2 0 0 16,-2 0 0-16,-1-3 0 0,-3 3 0 15,1-5-1-15,-1 1 0 0,-5-1 0 16,0-1-1-16,0 0-1 0,-6-1 1 16,0-1 0-16,-2 1 0 0,-4 0 1 0,0 0 0 15,0-1 1-15,-2 3 1 0,1 1 1 16,-2-1 1-16,1 2 1 0,-1-2 1 15,1 5 0-15,4-5-1 0,-1 5 0 16,3-4 0-16,2 4-3 0,2 0 1 16,4 0-2-16,0 0 0 0,5 4 1 15,1-1-1-15,2 1 0 0,4 1 0 16,0 0 1-16,0 0-1 0,2 3 1 16,0-1-1-16,0 1 0 0,-1 0 0 0,0-3 1 15,0 3-1-15,-1-3 0 0,2 2 0 16,-3-2 0-16,-2 1 0 0,-3-1 0 15,1 1 0-15,-7 1 0 0,4-2 2 16,-4 2 1-16,-5 0 2 0,-1 1 1 16,-1 1 2-16,-6 1-1 0,4 0 1 15,-7-1-2-15,3 3-1 0,-1-2-2 16,5 0-9-16,-2-1-111 0,2-1-99 16,-1 1-264-16</inkml:trace>
  <inkml:trace contextRef="#ctx0" brushRef="#br1" timeOffset="108895.71">23105 17181 382 0,'0'0'83'0,"0"0"1"0,0 0-60 0,0 0-10 15,0 2 0-15,0-2 2 0,5 0 3 16,-5 0 3-16,8 0 0 0,-3 5 0 16,2-5-3-16,0 0-4 0,4 0-3 0,-2-7-1 15,3 4-3-15,0-2-1 16,-3-2-2-16,2 0 0 0,-2-3-1 0,1-1-1 15,-2-1 0-15,-2-1-1 0,-1-2 0 16,-2-1 0-16,-3-1-1 16,0 2 1-16,0 1 0 0,-3-1 0 0,3 5 0 15,-7 1-1-15,7 3 1 0,-6 0-1 16,6 6-1-16,-4 0 1 0,4 0-1 16,-6 9 0-16,3 1 0 0,-1 4 0 15,-3 4 0-15,1 4 0 0,3 2 0 16,-3 0 1-16,1 0-1 0,-1-2 1 15,3 0 0-15,-1-1 0 0,-1 0 1 0,5-1 0 16,-2 2-1-16,2 0 1 0,0 0 0 16,0 2-1-16,0-3 0 0,2 3 1 15,3-2-1-15,-1 0-1 0,-1-2 1 16,2-1 0-16,-2-1 0 0,-3-2-1 16,4-1 1-16,-4-4-1 0,0-3 1 15,0-2 0-15,0-2 0 0,0-4 1 16,0 4 1-16,0-4 0 0,0-4 0 0,0-1 0 15,0-3-1-15,2-4 1 0,-2-2-1 16,6 0-1-16,-1-4-1 16,2 1 0-16,-1 0-1 0,2-1 0 0,-1 0-1 15,5 1 0-15,-4 1-1 0,4-2-1 16,5 0 1-16,-3-1 0 0,1 2 1 16,1 1-1-16,-1 2 2 0,-1-1 0 15,0 5 0-15,-2 3 0 0,1-1 1 16,-2 2 0-16,-2 3 0 0,3 3-1 0,-4 0 1 15,-2 0 0-15,1 0-1 0,0 0 1 16,-1 5 0-16,-1-1 0 0,-3 1-1 16,-2 1 1-16,0 1-1 0,0-1 1 15,0 3 0-15,-7 1-1 0,1 2 1 16,-2-1 0-16,-1 1 0 0,-2 1 0 16,-3-1 0-16,1 0 0 0,-4-4 0 15,3 0 0-15,-5-1 0 0,4-1-1 16,-3-2 0-16,-1 1 0 0,3-5 0 15,-1 5 0-15,4-5 0 0,0 3 0 0,4-3 0 16,2 0 1-16,2 0 0 0,1 4-1 16,4-4 0-16,-4 0-1 15,4 0 0-15,0 4 0 0,0-4 0 0,4 4 0 16,-4 0 0-16,9 2 1 0,-6 1 1 16,3-2-1-16,1 2 1 0,1 3 0 15,2-2 0-15,-2 0 0 0,4 1 1 16,-1-1 1-16,-1 2 0 0,2-3 0 0,-1 0 1 15,-2-2 0-15,3 0 0 0,-1-2-1 16,-2 2 0-16,2-5-1 0,-3 4 0 16,0-4-1-16,3 0-2 0,-3 0-6 15,3 0-13-15,-2-4-97 0,2-3-97 16,-2-1-247-16</inkml:trace>
  <inkml:trace contextRef="#ctx0" brushRef="#br1" timeOffset="109414.32">23696 17114 479 0,'0'-6'101'16,"0"2"2"-16,0-1-85 0,0 0-8 16,6-2-1-16,1-1-1 0,0 0 0 15,4-1-1-15,-1 0 1 0,7 3-1 16,-4-2 0-16,1 2-2 0,3 2 1 16,-3 1-1-16,1 3-1 0,-2 0-1 15,1 0 0-15,-1 0 0 0,3 0-1 16,-6 7-1-16,3-1 1 0,-3 3-1 0,-2-1 0 15,-1 1 0-15,-1 3 0 0,-4-1 0 16,-2 0 0-16,0 1 0 0,0 0 0 16,0-1-1-16,-7 1 1 0,3-1 0 15,-5 1 0-15,2-2 0 0,-2 0 0 16,-2-1 0-16,4-2 0 0,-5 0 0 16,5-2-1-16,1 0 1 0,0 0 0 15,3 0 0-15,3-1 0 0,0-4 0 16,0 5 0-16,0-5 0 0,3 5 0 0,2-5 0 15,2 0 0-15,-1 5 1 0,6-5 0 16,0 0-1-16,1 0 1 0,0 0 0 16,0 0 0-16,1 0 0 0,1-5-1 15,-2 5 0-15,0 0 0 0,1-2-2 16,1 2-6-16,-1 0-10 0,-1 0-104 16,-4 0-98-16,3 4-257 0</inkml:trace>
  <inkml:trace contextRef="#ctx0" brushRef="#br1" timeOffset="112296.62">24357 17402 416 0,'0'0'96'0,"0"0"4"15,-5 0-64-15,5 0-11 0,0-4-3 16,-4 4-3-16,4-4-3 0,0 4-2 16,0 0-3-16,4 0-2 0,-2-3-2 15,3 3-1-15,4-4-2 0,-3 4 0 16,1-6 0-16,6 6-1 0,-2-5 1 15,1 1-1-15,2 4 0 0,0-5 0 16,0 5 0-16,3 0-1 0,-3-5 0 16,0 5 0-16,0 0-1 0,3 0 0 15,-3 0 1-15,-1 0-1 0,4 5-1 16,-3-5-1-16,1 7-3 0,2-4-7 0,-2 1-25 16,2-4-81-16,-1 3-93 0,-3-3-230 15</inkml:trace>
  <inkml:trace contextRef="#ctx0" brushRef="#br1" timeOffset="112773.03">24886 17181 415 0,'-5'0'90'0,"-1"0"2"0,0 2-66 15,3 3-10-15,-3 1-3 0,0 0 1 16,1 2 0-16,-2-1-1 0,1 4-1 16,4-1-4-16,2-2 0 0,-5 2-2 0,5 0 0 15,0 1-1-15,6-2 1 16,0-2-1-16,1 1 0 0,1-3-1 0,2 0 0 16,-1-5-1-16,4 0 0 0,0 0-1 15,0 0-1-15,0 0 0 0,5 0 0 16,-4 0 0-16,0 0 0 0,2 0-1 15,-1 6 0-15,-1-6 1 0,-1 5-1 16,-1 1 0-16,-1-1 1 0,-1 0-1 16,-3-1 0-16,2 4 1 0,-2-1-1 0,-1 0 0 15,-3 1 0-15,2 1 0 0,-3-2 0 16,-2 1 0-16,0 1 1 0,0-1 0 16,0 1 0-16,-3-1 1 0,-2 1 1 15,0 0 1-15,-2-1 0 0,1 0 1 16,-1 0 0-16,1 0 0 0,-2 0 1 15,0-1 0-15,-2-2 0 0,1 0-1 16,-2 0 1-16,-1-1-2 0,3-4 1 16,-3 0-2-16,3 0-3 0,-2 0-5 0,2-5-9 15,-1-2-77-15,2-2-31 16,0-1-89-16,2-5-196 0</inkml:trace>
  <inkml:trace contextRef="#ctx0" brushRef="#br1" timeOffset="112982.45">24868 17231 504 0,'-6'-7'113'0,"3"2"2"0,-1-1-84 15,4 3-11-15,0 0-5 0,0-2-3 16,4 5-3-16,2-4-2 0,2 4-2 16,1-5-1-16,4 5-2 0,4-4 0 15,-2 4-1-15,5-3 0 0,-1 3 1 16,4 0-2-16,-1 0-2 0,2 0-5 15,-2 0-7-15,4 0-29 0,0 3-78 16,0-3-93-16,0 5-228 0</inkml:trace>
  <inkml:trace contextRef="#ctx0" brushRef="#br1" timeOffset="113929.24">25363 17202 265 0,'0'5'84'0,"0"-5"8"0,5 5-31 16,-5-5-1-16,6 3-9 0,-4-3-8 16,4 5-9-16,0-5-9 0,2 0-7 0,1 0-4 15,-1 0-3-15,0 0-3 0,5 0-2 16,-1-5-1-16,2 2-2 0,-2-1 0 16,-1-3-1-16,-1 0 0 0,1-1 0 15,-3-1-1-15,-1-2-1 0,0-1-2 16,-1-2 1-16,-1 1-2 0,-3-3 1 15,-2-1 0-15,0-3-1 0,0 2 1 16,-3-2 1-16,-2 3 1 0,0 0 0 16,-1 3-1-16,3 4 0 0,-3 2 0 0,1 4 0 15,2 4-1-15,-2 0 1 0,0 4-1 16,-1 2 1-16,-1 3 0 0,1 1 0 16,2 3 1-16,-1 2 0 0,0 0 1 15,0 0 1-15,2 3 1 0,-2 1 0 16,5-3 0-16,-3 1 1 0,3 0 0 15,-4 0 0-15,4 2-1 0,-5-2 1 16,5-1-2-16,-6 2 1 0,6 1-1 16,-2 1 0-16,2 1-1 0,-6-2 1 15,6 2 0-15,0 0-1 0,0-2 1 0,0 0 0 16,0-2 0-16,0 0 0 0,6 0 0 16,-6 0 0-16,0-5 0 0,2 3 0 15,-2-3-1-15,0-2 0 0,5-1 0 16,-5-2 0-16,0-2 1 0,0-2-1 15,4-3 1-15,-4 0 1 0,0 0 1 16,0 0 0-16,0 0 0 0,0-6 0 16,0 0 0-16,0-2-1 0,3-2 0 15,-3-3-3-15,0-1 0 0,6 1-2 16,-2 1 0-16,-1-1-1 0,2-3-1 16,1 3 1-16,1 1-1 0,0-2 2 0,4 2 0 15,-3 0 0-15,3 2 2 0,-1-2-1 16,3 0 1-16,1 2-1 0,-2 0 1 15,6 2 0-15,0 1 0 0,-1-1 0 16,1 4 0-16,0 4 0 0,-3-6-1 16,2 6 1-16,-4 0 0 0,-4 0 0 15,1 0-1-15,-4 0 1 0,-3 4-1 16,-3-4 1-16,5 7-1 0,-5 0 1 0,-7 0 0 16,0 1 0-16,-3 1 0 0,-3 2 1 15,-2-2-1-15,-4-1 1 0,0 1-1 16,0-1 1-16,-2 1-1 0,0 0 1 15,3 1-1-15,-1-1 0 0,1-1 0 16,2 0 1-16,0 1-2 0,3-1 1 16,4-4 0-16,-1 3-1 0,5-4 0 15,0 1 0-15,5-4-1 0,-4 5 0 0,4-5 0 16,0 3 0-16,5-3 1 16,-1 5-1-16,0-5 1 0,3 7 1 0,-1-3-1 15,1 0 2-15,4 1 0 0,-3 0 0 16,3 0 2-16,1 1 0 0,-2 1 1 15,3-2 1-15,3 2 0 0,-1 0 1 16,3 1-1-16,-3-1 1 0,3-1-1 16,-2-2-1-16,0 3-1 0,-2-1-1 15,-2-1 0-15,-3 0 0 0,3-1-1 16,-4-4 0-16,2 5-3 0,-2-5-3 0,0 0-7 16,2 0-10-16,-3-7-104 0,-7-1-102 15,0-5-257-15</inkml:trace>
  <inkml:trace contextRef="#ctx0" brushRef="#br1" timeOffset="121036.62">26200 17384 353 0,'0'0'87'0,"0"0"3"0,0 0-45 0,-4-5-17 16,4 5-7-16,0-5-1 0,0 5-4 15,0-3-2-15,0 3-2 0,0 0-2 16,0 0-2-16,0-4-3 0,4 4 0 15,-4 0-2-15,5 0-1 0,-2 0 0 16,5-4-1-16,1 4 1 0,-1 0-1 16,0 0 1-16,5 0-1 0,-1 0 0 0,2 0 1 15,-1 4-1-15,1-4 0 0,-1 0 1 16,5 0-1-16,-5 4 0 0,1-4 0 16,-3 5 0-16,0-5 0 0,0 3 0 15,0-3 0-15,0 5 0 0,-1-5 0 16,1 6 0-16,1-6 0 0,1 0 0 15,-3 0 0-15,6 0 0 0,-6 0 1 16,2 0-2-16,2-4 1 0,-2 4 0 16,0-4 0-16,-4 4-1 0,3 0 1 15,-2-3-1-15,-3 3 0 0,5 0-3 0,-6 0-5 16,-2 0-13-16,-3 0-87 0,5 0-88 16,-5 0-223-16</inkml:trace>
  <inkml:trace contextRef="#ctx0" brushRef="#br1" timeOffset="121548.08">26395 17236 344 0,'3'0'79'0,"-3"0"0"0,0 0-44 15,0 0-25-15,0 0-5 0,0 0 1 16,0 4 2-16,0 0 2 0,0 1 3 16,0 2 3-16,0 3 1 0,0 2 2 15,-3 1-2-15,3 2-1 0,0-1-3 16,-5 2-1-16,5 0-2 0,0-1-2 15,0 0-1-15,0-2-1 0,5 3-1 16,-5-2-1-16,3 1-1 0,-3-1 1 16,6 1-2-16,-6-3 0 0,6 2 1 15,-2 0-2-15,-1-1 1 0,1 1 0 0,2-2-1 16,-3-1-5-16,3 0-9 0,1-4-89 16,-1-1-7-16,1-6-76 0,3 0-161 15</inkml:trace>
  <inkml:trace contextRef="#ctx0" brushRef="#br1" timeOffset="122301.96">26837 17154 403 0,'0'0'97'0,"0"0"5"16,0-3-62-16,0 3-10 0,0 0-5 15,0 0-3-15,0 0-5 0,0 0-4 16,0 3-5-16,0 2-2 0,0 1-1 15,0-1 0-15,0 4 2 0,0 0 0 16,0 0 0-16,0-1 1 0,0 0 0 16,0 3-1-16,-4-3-1 0,4 1 0 15,0-1-1-15,-3 1-2 0,3 1 1 0,0-1-2 16,0 1 0-16,0-1 0 0,0-1-1 16,0 0 1-16,3-1-1 0,-3-2 0 15,0-1 0-15,5 1 0 0,-5-2 0 16,2 1-1-16,3 0 1 0,-5 0 0 15,7-4 0-15,-3 4 0 0,-1-4 0 16,2 6 0-16,0-6-1 0,1 4 1 0,-2-4 0 16,3 0-1-16,-1 5 1 15,0-5-1-15,1 0 1 0,0 0 0 16,-1 0-1-16,0 0 0 0,1 0 1 0,-1 0-1 16,1 0 1-16,-1 0 0 15,0-4-1-15,0 4 1 0,-1-3-1 0,-2 3 1 16,3-3-1-16,-2 3 1 0,-4-6-1 15,3 3 1-15,-3 3-1 0,6-7 0 16,-6 4 1-16,5 3-1 0,-5-7 0 16,5 7 0-16,-5-4 0 0,0 4 1 15,4 0-1-15,-4 0 0 0,0 0-1 0,0 0 1 16,0 0 0-16,0 0-1 16,0 0 1-16,0 0 0 0,0 6-1 0,0-3 1 15,0 2 0-15,0 2 0 0,0 0 0 16,-4 1 0-16,4 3 0 0,0-2 0 15,0 2 0-15,0 1 0 0,0 2 0 16,0-2 0-16,0-2 0 0,0 2 1 16,0 0-1-16,4 0 0 0,-4-1 1 15,0-2-1-15,4 1 1 0,-4-3-1 16,5-1 0-16,-5 0 0 0,3-2-5 0,-3-1-5 16,7 3-13-16,-3-6-102 15,-2 0-102-15,5-4-258 0</inkml:trace>
  <inkml:trace contextRef="#ctx0" brushRef="#br1" timeOffset="122672.03">27360 17307 395 0,'0'0'91'0,"7"4"4"0,-3-4-63 15,2 4-8-15,2-4-1 0,0 0 0 0,5 0-2 16,0-6-3-16,5 1-2 0,-1 0-2 15,3 0-4-15,0-2-1 0,0 2-2 16,2-2-2-16,2 4-1 0,1-1-1 16,-3 0 0-16,4 1-2 0,0 3 1 15,-1-5-1-15,-4 5 0 0,-1 0-1 16,-1 0-3-16,-2 0-5 0,-7 0-8 0,1 0-55 16,-5 5-43-16,-1-5-84 0,-5 5-190 15</inkml:trace>
  <inkml:trace contextRef="#ctx0" brushRef="#br1" timeOffset="122899.73">27477 17469 305 0,'-3'4'81'0,"3"0"5"0,-4-4-17 0,4 0-31 15,0 4-4-15,7-4-1 0,-1 0 0 16,2 0-3-16,2 0-6 0,-1 0-5 15,5 0-6-15,3 0-2 0,-2 0-3 16,3 3-3-16,2-3-1 0,4 4 0 16,-2-4-2-16,1 5 0 0,3-5-3 15,0 5-9-15,1-5-97 0,-1 0-7 16,-5 0-82-16,4-7-177 0</inkml:trace>
  <inkml:trace contextRef="#ctx0" brushRef="#br1" timeOffset="123484.97">28223 17256 406 0,'-11'5'94'0,"4"3"1"0,-5-2-45 15,2 2-35-15,0 0-1 0,2 0 0 16,1 2 0-16,1 0 1 0,6-1-1 16,0 1-2-16,0-1-1 0,9 1-1 15,0-1-2-15,0 2 0 0,3 2-1 0,-3-2-1 16,6-1-1-16,-1 2-1 0,-1-1 0 16,2 0 0-16,-1-2-1 0,4 1 1 15,-4 2-1-15,4-4 0 0,-3-1 0 16,4 0 0-16,-2-2 0 0,-1 0 0 15,1-5-1-15,-1-5 0 0,3 2 0 16,1-2 0-16,-2-4 0 0,1-1 0 16,-4-2-1-16,4 0 1 0,-1-2-1 15,-3 1 0-15,-2-1 0 0,3 2 0 16,-3 0-1-16,-2-1 1 0,1 1 0 16,1-2-1-16,-3 2 1 0,-1-3 0 0,-2 2 0 15,0 0 0-15,-2-2 0 16,-5 1 0-16,0 1 0 0,-5 1-1 0,2 2 1 15,-7 0-1-15,3-1 0 0,0 1 0 16,-6-1 0-16,4 1-1 0,-4 0 1 16,-5-2 0-16,-1 2-1 0,1 0 1 15,-8-2 0-15,4 3 1 0,-3 1-1 16,1 3 0-16,1 0 0 0,-2 1 0 0,0 4 0 16,6 0 0-16,-3 0 0 0,-2 0 0 15,2 0 0-15,2 7 0 0,0 3-1 16,1 1 1-16,2 2 0 0,-2 3 0 15,5 2-2-15,0 7-6 0,2 1-11 16,0-1-104-16,4 3-102 0,1 3-260 16</inkml:trace>
  <inkml:trace contextRef="#ctx0" brushRef="#br1" timeOffset="127297.13">23301 18129 298 0,'6'6'89'0,"0"-6"3"0,0 0-27 0,0 0-11 16,2 0-16-16,-1-6-10 0,4 4-6 16,-2-5-4-16,3-3-3 0,0-2-2 15,1-3-3-15,0-3-1 0,0-3-3 16,-1-3-1-16,2 0-1 0,0 0-2 16,-1 2 1-16,0-1-2 0,0 3 1 15,0 3 0-15,-2-3-1 0,-3 1 0 16,-2 0 1-16,0 3-1 0,-1 1 0 0,-5 2 0 15,3-2 0-15,-3 6 1 0,0-1 0 16,0 3-1-16,0 1 2 0,0 1-1 16,0 5 0-16,-3-4 1 0,3 4-2 15,0 0 1-15,-5 4-1 0,5 1-1 16,-7 3 0-16,2 0 1 0,-1 4-1 16,0-2 0-16,-1 6 0 0,0 1 1 15,4 2-1-15,-3 3 1 0,1 1-1 16,0 5 1-16,5 3-1 0,-3 1 1 15,3 2 0-15,0-2 0 0,3 0 0 0,2-4 0 16,0-2 0-16,-2-5-1 0,2-5 1 16,1-2 0-16,-4-2 0 0,3-4 0 15,-5-2 0-15,5 0 0 0,-5-6 0 16,0 0 1-16,3 0 0 0,-3 0-1 16,5-6 1-16,-5 0-1 0,2-2 1 15,-2-2-1-15,5-1-1 0,-5-1 1 16,5-1-1-16,-5 0 1 0,3-5-1 0,-3 1 1 15,6 0-1-15,0 0 0 0,4-2 0 16,0 6 0-16,3-3 0 0,1 6 0 16,2 1 0-16,0 1 0 0,0 1 0 15,-1 4 0-15,-1 3 0 0,0-4 0 16,2 4 0-16,-6 0 0 0,2 6 0 16,-5-3 0-16,2 2 0 0,-5 1-1 15,1-1 1-15,-5 2 0 0,0 0-1 16,-5 0 0-16,-2 2 0 0,-1 1 1 0,-3 0-1 15,-4-1 0-15,-2-2 1 0,0 1 0 16,-1 0-1-16,-1-1 1 0,-1-1 0 16,3 1-1-16,2-2 1 0,3-2 0 15,-1 2-1-15,6-1-1 0,1-4 1 16,4 6-1-16,2-2 0 0,0 1 0 16,0 0 0-16,0 2 0 0,0-2 1 15,2 3 0-15,4 1 0 0,0-1 1 16,2-1-1-16,-1 3 1 0,4-3 0 15,-3 1 1-15,5-2-1 0,0 0 2 16,0-1-1-16,0-1 1 0,1-4 1 0,1 3-1 16,-5-3 0-16,3 0 0 0,-1 0-1 15,-1 0 0-15,-2-6 0 0,-2 6-2 16,4-4-4-16,-4 2-7 0,0 2-95 16,-1-8-11-16,-4 8-84 0,-2 0-179 15</inkml:trace>
  <inkml:trace contextRef="#ctx0" brushRef="#br3" timeOffset="135496.31">23886 18330 344 0,'0'5'93'0,"0"0"4"15,0-5-24-15,0 0-36 0,0 0-14 16,5-6-6-16,-5 0-3 0,0-2-3 16,5-1-4-16,-5 1-2 0,6-1-2 15,-2 0-1-15,1 1 0 0,0 1 0 16,1-1-1-16,-3 1 1 0,3 0-1 15,-2 2 0-15,-1-2-1 0,2 4 1 16,-5 0 0-16,2 3 0 0,-2-6-1 0,0 6 1 16,0 0-1-16,0 0 0 0,5 0 0 15,-5 4 0-15,0-1 0 0,0 2 1 16,0 2-1-16,4 0 0 0,-4 3 1 16,0 3 0-16,0 3 1 0,0-3-1 15,0 1 1-15,0-3 0 0,0-1 0 16,0-2-1-16,0 1 1 0,0-2-1 0,0 1 1 15,0 2-1-15,0-1-1 0,0 1-2 16,0 1-5-16,3-5-18 0,1-1-83 16,-1-5-89-16,2 4-222 0</inkml:trace>
  <inkml:trace contextRef="#ctx0" brushRef="#br3" timeOffset="135734.68">24088 18349 282 0,'-4'0'75'0,"0"3"4"0,-1 5-6 16,5-2-50-16,-6 1-6 0,6 3-2 15,0 0-1-15,0 1-1 0,0-3-2 16,0 0-1-16,0 1-3 0,0 1 0 0,6-1-2 15,-1-1-1-15,0 3-21 0,2-5-72 16,-4-1-77-16,3-5-197 16</inkml:trace>
  <inkml:trace contextRef="#ctx0" brushRef="#br3" timeOffset="136201.6">24196 18238 307 0,'2'-4'80'0,"4"0"1"0,1-3-7 15,3 0-56-15,-1 2-5 0,4 0-2 16,-1 1-1-16,3-2 0 0,-2 6-1 15,-1-4-2-15,1 4-1 0,-2 0-2 16,-2 0 0-16,3 0-2 0,-4 6 1 0,1-2-1 16,-1-2 0-16,-2 4 0 0,-3-1 0 15,1 2 1-15,-4-3 0 0,0 3 1 16,0 2 1-16,0-3 0 0,0 4 1 16,-6-2 1-16,1 3-1 0,-2 1 0 15,1 1-1-15,0-2 0 0,-1-1-2 16,1 0 0-16,-2-3 0 0,2 0-1 15,0-7 0-15,0 0-1 0,3 0 0 16,-2 0 1-16,-1 0-1 0,6 0 1 16,-2 0 0-16,2 0 0 0,0 0 1 0,2 0-1 15,4 5 1-15,-1-1 0 0,-2 1-1 16,3 0 0-16,1 2 0 0,4 0 0 16,-3-1 0-16,-1-1-1 0,4-5 1 15,1 4-1-15,1-4-3 0,1 0-12 16,0 0-93-16,1-4-91 0,3-4-232 15</inkml:trace>
  <inkml:trace contextRef="#ctx0" brushRef="#br3" timeOffset="136495.51">24908 18173 432 0,'0'0'95'0,"0"0"1"15,0 0-65-15,0 0-17 0,6 0-2 16,-1 0-1-16,2 0 1 0,3-4 0 16,1 4 0-16,6-5-1 0,1 5-3 15,-1-4-1-15,5 0-1 0,-1 4 0 16,0-4-3-16,-1 4 0 0,4-5-1 15,1 5-1-15,-2-3 1 0,-1 3-1 16,0 0-3-16,-2 3-5 0,-2-3-16 0,-3 5-88 16,-8-5-91-16,-1 6-230 0</inkml:trace>
  <inkml:trace contextRef="#ctx0" brushRef="#br3" timeOffset="136743.32">24927 18344 408 0,'0'4'94'16,"6"-8"0"-16,2 0-45 0,3-3-38 16,2-3-1-16,1 3 1 0,4-3 0 15,1 1 1-15,1 2-1 0,0 2 0 16,0-1-3-16,1 6-1 0,3 0-2 15,-3 0-2-15,3 0 0 0,-2 0-2 16,2 8-6-16,-4-1-71 0,-1-2-31 0,-5 5-81 16,-6-1-185-16</inkml:trace>
  <inkml:trace contextRef="#ctx0" brushRef="#br1" timeOffset="143413.27">25558 18248 556 0,'0'-10'121'0,"0"2"1"0,5 2-90 16,3 4-17-16,9 2-9 0,2 0-7 15,2 0-4-15,5 0-5 0,0 0-7 16,1 0-17-16,-1 0-89 0,-3 0-94 16,-2 0-228-16</inkml:trace>
  <inkml:trace contextRef="#ctx0" brushRef="#br1" timeOffset="143546.9">25910 18252 488 0,'0'0'107'0,"-3"3"1"0,3-3-78 15,0 0-17-15,0 0-8 0,8 4-10 16,-1-4-38-16,3 0-64 0,1 0-86 16,4 6-210-16</inkml:trace>
  <inkml:trace contextRef="#ctx0" brushRef="#br1" timeOffset="143691.51">26137 18269 527 0,'0'0'113'15,"0"0"-1"-15,5 0-90 0,1 0-18 16,3 0-11-16,3 0-93 0,2 0-12 16,-1 8-80-16,-1-6-175 0</inkml:trace>
  <inkml:trace contextRef="#ctx0" brushRef="#br1" timeOffset="143848.77">26357 18329 556 0,'0'0'116'0,"4"0"0"16,1-6-105-16,5 6-20 0,3-4-105 16,5 1-97-16,4 3-254 0</inkml:trace>
  <inkml:trace contextRef="#ctx0" brushRef="#br1" timeOffset="143980.91">26602 18308 509 0,'0'-7'0'16,"-4"7"-73"-16,9 5-363 0</inkml:trace>
  <inkml:trace contextRef="#ctx0" brushRef="#br3" timeOffset="149828.31">27767 18169 396 0,'3'-9'85'0,"2"4"2"15,1 5-63-15,0-6-13 0,3 6 0 16,2-5 1-16,1 1 0 0,2-1 2 15,0-6-1-15,0-3 0 0,3 1-2 16,-1-6-1-16,0-3-2 0,-1-1-2 16,-1-2-1-16,4 0-1 0,-3 2-1 15,3-3-1-15,-3 3 0 0,1 3 0 16,-1-1-1-16,-4-1 1 0,-2 3-1 0,-2 0 1 16,0 2-1-16,-3 1 1 0,-4-3-1 15,0 6 0-15,0 1 0 0,0 2 0 16,0 1-1-16,-4 3 1 0,4 2-1 15,-3 4 1-15,3-3-2 0,-6 3 0 16,1 3 1-16,3 1-1 0,-2 2 0 16,-2 3 0-16,-1 2 1 0,-1 0 0 15,2 1 0-15,-1 0 0 0,1 3 0 16,1-1 1-16,1 4-1 0,0 2 0 0,4 0 0 16,-5 4 0-16,5 2 1 0,0-1-1 15,0 4 0-15,0 5 0 0,6-1 0 16,-6-3 0-16,6 1 0 0,-6 0 1 15,0-3 0-15,0-2 0 0,0-4 0 16,0-1 0-16,0-1 1 0,0 1-1 16,0-1 1-16,0 0 0 0,0-7 0 15,0 0-1-15,4-2 1 0,-4-4 2 16,0-3 3-16,0-4 0 0,0-8 1 0,0-1-1 16,3-2 0-16,-3-3 0 0,4-2-1 15,-2-2-4-15,3 1 0 0,1-1-1 16,-1 0-1-16,0 4 1 0,4-1 0 15,-1 0-1-15,-1 2 1 0,4 2-1 16,-2 2 0-16,1-1 0 0,0 2 1 16,0 2-1-16,-1-1 0 0,3-1 0 15,-1 2 0-15,-1 3 1 0,3-3-1 16,0 6 0-16,0-4 0 0,-1 4 1 0,-2 0-1 16,0 0 0-16,-4 0 0 0,0 5 0 15,-1 0 0-15,-2-2 0 0,-3 1 0 16,0 1 0-16,0 0 0 0,-7-1 0 15,1 1 1-15,-3 1-1 0,-3 0 1 16,-2 0-1-16,-3-1 0 0,4-1 1 16,-1 0-1-16,1 1 1 0,1 0 0 15,3-5-1-15,-1 6 0 0,6-2 1 16,-2-4-1-16,-1 5 0 0,3-5 0 0,-2 5 0 16,4-1 1-16,-3-1-1 0,0 2 0 15,3-1 0-15,-4 1 0 0,6 2-1 16,-3-1 1-16,3 1 0 0,0 0-1 15,0 0 1-15,0-1-1 0,3 2 1 16,4-1 0-16,-1 1-1 0,1-3 1 16,0 2 0-16,4-2 0 0,-3 1 1 15,-1-4 0-15,5-2 0 0,-1 4 1 16,-1-4 0-16,3 0 0 0,-1 6 0 16,-1-6 0-16,2 0-1 0,-4 4 0 0,3-4-2 15,-4 5-6-15,2-1-8 0,-1 2-55 16,1-2-51-16,-4 1-89 0,-3 2-208 15</inkml:trace>
  <inkml:trace contextRef="#ctx0" brushRef="#br3" timeOffset="150164.44">28304 18349 371 0,'6'0'100'0,"-6"0"4"0,6 0-31 16,-6 0-34-16,6 0-12 0,-1 0-6 15,-2 0-4-15,3 0-4 0,1 0-3 16,0 0-2-16,2-5-2 0,-2-2-2 16,1-1 0-16,0-3-2 0,-2 1 0 15,1-1-1-15,0-1 1 0,-1 4-1 16,0 1 0-16,-2 7 0 0,-4-5-1 16,3 5 1-16,-3 0 0 0,6 4-1 15,-6 0 1-15,5 2 0 0,-5 5-1 0,2 0 1 16,-2 1 0-16,0-2 1 0,6 0-1 15,-6-3 1-15,0 0 0 0,0-5 0 16,4 5 1-16,-4 1-1 16,0 1 0-16,0 2 0 0,3 3 0 0,-3 0 0 15,0 3-1-15,5-4 1 0,-5 0-5 16,5-1-5-16,-2 0-18 0,2-1-94 16,-3-4-97-16,4-7-247 0</inkml:trace>
  <inkml:trace contextRef="#ctx0" brushRef="#br3" timeOffset="150465.47">28811 18166 477 0,'0'0'101'0,"6"0"1"0,-1-5-82 16,3 5-11-16,-1 0-3 0,4 0 0 15,1 0 0-15,-2 0-1 0,5 0 1 16,-1-3-2-16,-1 3 1 0,1-3-2 16,-1-4 0-16,0 7 0 0,0-4 0 0,-4 4-1 15,4 0 0-15,-1-4 0 0,1 4 0 16,-2-5-2-16,-2 5-11 0,-2 0-98 15,0-6-93-15,-3 6-243 0</inkml:trace>
  <inkml:trace contextRef="#ctx0" brushRef="#br3" timeOffset="150711.81">28850 18349 435 0,'0'0'98'15,"7"-4"2"-15,-2 4-64 0,1-8-20 16,1 4-4-16,0-1-2 0,4 0 0 16,-2 0-3-16,2 5-2 0,-2-5-2 0,3 5 0 15,0 0-1-15,-3 0-1 0,6 0-3 16,-1 0-15-16,0-4-88 0,1 1-88 15,-2 3-228-15</inkml:trace>
  <inkml:trace contextRef="#ctx0" brushRef="#br3" timeOffset="152153.94">30744 17967 428 0,'0'0'93'16,"-3"5"0"-16,3-5-69 0,0 7-16 15,3-7-1-15,2 4 1 0,1-4 2 16,2 0 0-16,5 0 1 0,0 0 0 16,1-4 0-16,4-3-1 0,1 0-2 15,0-3-1-15,-1 0-3 0,-1-1 0 16,1-2-1-16,1-2-1 0,-5 0 1 0,0 2-2 15,0-6 1-15,-2 1 0 0,0 1 0 16,-2 1-1-16,-2 1 0 0,-1-1 1 16,-1-3-1-16,-1 6 0 0,-5 0 0 15,3-3 0-15,-3 2-1 0,0 1 1 16,-6 1-1-16,6 0 1 0,-7 1-1 16,5 2 1-16,-2 2-1 0,1 0 1 15,-1 4-1-15,-2 3 0 0,4-4 0 0,2 4 0 16,-6 5 0-16,1 0-1 0,3 1 1 15,-3 2 0-15,5 4 0 16,-4-1 0-16,4 4 0 0,0 0 0 0,0 2 0 16,4-1 0-16,-4-1 0 0,6 7 0 15,-2-3 0-15,-1 2 0 0,1 1 1 16,-1 1-1-16,4 4 0 0,-1 2 0 16,2 1 1-16,0 5-1 0,1-3 1 15,-2 0-1-15,0-2 1 0,1-3 0 16,-1-2-1-16,-2-4 2 0,0-6-1 0,-5-1 1 15,5 0-1-15,-5-2 1 0,0-1-1 16,0-2 0-16,2-2 0 0,-2-2 1 16,0 0-1-16,0-5 0 0,0 5 1 15,0-5 1-15,0 0 0 0,0 0 1 16,0-7 0-16,0 1-1 0,0 0 0 16,-2-4 0-16,2 0-1 0,0-1-2 15,-4 0 1-15,4-1-1 0,0 2 0 16,0 0-1-16,0 1 1 0,5-1 0 15,-2 2-1-15,1-3 1 0,4 1-1 0,2 1 1 16,-1-3-1-16,3 2 0 0,0 0 1 16,0 3-1-16,3 1 1 0,-1 6 0 15,3 0 0-15,-2 0-1 0,3 10 1 16,-4-1 0-16,4 0 0 0,-5 1 0 16,-2 0 0-16,-2-1 0 0,-3-2 0 15,-2 3 0-15,-4-6 0 0,0 1 0 0,-4 1 0 16,-6 0 0-16,2 0 0 0,-7-2 0 15,-3 1 0-15,-1-1 0 0,0 2 1 16,0-2-1-16,4 1 1 0,-2 0-1 16,5-1 0-16,3-1 1 0,1-3-1 15,2 5 0-15,0-5 0 0,1 4-2 16,5-4 0-16,0 0 1 0,0 3-2 16,0-3 1-16,6 5 0 0,-1-5 0 15,-1 0 1-15,1 6 1 0,1-6-1 16,0 4 1-16,2-2 0 0,-2 4 0 0,4-2 0 15,-1 1 0-15,2-1 0 16,-3 3 0-16,3-2 1 0,0-2-1 0,-1 2 1 16,-3-1-1-16,1-1 1 0,-2-3-1 15,0 5 1-15,0-1-3 0,-1-4-9 16,1 6-104-16,-1-6-96 0,-5 8-255 16</inkml:trace>
  <inkml:trace contextRef="#ctx0" brushRef="#br3" timeOffset="152581.03">31381 18317 398 0,'5'-9'87'0,"0"-2"1"0,0 4-68 0,4 2-8 16,-2-1-3-16,-1 6 1 0,1-6-2 15,-1 6-1-15,0-6-1 16,-3 6 0-16,2 0-1 0,0 0-1 0,-3 0 0 16,3 0-1-16,-5 0-1 0,6 4 0 15,-6-4 0-15,5 6-1 0,-5-2 0 16,4 2 1-16,-4 1-1 0,0 4 1 16,0-1-1-16,0-2 1 0,-6 2-1 15,3-3 1-15,-1-2-1 0,-2-1 0 16,1-4 0-16,1 0 1 0,-2 0 0 15,0 0-1-15,0 7 2 0,0-1-1 0,4 1 0 16,-2 0 1-16,4-2-1 0,-3 4 1 16,3-5 0-16,0 0-1 0,0-4 0 15,0 4 1-15,3-4-1 0,-3 3 0 16,8-3-1-16,-4 0 0 0,2 4 1 16,1-4-1-16,0 0 0 0,-1 0 0 15,3 0 0-15,2 0 0 0,-4 0-7 16,4 0-61-16,-2 0-38 0,2 0-78 0,0-7-188 15</inkml:trace>
  <inkml:trace contextRef="#ctx0" brushRef="#br3" timeOffset="152853.31">31740 18107 422 0,'9'0'90'0,"0"-4"2"16,2 4-75-16,0-5-7 0,3 5 0 15,1 0-1-15,-2 0-1 0,2 0-3 0,-3 0-1 16,2 0-1-16,-1 6-1 0,-1-2 0 15,1-2-10-15,-6-2-88 16,5 5-81-16,-6-1-216 0</inkml:trace>
  <inkml:trace contextRef="#ctx0" brushRef="#br3" timeOffset="153063.93">31783 18222 396 0,'2'0'99'0,"4"0"2"15,-1 0-50-15,3 0-22 0,-1 0-9 16,3 2-4-16,-2-2-5 0,2 0-4 16,0 4-2-16,3-4-2 0,-1 5-9 15,2-5-99-15,0 0-90 0,4 5-237 16</inkml:trace>
  <inkml:trace contextRef="#ctx0" brushRef="#br3" timeOffset="188655.22">29464 17776 439 0,'0'0'100'16,"-5"-4"3"-16,5 4-75 0,-5 0-5 0,5 0-3 16,-5 0-2-16,5 0-4 0,-3 0-2 15,3 0-3-15,-4 0-3 0,4 5-1 16,-6-1 0-16,6 1-2 0,-7 4 0 16,5 1-1-16,-3 1 1 0,3 4 0 15,-2 3-1-15,4 1 0 0,-3 3 0 16,3-5 0-16,0 3-1 0,0 1 1 15,0-3-1-15,0-2-1 0,0 0 1 16,3-3 0-16,-3 1 0 0,5-4 0 0,-5 1-1 16,5-3 1-16,-5 0 0 0,3-1 0 15,3-2 0-15,-6 0 0 0,5-5 0 16,-5 6 1-16,3-6 0 0,-3 6 0 16,6-6 1-16,-2 3 1 0,-2-3 0 15,5 0 1-15,-1 0 1 0,0 0 0 16,1-3 0-16,4-2 0 0,-2 0-1 15,4 1 0-15,-1-2-1 0,0 0-1 16,-1 1-1-16,0-1 0 0,0 1-1 0,-4 2 1 16,5-1-2-16,-4 4 1 0,-1-2-1 15,4 2-5-15,-3-6-7 0,-2 6-11 16,0-5-105-16,-1-1-102 0,-2 1-261 16</inkml:trace>
  <inkml:trace contextRef="#ctx0" brushRef="#br3" timeOffset="188956.43">29668 17899 363 0,'-5'3'95'0,"5"2"3"0,-6 0-11 15,6 2-64-15,0 0-3 0,-2 2 0 0,2 4 1 16,0-1-2-16,0 7-3 0,0-1-2 16,0 3-2-16,0 2-1 0,0 0-1 15,0-3-1-15,2 0-2 0,-2-3 0 16,0-1-2-16,0-2-1 0,0-1-1 16,0 1 0-16,0-1 0 0,0 0-1 15,-2 2-2-15,2-1-4 0,-5 0-7 16,5-1-41-16,-7-3-71 0,1 6-93 15,4-1-230-15</inkml:trace>
  <inkml:trace contextRef="#ctx0" brushRef="#br3" timeOffset="192307.13">32193 17994 369 0,'0'0'100'0,"-6"0"7"0,6 0-28 0,0-5-39 16,0 5-5-16,0-4-4 0,0 0-4 15,0 0-5-15,0-2-5 0,0 0-4 16,6-1-2-16,-2-3-2 0,4 0-2 15,1-1-1-15,3 0-1 0,0-3-2 16,1 2 0-16,2 0 0 0,-2 2-2 16,4-5 1-16,-2 1-1 0,1-1 0 15,0 6 0-15,0-5-1 0,1 2 1 16,-3-3 0-16,0 7 0 0,-2-1-1 0,-2 1 1 16,-2 0-1-16,0 1 1 15,-2 2-1-15,0-1 1 0,-6 6-1 0,5-3 1 16,-5 3-1-16,0 0 1 0,0-5-1 15,2 5-1-15,-2 0 0 0,0 0 0 16,0 7 0-16,0-3 0 0,0 3 0 16,0 1 1-16,-2 0 0 0,2 2 0 15,-5 2 1-15,5 3-1 0,-2-3 1 16,2 1-1-16,0 3 1 0,-4-2-1 0,4 4 0 16,0 2 0-16,-4-4 1 0,4 1-1 15,0 4 0-15,0-3 1 0,0 2-1 16,0 0 0-16,0 2 1 0,0 0-1 15,0-1 0-15,0-1 0 0,0-2 0 16,0-2 1-16,0-2-1 0,0-1 0 16,0-3 0-16,0-1 0 0,4 1 0 15,-4-3 1-15,0 2-1 0,0-1 0 0,0 0 0 16,0-2 0-16,0 0 0 0,0 0 0 16,0 0 0-16,0-6 1 0,0 5-1 15,0-5 0-15,0 4 0 0,0-4 0 16,0 3 1-16,0-3-1 0,0 0 0 15,0 0 1-15,0 0-1 0,0 0 1 16,0 0-1-16,0 0 1 0,0 0 0 16,0 0-1-16,0 0 1 0,4 0 0 15,-4 0-1-15,0 0 1 0,0 0 0 0,0 0-1 16,0 0 1-16,0 0-2 0,0 0-2 16,0 0-7-16,0 0-12 0,0 0-109 15,-5 0-107-15,0 0-271 0</inkml:trace>
  <inkml:trace contextRef="#ctx0" brushRef="#br3" timeOffset="195825.78">31010 18601 462 0,'6'17'102'16,"6"-6"0"-16,3-3-64 0,6-8-31 16,3 0-3-16,9 0 0 0,10-7 1 15,-1 3 1-15,8-3 1 0,2 3 2 16,5-2 0-16,4 3 1 0,0-1 0 0,6 0-2 15,5 0 0-15,1 1-2 16,2-1-1-16,0 4-1 0,-2-2 0 0,0-4-1 16,-2 6 0-16,-6 0 1 0,-1 6-1 15,-1-6-1-15,-8 2 1 0,-4-2-1 16,-2 4-1-16,-12-1 1 0,-6 1-1 16,-7 0-2-16,-6 0-2 0,-6-4-3 15,-6 5-1-15,-6-5-4 0,-8 6-15 16,-5-6-93-16,-3 0-94 0,-10 0-235 0</inkml:trace>
  <inkml:trace contextRef="#ctx0" brushRef="#br3" timeOffset="196290.69">30821 18712 391 0,'8'0'90'16,"6"0"4"-16,4 0-62 0,6 0-12 16,5 0 0-16,6 0 0 0,1 0-1 15,6 0-3-15,7 0-1 0,8 0-2 16,5-5-1-16,4 1-1 0,1 0 0 0,4 4-1 15,3-9-1-15,3 9 0 16,5-5-2-16,-1 5-1 0,0 0 0 0,0 0-1 16,0 0 0-16,3 0 0 0,-3 0 0 15,-3 5-1-15,-6-5 1 0,0 4-1 16,0-4-1-16,-11 5 1 0,-4-5 0 16,-7 4-1-16,-3-4 0 0,-6 0 0 15,-3 4 0-15,-6-4-1 0,1 3 1 16,-12-3-1-16,0 0 0 0,-12 0 0 15,-1 5 0-15,-3-5 1 0,-5 0-1 16,0 0 1-16,0 0-1 0,0 0 1 16,0 0-2-16,0 0 1 0,0 0-1 0,-5 0 1 15,5 0-1-15,-4 0-1 0,4 0-4 16,-4 0-8-16,4-5-11 0,-4 5-105 16,1-3-106-16,-5-1-265 0</inkml:trace>
  <inkml:trace contextRef="#ctx0" brushRef="#br3" timeOffset="198526.74">14644 18054 328 0,'0'0'90'0,"0"5"5"0,-5-5-7 15,5 0-55-15,0 3-8 0,-4-3 0 16,4 0-2-16,0 0-1 0,0 0-1 0,-3 0-1 16,3 0 0-16,0 0-1 15,0 0-2-15,0 0-1 0,0 0-1 0,0 0-3 16,0 0-2-16,0-3-1 0,0 3-2 16,0 0-2-16,0 0 0 0,0 0-1 15,0 0 0-15,0 0 0 0,0 0-1 16,0 0-1-16,3-5 0 0,-3 5 0 15,6-2-1-15,-6-3 0 0,5 2 0 16,1-1 0-16,-3 4 0 0,3-6 0 16,-2 6-1-16,-1-5 1 0,3 5 0 15,-2 0 0-15,0 0-1 0,0 0 1 0,1 0 0 16,0 0-1-16,-1 0 1 0,0 0-1 16,0 5 0-16,0-2 1 0,0 1-1 15,0 1 1-15,-1-2-1 0,1 2 0 16,-4 1 1-16,6 0-1 0,-2-1 1 15,-4 1-1-15,5-2 0 0,-5 0 1 16,4-4-1-16,-4 6 1 0,0-6-1 16,0 0 1-16,0 6 0 0,0-6 0 0,0 3 0 15,-4-3 0-15,-1 7 0 0,-1-4 0 16,1 2 0-16,-1-5 0 0,0 6 0 16,0-3 0-16,-2 5 0 0,4-8 0 15,-1 4 0-15,0-4 0 0,1 0 1 16,4 0-1-16,-4 0 1 0,4 0-1 15,0 0 0-15,0 0 0 0,-4-5 0 16,4 5 0-16,0 0-1 0,0 0 1 16,5 0-1-16,-2-4 0 0,1 4 1 15,2 0-1-15,-1 0 0 0,-1 0 0 0,1-10 0 16,3 10 1-16,-2 0-1 0,0-5 0 16,-1 5 0-16,1 0 0 0,1 0 0 15,1 4 0-15,-3-4 0 0,1 0 0 16,1 0 0-16,-1 0-1 0,-1 5 1 15,1-5 0-15,-2 6 0 0,2-4-1 16,-1-2 1-16,-2 8 0 0,3-4 0 16,-3-4 0-16,0 0 0 0,-3 6-1 15,0-4 1-15,0-2 0 0,0 6 0 0,0-6 1 16,-5 4-1-16,1 3 0 0,-2-4 1 16,-2 1 1-16,2 1 0 0,-5 0 0 15,4 2 1-15,-4-3 1 0,2 1 1 16,-1 0 0-16,0 1 1 0,0-2 0 15,2-4 0-15,-1 5-1 0,4-5 0 16,-1 0 0-16,0 0-2 0,2 0-1 16,1 0 0-16,3 0-1 0,-5 0-4 0,1 0-6 15,4 0-9-15,0 0-12 0,0 0-118 16,4 0-119-16,-4 3-293 0</inkml:trace>
  <inkml:trace contextRef="#ctx0" brushRef="#br3" timeOffset="199271.23">14157 18348 275 0,'6'0'76'0,"-1"0"6"16,0 0-20-16,2 0-25 0,-1 0-1 15,1 0 0-15,2 0-4 0,1 0-5 16,2 0-5-16,2 0-5 0,3 0-4 15,2 0-1-15,4 0-2 0,3-4 0 16,3 0-1-16,1-3 0 0,5-1-1 16,4 3 1-16,4 0-1 0,-2-1-1 0,2 6 0 15,3-6-1-15,-1 1-1 0,4-2-1 16,-2 1 0-16,1-5 0 0,4 2 0 16,1 1-1-16,2 1 0 0,-1 2 0 15,1-1 0-15,-3 1 0 0,-3-2 0 16,-2 2 2-16,-3-5-1 0,-4 2 1 15,-3-1 0-15,-3 1-1 0,-3 5 0 16,-3-1-1-16,-2 4-1 0,-3 0 0 16,-3 0-1-16,2 0-1 0,-6 4-4 15,0-1-4-15,-3-3-9 0,-1 5-109 0,-4-5-105 16,-5 6-267-16</inkml:trace>
  <inkml:trace contextRef="#ctx0" brushRef="#br3" timeOffset="199817.37">14238 18362 271 0,'7'4'86'0,"1"-4"6"16,3 3-32-16,2-3-6 0,1 0 0 15,5-4-8-15,3 0-14 0,2 0-8 16,4-1-3-16,2 5-2 0,7-3-3 16,0 3-3-16,1 0-2 0,3 0-1 15,-2 0-1-15,1 0-1 0,2 0-1 16,-1-5 0-16,0-2 0 0,1-1-1 0,2-1 1 16,6 0-1-16,-1 1 0 0,2-1-1 15,-2 9-1-15,-3-4 0 0,2 4-2 16,-5 0 1-16,-1 0-1 0,-3-4-1 15,-2 4 1-15,2-4 0 0,-4 4-1 16,2 0 0-16,-1 0 0 0,-1 7 0 16,1-2 1-16,0 3-1 0,-1 0 0 15,0-1 0-15,-3-7 0 0,-2 0 1 16,-4 0-1-16,0-7 0 0,-3-2 0 0,-3-2 1 16,-1 0-1-16,-5 3 0 0,-1 2-3 15,-6 0-11-15,1-1-118 0,-8 7-110 16,0 0-288-16</inkml:trace>
  <inkml:trace contextRef="#ctx0" brushRef="#br3" timeOffset="202109.03">18736 17762 398 0,'0'-6'106'16,"0"6"3"-16,0 0-26 0,0 0-49 16,0-4-7-16,0 4-4 0,0 0-3 15,-5-5-1-15,5 5-3 0,0 0 0 16,0-3-1-16,0 3-1 0,-3 0-2 16,3 0 0-16,0 0-3 0,0 0-1 0,0 0-2 15,0 0-2-15,0 0-1 0,0 0-1 16,-4 5-1-16,4-2 0 0,0 1 0 15,-5 1 0-15,5 0 1 0,-7 3 0 16,2-1 1-16,3 0-1 0,-3 5 1 16,1-2 0-16,1 1 0 0,-2 3 0 15,3 0-1-15,2 0 1 0,-6 1-1 16,6-6 0-16,0 1 0 0,0 1 0 16,0-4-1-16,0-1 1 0,0-1-1 15,5 0 1-15,-5-2-1 0,0 1 0 0,3-4 0 16,-3 5 0-16,0-5 0 0,5 0 0 15,-5 4 0-15,5-4 0 0,-5 0 0 16,4 0 0-16,0 0 0 0,0 0 0 16,-4 0 0-16,6 0 0 0,-2 0 0 15,1 0 0-15,0 0 0 0,-2-5-1 16,3 5 1-16,-2-4 0 0,1 4 0 16,-1-5-1-16,0 5 1 0,-1-4-1 0,1 4 1 15,-4-3 0-15,4 3-1 0,-4-4 0 16,4 4 1-16,-4 0-1 0,0 0 0 15,0-3 0-15,0 3 1 0,0 0-1 16,0 0 0-16,0 0 1 0,5 0-1 16,-5 0 0-16,0 0 1 0,0 0-1 15,0 0 0-15,0 0 1 0,0 0-1 16,0 0 0-16,0 0 0 0,0 0 0 16,0 0 0-16,0 3 1 0,0-3-1 0,0 0 1 15,0 5 0-15,0-1 0 0,0 0 1 16,0 3 0-16,0-1 1 0,0 1 0 15,0 3 0-15,-5-3 0 0,5 2 1 16,0-1 0-16,0 0 0 0,0-1 0 16,0 0 1-16,0 0-1 0,0-2 0 15,0 0 0-15,0 0 0 0,0-5 0 16,0 4 0-16,0-4 0 0,0 0 1 16,0 0-1-16,0 0 0 0,0 0 0 15,0 0 0-15,0 0-1 0,0 0-1 0,0 0 0 16,0 0 0-16,0 0-3 0,0 0-7 15,0 0-12-15,0 4-14 0,0 0-109 16,0 0-16-16,0-4-105 0,0 0-214 16</inkml:trace>
  <inkml:trace contextRef="#ctx0" brushRef="#br3" timeOffset="203804.62">18544 18170 295 0,'8'3'85'0,"1"2"6"15,2-1-34-15,0 1-9 0,3 2-5 0,6-2-9 16,0 0-6-16,6 2-6 0,-1-2-3 15,0-2-2-15,1-3-2 16,5 0-2-16,1 0 0 0,1 0-1 0,0-4-1 16,5-1-1-16,2 1-1 0,6 0-1 15,-2 4 0-15,3-3-2 0,0 3-1 16,3-4 0-16,-3 4 0 0,5-5-1 16,-6-1 1-16,3 0 0 0,-1-3 0 15,4 1 0-15,-2 3 0 0,0 2 0 16,0-1 0-16,-1-1 0 0,0 0 0 0,-4-2-1 15,0-1 0-15,-3-1 0 0,-2-8 0 16,1 0-1-16,-2 0 0 0,0-2-1 16,1 1 1-16,-2-5-1 0,-2 2 0 15,-1 4 0-15,-3-1 0 0,-3-1-1 16,-4 1 1-16,-4-1 0 0,-3 0 0 16,0-2 0-16,-3 1-1 0,-1 0 1 15,-2-1 0-15,0 2-1 0,-4-1 1 16,-2 3-1-16,-1 0 1 0,-5 0-1 15,0 0 0-15,-5 3 1 0,-1-2-1 0,0 0 0 16,-3-3 0-16,-2-4 0 16,-2 0-1-16,0-2 1 0,0-1-1 0,0 2 0 15,-2-3 0-15,-3 5 0 0,-1-1 0 16,-1 1-1-16,-6 1 1 0,0 0 0 16,-1-3 0-16,-5 2 0 0,0 3 0 15,0 2 0-15,-2 0 0 0,0 2 0 0,-2 3 0 16,2 0 0-16,-4 0 0 15,3 1 0-15,-4 0 0 0,0 0 0 0,-4-2 0 16,4 1 0-16,-3-2 0 0,-1-3 1 16,-2 2-1-16,4-2 0 0,-1 3 0 15,3-1 0-15,-3 3 0 0,4 0 0 16,1 2 0-16,1 1 0 0,-2-1 0 16,3 0 0-16,-1 1 0 0,-1-1 0 15,2 2 0-15,0-1 0 0,-2 2-1 0,5 0 1 16,1 3 0-16,-1 4-1 15,2-4 1-15,-1 4 0 0,1 0 0 0,2 5-1 16,-1 0 1-16,-1-2 0 0,-2-3 0 16,4 4 0-16,-3 1-1 0,0-2 1 15,-1 4 0-15,2-2-1 0,1 2 1 16,-3 0 0-16,3 5 0 0,-3 0 0 16,4 3 0-16,-2 1 0 0,1 0 0 15,1 4 0-15,3 0 0 0,2-1 0 16,0-3 0-16,1 0 1 0,2-1-1 0,-1-1 0 15,-1 1 0-15,1-1 0 0,-1 3 0 16,-2-1 0-16,4 3 1 0,3 0-1 16,2 0 0-16,2 2 0 0,2 0 0 15,1 1 0-15,3 1 0 0,0-1 0 16,2 1 0-16,-1 1 0 0,6 1 0 16,0 0 0-16,0 0 0 0,6 1 0 15,-1-1 0-15,0-2 0 0,4 1 0 0,1-3 0 16,-1 1 0-16,1-1 0 0,4 2 0 15,1-4-1-15,2 1 1 16,0 2 0-16,3-3 0 0,4 4-1 0,-3-3 1 16,4 2 0-16,0 0-1 0,2 0 1 15,1-3 0-15,6 3 0 0,1-4 1 16,3-2-1-16,4 0 1 0,2 0-3 16,3 3-6-16,1 0-12 0,0-5-118 15,-2 1-115-15,1 2-294 0</inkml:trace>
  <inkml:trace contextRef="#ctx0" brushRef="#br3" timeOffset="205692.36">15848 18349 305 0,'16'0'87'15,"4"0"5"-15,-4 0-27 0,1 0-19 0,0 0-11 16,-2 0-5-16,2 0-3 0,0-8-5 16,0 0-3-16,-1-2-1 0,0 0-2 15,-2-2-2-15,0-2-2 0,-3 1-1 16,1 1-1-16,-4 2-2 0,0 0 0 16,0-1-2-16,-2-1 0 0,0 3 0 15,-2-3 0-15,-1 1-1 0,-3 1-1 16,4-1 1-16,-4 1 0 0,0 1-2 0,0-3 1 15,6-2 0-15,-6 0-1 0,0-1 1 16,-7-4 0-16,3 0 0 0,-2-1 0 16,2-1 0-16,-4 2 0 0,0-1-1 15,0 3 0-15,3 0-1 0,-4 1 0 16,-1 0 0-16,1 3-1 0,-3 1 0 16,2 2-1-16,-2-4 1 0,-2 2-1 15,-1 1 0-15,0 2 1 0,1-1-1 16,-3 1 0-16,1-1 1 0,-2 7-1 15,-1 3 1-15,-1-6-1 0,-1 6 1 16,1-3-1-16,-2 3 0 0,-1 0 1 0,0-7-1 16,4 4 0-16,-3-2 1 0,-2-2-1 15,2-1 0-15,-3-1 1 0,-2 4-1 16,-2-1 0-16,0 2 0 0,-1-2 1 16,1 3-1-16,-1 3 0 0,2-5 0 15,0 5 0-15,0-4 1 0,1 4-1 16,1 0 0-16,1 0 1 0,-1 0-1 15,2 0 0-15,0-3 0 0,0-2 1 0,3 2-1 16,-3-2 0-16,0-2 0 0,1 0 0 16,-2 0 1-16,0 1-1 0,1 0 0 15,-1 1 0-15,1-1 0 0,1 2 0 16,1 4 0-16,-1-5 0 0,0 5 1 16,4-6-1-16,-5 6 0 0,2 0 0 15,-2 0 0-15,1 0 0 0,-1 0 0 16,0 0 0-16,0 0 0 0,1 0 0 15,0 0 0-15,0-6 0 0,-1-3 0 16,-1 4 0-16,2-2 1 0,-3 1-1 16,0-1 0-16,3 2 0 0,-2-2 0 0,4 7 1 15,-1-5-1-15,0-1 0 0,0 6 0 16,1-4 0-16,-3 4 0 0,0-6 0 16,2 6 1-16,-2 0-1 0,0 0 1 15,1 0-1-15,0 0 1 0,1 0 0 16,-3-3 0-16,1-1-1 0,-2-1 1 15,-2 0-1-15,1 0 1 0,-2 2-1 0,3-1 0 16,0 0 1-16,2 4-1 0,0-4 1 16,2 4-1-16,1 0 0 0,-2 0-1 15,2 5 1-15,0 1 0 0,-1 1 0 16,1 2 0-16,-2 0 0 0,4 1 0 16,-1 0 0-16,5-5 0 0,-4 4 0 15,1-2 0-15,2-1 0 0,-1-2 0 16,1 3 0-16,-2-3 0 0,1 5 0 15,3-5 0-15,-1 1 0 0,4-2 0 16,-1 4 0-16,-2 0 0 0,4 2 0 16,-1-1 0-16,0 3 0 0,1 1-1 0,-1 1 1 15,2-1 0-15,1 1 0 0,4-4 0 16,-3 3 0-16,-1-1 0 0,2 0 0 16,1-3 0-16,1 4 0 0,4 0 0 15,-6 0 0-15,6-3 0 0,0 1 0 16,0 0 0-16,3 1 0 0,-3-5 0 15,4 3 0-15,0 0 0 0,1 2-1 0,-2-2 1 16,4 1 0-16,-3 0 0 0,1-2 0 16,-1 3 0-16,2-1 0 0,1 0 0 15,-3 2 0-15,2 0 0 0,0 0 0 16,0 1 0-16,3 1 0 0,-1 0 0 16,-1 1 0-16,0-3 0 0,3-1 0 15,-1 1 0-15,0-1 0 0,2-3 0 16,-2-1 0-16,1-1 0 0,3 2 1 15,-3-1-1-15,0 1 0 0,3 0 1 0,-1 1-1 16,-2 0 1-16,3 0 0 0,-3-1-1 16,3 1 1-16,-2-2 0 0,-2 1-1 15,6-3 1-15,-2 1 0 0,4-3 0 16,-4 0 0-16,3 2 1 0,0-5-1 16,4 4 0-16,-3-4 0 0,2 5 0 15,-2-5 0-15,4 4 1 0,2-4 0 16,1 4 0-16,1-4 1 0,3 4 2 15,1-4 0-15,1 4 1 0,4-4 0 16,-4 0 2-16,-1 0-1 0,-4 0 1 0,1 0 0 16,0-4-1-16,-3 1 0 0,0-1-1 15,-4 1-1-15,2 3-1 0,-2-5-1 16,-2 5 0-16,-2-4-1 0,-5 4 0 16,-1 0-4-16,-2 0-9 0,-4 0-10 15,-3 0-14-15,0 5-117 0,0 2-120 16,0 0-295-16</inkml:trace>
  <inkml:trace contextRef="#ctx0" brushRef="#br3" timeOffset="207656.49">28028 18587 412 0,'13'26'93'0,"0"-4"3"16,3-8-75-16,1-7-1 0,3-2 2 16,2 0 2-16,2-2-3 0,2-3-2 15,1 7 0-15,3-7-2 0,-1 5-1 16,3-1-1-16,-2 1-2 0,-1-1-2 15,2 1-1-15,1-5-1 0,1 8-2 16,0-5-1-16,4-3-1 0,2 5 0 16,1-5 0-16,5 0 0 0,-3 0 0 15,7 0 1-15,-4 2-1 0,1-2 1 0,-4 5 0 16,1-5-1-16,-2 0-1 0,-2 0 0 16,-1 0-1-16,3 0 1 0,2-5-1 15,2 3 1-15,-3 2 0 0,2-5 0 16,0 5-1-16,-3 0 0 0,-2-3 0 15,-2 3 0-15,-2-4-1 0,-2 0 1 16,-1-1 0-16,1-4 0 0,1 1 0 16,2-3 0-16,-2 0 1 0,2-4-1 15,-1-1 0-15,0-2 0 0,-1 2-1 0,0-2 0 16,-6-1 1-16,1-1-2 0,-6 3 1 16,1 0-1-16,-3 1 1 0,-1 0-1 15,3-3 1-15,-3 3-1 0,1-4 0 16,-1 5 1-16,-1-1 0 0,1 4 0 15,-1-1-1-15,-2-3 1 0,0 1 0 16,1 1 0-16,1 0 0 0,0-6 0 16,-1 0 1-16,-1 1-1 0,1 3 1 0,-2 0-1 15,-1 1 0-15,-1 1 0 0,-1-2-1 16,0 3 1-16,-3 0-1 0,-1-7 0 16,-1-1 0-16,-2-1-1 0,-3-1 1 15,-3-3 0-15,0 0-1 0,0 0 1 16,-4 3-1-16,-2-1 0 0,-2 4-1 15,-3 1 1-15,-1-2-1 0,-3 4 0 16,-2-1 1-16,-1 4-1 0,-4 3 0 16,2-2 0-16,-3 1 1 0,-1 4 0 0,-2-1 0 15,0 1 0-15,-1-1 0 0,2 1 0 16,-5 1 0-16,3 0 0 0,-4-1 0 16,3 1 0-16,-4-2 0 0,-1 1 0 15,-1-2 0-15,-4 1 0 0,0 2 0 16,0 0 0-16,-2-1-1 0,1 3 1 15,4 1 0-15,-3 4 0 0,2-3 0 16,2 3 0-16,2-4 0 0,3 1 0 16,-3-1 0-16,0 0 0 0,0-3 0 15,-1 3 0-15,-4-1 0 0,1 5 0 0,-2 0 0 16,-1 0 0-16,2 0 0 0,0 0 0 16,2 5 0-16,2-1 0 0,-1-4 0 15,1 4 0-15,1-4 0 0,-1 0 1 16,0 0-1-16,-3 0 0 0,1 0 0 15,-3 6 0-15,-1-3 0 0,1 2 0 16,0 0 0-16,3 1 0 0,-3 1 0 16,3 0 0-16,-1 1 0 0,3-3 0 15,-2 0 0-15,-1-1 1 0,-3-4-1 16,5 3 0-16,-4-3 0 0,-1 5 0 0,5 0 0 16,-5-1 0-16,2 2 0 0,4 1 0 15,-1 2 0-15,2-2 0 0,1 2 0 16,-1 0 0-16,3 0 0 0,-1-2 0 15,1 1 0-15,-1-4-1 0,4 1 1 16,-2 0 0-16,2-2-1 0,1 8 1 16,1-1 0-16,1-2-1 0,0 1 1 15,1 3-1-15,5 0 0 0,-3 1 1 0,0-1-1 16,5 1 1-16,2 3-1 0,-4 1 1 16,4 0-1-16,-2 4 1 0,3 1 0 15,0 2 0-15,4 2-1 0,-3-1 1 16,2-1 0-16,2-2 0 0,0-1-1 15,2-2 1-15,0-3-1 0,-2-2 1 16,7 3-1-16,-2-2 1 0,2 2-1 16,0 3 1-16,0 3 0 0,2-3-1 15,-2-1 1-15,7-3-1 0,-1-3 1 0,0 2-1 16,4 0 1-16,1-3-1 0,7-1 1 16,3 4 1-16,5 3 0 0,9 1 0 15,5-5 0-15,5 0 0 0,3 0 0 16,4-1 0-16,4-4 0 0,0-2 0 15,5-2 0-15,0-1 0 0,4-4 0 16,0 0 0-16,0-5 0 0,-1-1 0 16,-4 4 0-16,-1-2-4 0,-2 0-7 0,-9 0-8 15,-3 1-11-15,4-2-90 0,-7-4-29 16,-3-3-99-16,-7 2-207 0</inkml:trace>
  <inkml:trace contextRef="#ctx0" brushRef="#br3" timeOffset="209017.16">31022 18673 383 0,'6'0'96'0,"2"4"2"15,3 0-18-15,-2-4-67 0,6 4-3 0,0-4 0 16,0 7 0-16,-1-5 1 0,4 2 0 16,-4-4 1-16,9 5 2 0,-3-5-1 15,2 4 1-15,4-4-2 0,0 5 0 16,4-5-3-16,-3 4 0 0,0 0-2 15,-1 0-1-15,-1-4-1 0,0 8-1 16,2-4-1-16,1-4-1 0,2 5 1 16,0-5-2-16,3 0 1 0,3 0 0 15,4 0 1-15,3 0 1 0,0 0 0 16,1 0 2-16,1 6 0 0,1-6 0 0,-1 0 0 16,1 2-1-16,-1-2 0 0,1 0-2 15,6 0 0-15,0-2-1 0,6 2 0 16,0-5 0-16,-4 5-1 0,4-6 1 15,1 2 0-15,-8-1 1 0,2 0 0 16,-2-5 2-16,2 2 0 0,4-2 1 16,0 0 0-16,-3 0 0 0,-1 0-1 15,3-2 0-15,-2-3-1 0,2-2 0 16,-10-1 0-16,2-3-1 0,3-3-1 0,3-2 0 16,2-1 0-16,-5 1 0 0,-9-5 0 15,3 4 0-15,-5 5 1 0,-8 0 1 16,-8-2 0-16,-4 0 1 0,-5-1-1 15,-2 4 1-15,1-3-1 0,-3-3-1 16,-2 0 0-16,-4 5-2 0,0-1 1 16,-5-4-1-16,0-2-1 0,0-2 1 15,-7-1 0-15,1-5-1 0,-3-1 0 16,-1 1 1-16,2 1-1 0,-3 5 0 0,-2 2 0 16,0 0-1-16,-3 2 1 0,-6 0-1 15,-1 0 1-15,-7-1-1 0,0-1 1 16,-5-2-1-16,-5-1 1 0,4 2 0 15,-1-3 0-15,-2 1 0 0,-5 2-1 16,3 0 1-16,-1 5 0 0,6 1 0 16,-8 3 0-16,-1-1 0 0,0 0-1 15,-3 1 1-15,1 0 0 0,-1 0 0 16,-2 2 0-16,-2-1 1 0,-2 4-1 0,8-1 0 16,1 2 0-16,-1 1 0 0,-2 1 0 15,-2-3 0-15,-1 3 0 0,3 0-1 16,-3 1 1-16,0 1-1 0,1 4 1 15,2 2-1-15,0 2 1 0,2 3 0 16,-1 0 0-16,-3 0 0 0,-6 0 0 16,3 3 0-16,-4 2-1 0,2 2 1 15,-3 1-1-15,1 1 1 0,4 3-1 16,2 0 1-16,1 0 0 0,-5 0 0 0,3 1 0 16,0-3 0-16,0 1 0 0,0 2 0 15,1 1 1-15,4 1-1 0,3 2 0 16,2-1 0-16,-1 2 0 0,-3-2 0 15,3 4 0-15,1 0-1 0,-1 1 1 16,3 2-1-16,4 5 1 0,0 5 0 16,7 2-1-16,0 5 1 0,6-1-1 15,0 2 1-15,2-1-1 0,3-2 1 16,0-4 0-16,3-1-1 0,2-3 1 0,0 4 0 16,5 2-1-16,1 0 1 0,2 7-1 15,5 5 0-15,0-4 0 0,12 3 0 16,0-2 0-16,3-3 1 0,5-1 0 15,6-3 0-15,4-6 0 0,5 2 1 16,9 0-1-16,3-1-2 0,6-1-2 16,-1-2-6-16,5-5-7 0,-1 6-9 15,-1-3-118-15,1-4-115 0,-5-10-285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6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330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37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115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54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443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819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110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533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207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28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1CAAA48-7F82-4C8E-97BD-2483FD4D63B7}" type="datetimeFigureOut">
              <a:rPr lang="hr-HR" smtClean="0"/>
              <a:t>13.10.2020.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837BE36-FE4E-4D6F-B488-D01C6ECAB7A2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20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4.png"/><Relationship Id="rId7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AE97F1-0B24-48EA-9313-980CFD8705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Faktorijele</a:t>
            </a:r>
            <a:r>
              <a:rPr lang="hr-HR" dirty="0"/>
              <a:t> i </a:t>
            </a:r>
            <a:br>
              <a:rPr lang="hr-HR" dirty="0"/>
            </a:br>
            <a:r>
              <a:rPr lang="hr-HR" dirty="0"/>
              <a:t>binomni koeficijenti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1756C6A-DC85-4135-95E5-5A98E9E83C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2303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6ADB8E8B-0D5A-40F2-A81F-12B0ECEB0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522" y="911305"/>
            <a:ext cx="3752850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335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A2E1920-D81A-4BE9-A85F-2418A5B9C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Literatura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661595-C5F0-4A69-8CAF-2A1FCC224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Dakić, Elezović: udžbenik i zbirka zadataka za 4. razred gimnazija</a:t>
            </a:r>
          </a:p>
          <a:p>
            <a:r>
              <a:rPr lang="hr-HR" dirty="0"/>
              <a:t>Karmela </a:t>
            </a:r>
            <a:r>
              <a:rPr lang="hr-HR" dirty="0" err="1"/>
              <a:t>Šagud</a:t>
            </a:r>
            <a:r>
              <a:rPr lang="hr-HR" dirty="0"/>
              <a:t>, Željka </a:t>
            </a:r>
            <a:r>
              <a:rPr lang="hr-HR" dirty="0" err="1"/>
              <a:t>Toplek</a:t>
            </a:r>
            <a:r>
              <a:rPr lang="hr-HR" dirty="0"/>
              <a:t> i Maja Vojnović: Matematička indukcija, Poučak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064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6B158A60-741C-45F8-B284-26506BA4D45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76250" y="685800"/>
            <a:ext cx="1064895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2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1DC418-ABE1-4684-B7CC-E797F833D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Faktorijele</a:t>
            </a:r>
            <a:r>
              <a:rPr lang="hr-HR" dirty="0"/>
              <a:t> i binomni koeficijenti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A18721B9-1F24-4D5B-B29B-E1003269F1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0890" y="1587626"/>
            <a:ext cx="8383614" cy="1627636"/>
          </a:xfr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BD9B7CDF-7BEB-404C-B6E4-83B5A958CA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115" y="3201167"/>
            <a:ext cx="6259868" cy="1499617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BA61F9E0-A40E-4930-9C8E-6CDBB628B5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3670" y="3725622"/>
            <a:ext cx="2847975" cy="672269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8AE125C2-6113-40F2-9FAD-20F30F6FF7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4128" y="4871288"/>
            <a:ext cx="5493660" cy="404667"/>
          </a:xfrm>
          <a:prstGeom prst="rect">
            <a:avLst/>
          </a:prstGeom>
        </p:spPr>
      </p:pic>
      <p:pic>
        <p:nvPicPr>
          <p:cNvPr id="13" name="Slika 12">
            <a:extLst>
              <a:ext uri="{FF2B5EF4-FFF2-40B4-BE49-F238E27FC236}">
                <a16:creationId xmlns:a16="http://schemas.microsoft.com/office/drawing/2014/main" id="{6256BA7F-BBDA-4DDF-BB0C-C8DDF48360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2988" y="5396884"/>
            <a:ext cx="4624234" cy="62740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4F8B7ADC-F016-418C-A155-FEF21EF0928C}"/>
                  </a:ext>
                </a:extLst>
              </p14:cNvPr>
              <p14:cNvContentPartPr/>
              <p14:nvPr/>
            </p14:nvContentPartPr>
            <p14:xfrm>
              <a:off x="2925360" y="2471040"/>
              <a:ext cx="8535600" cy="3808080"/>
            </p14:xfrm>
          </p:contentPart>
        </mc:Choice>
        <mc:Fallback xmlns=""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4F8B7ADC-F016-418C-A155-FEF21EF0928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916000" y="2461680"/>
                <a:ext cx="8554320" cy="382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003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B393FD7C-4ECC-4B98-818B-99D60096EE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769" y="640172"/>
            <a:ext cx="8919027" cy="1026396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AC30A278-6E85-4C06-9B30-75CBBAEE10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9446" y="2402603"/>
            <a:ext cx="5198694" cy="842042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1BF884B1-6589-4D05-AB4C-66D8B5CF45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6201" y="3830584"/>
            <a:ext cx="5838225" cy="593932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770DBE48-B683-4A00-BF76-6481763CF4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6201" y="5047554"/>
            <a:ext cx="4925256" cy="72221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4E5DA21B-9068-46BF-94CF-113B5D076F0B}"/>
                  </a:ext>
                </a:extLst>
              </p14:cNvPr>
              <p14:cNvContentPartPr/>
              <p14:nvPr/>
            </p14:nvContentPartPr>
            <p14:xfrm>
              <a:off x="1734480" y="1027440"/>
              <a:ext cx="9588600" cy="4518000"/>
            </p14:xfrm>
          </p:contentPart>
        </mc:Choice>
        <mc:Fallback xmlns=""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4E5DA21B-9068-46BF-94CF-113B5D076F0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25120" y="1018080"/>
                <a:ext cx="9607320" cy="453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337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FBF0DDEB-68BA-4884-BE29-73F193079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222" y="930684"/>
            <a:ext cx="8148177" cy="371714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D345CCF4-4521-40E8-A613-09AA59964FA2}"/>
                  </a:ext>
                </a:extLst>
              </p14:cNvPr>
              <p14:cNvContentPartPr/>
              <p14:nvPr/>
            </p14:nvContentPartPr>
            <p14:xfrm>
              <a:off x="1783080" y="1432440"/>
              <a:ext cx="9612720" cy="4651560"/>
            </p14:xfrm>
          </p:contentPart>
        </mc:Choice>
        <mc:Fallback xmlns=""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D345CCF4-4521-40E8-A613-09AA59964F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73720" y="1423080"/>
                <a:ext cx="9631440" cy="467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8537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32854E4E-416F-4B8B-A629-16BB3336E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3038"/>
            <a:ext cx="11639550" cy="324199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BEC5CCA4-F28B-467E-AF75-FDB2FC8298A1}"/>
                  </a:ext>
                </a:extLst>
              </p14:cNvPr>
              <p14:cNvContentPartPr/>
              <p14:nvPr/>
            </p14:nvContentPartPr>
            <p14:xfrm>
              <a:off x="1202400" y="387720"/>
              <a:ext cx="10570680" cy="5592960"/>
            </p14:xfrm>
          </p:contentPart>
        </mc:Choice>
        <mc:Fallback xmlns=""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BEC5CCA4-F28B-467E-AF75-FDB2FC8298A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3040" y="378360"/>
                <a:ext cx="10589400" cy="561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1012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0BBC45-F193-47DB-886A-486CD34C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Zadatci za vježbu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35FF776-C05A-4748-9520-0DBB1C2F1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35" y="1964714"/>
            <a:ext cx="3457575" cy="41243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C1BDE83D-584B-4AE1-A4B0-810AA29EE45A}"/>
                  </a:ext>
                </a:extLst>
              </p14:cNvPr>
              <p14:cNvContentPartPr/>
              <p14:nvPr/>
            </p14:nvContentPartPr>
            <p14:xfrm>
              <a:off x="870120" y="1213920"/>
              <a:ext cx="10858320" cy="4922640"/>
            </p14:xfrm>
          </p:contentPart>
        </mc:Choice>
        <mc:Fallback xmlns=""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C1BDE83D-584B-4AE1-A4B0-810AA29EE4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0760" y="1204560"/>
                <a:ext cx="10877040" cy="494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0613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499335D5-6E78-4BFC-87F1-203A1C5F9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54" y="891694"/>
            <a:ext cx="3933825" cy="46101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DDF9B66A-F4E8-49C8-ABAB-0A8E9EAE1D2F}"/>
                  </a:ext>
                </a:extLst>
              </p14:cNvPr>
              <p14:cNvContentPartPr/>
              <p14:nvPr/>
            </p14:nvContentPartPr>
            <p14:xfrm>
              <a:off x="619200" y="904680"/>
              <a:ext cx="11483640" cy="5845320"/>
            </p14:xfrm>
          </p:contentPart>
        </mc:Choice>
        <mc:Fallback xmlns=""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DDF9B66A-F4E8-49C8-ABAB-0A8E9EAE1D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840" y="895320"/>
                <a:ext cx="11502360" cy="586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0931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FFC4817E-50DC-4077-8439-EACD8EF11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381" y="1085483"/>
            <a:ext cx="3838575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794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292</TotalTime>
  <Words>39</Words>
  <Application>Microsoft Office PowerPoint</Application>
  <PresentationFormat>Široki zaslon</PresentationFormat>
  <Paragraphs>6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</vt:lpstr>
      <vt:lpstr>Faktorijele i  binomni koeficijenti</vt:lpstr>
      <vt:lpstr>PowerPoint prezentacija</vt:lpstr>
      <vt:lpstr>Faktorijele i binomni koeficijenti</vt:lpstr>
      <vt:lpstr>PowerPoint prezentacija</vt:lpstr>
      <vt:lpstr>PowerPoint prezentacija</vt:lpstr>
      <vt:lpstr>PowerPoint prezentacija</vt:lpstr>
      <vt:lpstr>Zadatci za vježbu</vt:lpstr>
      <vt:lpstr>PowerPoint prezentacija</vt:lpstr>
      <vt:lpstr>PowerPoint prezentacija</vt:lpstr>
      <vt:lpstr>PowerPoint prezentacija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MATEMATIČKA INDUKCIJA</dc:title>
  <dc:creator>Mirela</dc:creator>
  <cp:lastModifiedBy>Mirela</cp:lastModifiedBy>
  <cp:revision>35</cp:revision>
  <dcterms:created xsi:type="dcterms:W3CDTF">2020-09-30T10:25:35Z</dcterms:created>
  <dcterms:modified xsi:type="dcterms:W3CDTF">2020-10-13T07:21:40Z</dcterms:modified>
</cp:coreProperties>
</file>