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A2EE3-4101-4E7F-8A80-409BA23C47B3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3D6F5-6C12-47D7-805E-A50D938277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0033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A7F96FB-FAF6-4F0A-89E2-6CB4155374ED}" type="slidenum">
              <a:rPr lang="en-US" altLang="sr-Latn-RS" smtClean="0">
                <a:latin typeface="Times New Roman" panose="02020603050405020304" pitchFamily="18" charset="0"/>
              </a:rPr>
              <a:pPr/>
              <a:t>3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07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76B4BB5-CA32-44B2-BC97-F49E9D2B9D24}" type="slidenum">
              <a:rPr lang="en-US" altLang="sr-Latn-RS" smtClean="0">
                <a:latin typeface="Times New Roman" panose="02020603050405020304" pitchFamily="18" charset="0"/>
              </a:rPr>
              <a:pPr/>
              <a:t>4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569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E0944EF-0964-4457-AC4E-DAB1988F5049}" type="slidenum">
              <a:rPr lang="en-US" altLang="sr-Latn-RS" smtClean="0">
                <a:latin typeface="Times New Roman" panose="02020603050405020304" pitchFamily="18" charset="0"/>
              </a:rPr>
              <a:pPr/>
              <a:t>5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477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F2FAC56-F905-425F-A58B-534AE11FB20F}" type="slidenum">
              <a:rPr lang="en-US" altLang="sr-Latn-RS" smtClean="0">
                <a:latin typeface="Times New Roman" panose="02020603050405020304" pitchFamily="18" charset="0"/>
              </a:rPr>
              <a:pPr/>
              <a:t>6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599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003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017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210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776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211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508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183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735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094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529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427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22770-3C3C-43D1-9542-4185EDC6DF36}" type="datetimeFigureOut">
              <a:rPr lang="hr-HR" smtClean="0"/>
              <a:t>26.4.2021.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6D10-3E6E-4BD0-A5CF-1FE8379013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086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12277"/>
            <a:ext cx="9144000" cy="3745523"/>
          </a:xfrm>
        </p:spPr>
        <p:txBody>
          <a:bodyPr>
            <a:normAutofit/>
          </a:bodyPr>
          <a:lstStyle/>
          <a:p>
            <a:pPr algn="l"/>
            <a:r>
              <a:rPr lang="hr-HR" dirty="0" smtClean="0"/>
              <a:t>Dobar dan.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Prepišite u bilježnicu sve osim slike na slijedećem slajdu.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Hvala i pozdrav.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482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B8601A-5EBE-43DA-AEC4-72F1F8A2E05D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hr-HR" altLang="sr-Latn-R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4" y="-190500"/>
            <a:ext cx="9551986" cy="882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sr-Latn-RS" sz="3600" dirty="0" err="1">
                <a:latin typeface="Arial" panose="020B0604020202020204" pitchFamily="34" charset="0"/>
                <a:cs typeface="Arial" panose="020B0604020202020204" pitchFamily="34" charset="0"/>
              </a:rPr>
              <a:t>Karakteristika</a:t>
            </a:r>
            <a:r>
              <a:rPr lang="en-US" alt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600" dirty="0" err="1">
                <a:latin typeface="Arial" panose="020B0604020202020204" pitchFamily="34" charset="0"/>
                <a:cs typeface="Arial" panose="020B0604020202020204" pitchFamily="34" charset="0"/>
              </a:rPr>
              <a:t>crpke</a:t>
            </a:r>
            <a:r>
              <a:rPr lang="hr-HR" alt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(v. u 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udžbeniku, ne treba precrtavati sliku)</a:t>
            </a:r>
            <a:endParaRPr lang="en-US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8" name="Picture 5" descr="karakteristika-crp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2" b="3568"/>
          <a:stretch>
            <a:fillRect/>
          </a:stretch>
        </p:blipFill>
        <p:spPr bwMode="auto">
          <a:xfrm>
            <a:off x="2895600" y="817564"/>
            <a:ext cx="6224588" cy="603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91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B7A71D-2E5E-4B56-AE86-9737151D0086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hr-HR" altLang="sr-Latn-RS" sz="1400"/>
          </a:p>
        </p:txBody>
      </p:sp>
      <p:pic>
        <p:nvPicPr>
          <p:cNvPr id="17411" name="Picture 2" descr="simbol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0650"/>
            <a:ext cx="9144000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385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003217-80CB-47C7-9A6E-7B602F286624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hr-HR" altLang="sr-Latn-RS" sz="140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024314" y="228601"/>
            <a:ext cx="30575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 b="1">
                <a:latin typeface="Arial" panose="020B0604020202020204" pitchFamily="34" charset="0"/>
                <a:cs typeface="Arial" panose="020B0604020202020204" pitchFamily="34" charset="0"/>
              </a:rPr>
              <a:t>Podjela crpki</a:t>
            </a:r>
            <a:endParaRPr lang="en-US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60" name="Picture 4" descr="podjela copy"/>
          <p:cNvPicPr>
            <a:picLocks noChangeAspect="1" noChangeArrowheads="1"/>
          </p:cNvPicPr>
          <p:nvPr/>
        </p:nvPicPr>
        <p:blipFill>
          <a:blip r:embed="rId3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" t="1978" r="4128"/>
          <a:stretch>
            <a:fillRect/>
          </a:stretch>
        </p:blipFill>
        <p:spPr bwMode="auto">
          <a:xfrm>
            <a:off x="2890838" y="1071563"/>
            <a:ext cx="7777162" cy="558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024438" y="4286251"/>
            <a:ext cx="285750" cy="4286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3238501" y="4286250"/>
            <a:ext cx="1857375" cy="64293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/>
              <a:t>S UNUTARNJIM</a:t>
            </a:r>
          </a:p>
          <a:p>
            <a:pPr algn="ctr" eaLnBrk="1" hangingPunct="1">
              <a:defRPr/>
            </a:pPr>
            <a:r>
              <a:rPr lang="hr-HR" dirty="0"/>
              <a:t>OZUBLJENJEM</a:t>
            </a:r>
          </a:p>
        </p:txBody>
      </p:sp>
    </p:spTree>
    <p:extLst>
      <p:ext uri="{BB962C8B-B14F-4D97-AF65-F5344CB8AC3E}">
        <p14:creationId xmlns:p14="http://schemas.microsoft.com/office/powerpoint/2010/main" val="17828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303BC3-C9DA-4AE7-A82D-2592502F7A39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hr-HR" altLang="sr-Latn-RS" sz="140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168775" y="782638"/>
            <a:ext cx="35702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 b="1">
                <a:latin typeface="Arial" panose="020B0604020202020204" pitchFamily="34" charset="0"/>
                <a:cs typeface="Arial" panose="020B0604020202020204" pitchFamily="34" charset="0"/>
              </a:rPr>
              <a:t>Zupčasta crpka</a:t>
            </a:r>
            <a:endParaRPr lang="en-US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08" name="Picture 5" descr="Imag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" t="3769" r="7285" b="3769"/>
          <a:stretch>
            <a:fillRect/>
          </a:stretch>
        </p:blipFill>
        <p:spPr bwMode="auto">
          <a:xfrm>
            <a:off x="3024188" y="1871664"/>
            <a:ext cx="5961062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11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01310D-2EBD-4221-AB2D-14E4C6A6D5F1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hr-HR" altLang="sr-Latn-RS" sz="1400"/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927350" y="2244725"/>
            <a:ext cx="667385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Zupčasti par obnaša funkciju </a:t>
            </a: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tlačnog mehanizma, stvarajući </a:t>
            </a: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rotok</a:t>
            </a: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kojemu je suprotstavljen </a:t>
            </a: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idraulički</a:t>
            </a: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otpor sustava. </a:t>
            </a: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Zupčasta crpka radi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na principu potiska. </a:t>
            </a:r>
          </a:p>
        </p:txBody>
      </p:sp>
    </p:spTree>
    <p:extLst>
      <p:ext uri="{BB962C8B-B14F-4D97-AF65-F5344CB8AC3E}">
        <p14:creationId xmlns:p14="http://schemas.microsoft.com/office/powerpoint/2010/main" val="388781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415DF2-56E8-4D75-8361-86C2D5B9FDBA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hr-HR" altLang="sr-Latn-RS" sz="14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0" y="2344739"/>
            <a:ext cx="6453188" cy="40846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Zupčanik A je gonjen u smjeru</a:t>
            </a:r>
            <a:endParaRPr lang="hr-HR" altLang="sr-Latn-RS" sz="36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strelice i u zahvatu</a:t>
            </a:r>
            <a:r>
              <a:rPr lang="hr-HR" altLang="sr-Latn-RS" sz="3600">
                <a:latin typeface="Times New Roman" panose="02020603050405020304" pitchFamily="18" charset="0"/>
              </a:rPr>
              <a:t> </a:t>
            </a:r>
            <a:r>
              <a:rPr lang="en-US" altLang="sr-Latn-RS" sz="3600">
                <a:latin typeface="Times New Roman" panose="02020603050405020304" pitchFamily="18" charset="0"/>
              </a:rPr>
              <a:t>je sa </a:t>
            </a:r>
            <a:endParaRPr lang="hr-HR" altLang="sr-Latn-RS" sz="36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slobodnim zupčanikom B. </a:t>
            </a:r>
            <a:endParaRPr lang="hr-HR" altLang="sr-Latn-RS" sz="36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36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Prostor S je spojen sa </a:t>
            </a:r>
            <a:endParaRPr lang="hr-HR" altLang="sr-Latn-RS" sz="36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spremnikom ulja.</a:t>
            </a:r>
          </a:p>
          <a:p>
            <a:pPr eaLnBrk="1" hangingPunct="1"/>
            <a:endParaRPr lang="hr-HR" altLang="sr-Latn-RS" sz="36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3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96</Words>
  <Application>Microsoft Office PowerPoint</Application>
  <PresentationFormat>Widescreen</PresentationFormat>
  <Paragraphs>33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PowerPoint Presentation</vt:lpstr>
      <vt:lpstr>Karakteristika crpke  (v. u udžbeniku, ne treba precrtavati sliku)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Karakteristika crpke     (v. u udžbeniku)</dc:title>
  <dc:creator>Dražen Reljić</dc:creator>
  <cp:lastModifiedBy>Dražen Reljić</cp:lastModifiedBy>
  <cp:revision>2</cp:revision>
  <dcterms:created xsi:type="dcterms:W3CDTF">2021-04-26T09:40:52Z</dcterms:created>
  <dcterms:modified xsi:type="dcterms:W3CDTF">2021-04-26T09:43:14Z</dcterms:modified>
</cp:coreProperties>
</file>