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9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EFE44-125C-4F51-BDB2-C72903AEC7C0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75123-B4AC-49AB-883D-90DC45075F0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2933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r-HR" altLang="sr-Latn-RS" smtClean="0"/>
              <a:t>Di smo 30.9.2020. srijeda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EE779A6-5C65-453E-8635-0C5C62EF8A2E}" type="slidenum">
              <a:rPr lang="en-US" altLang="sr-Latn-RS" smtClean="0">
                <a:latin typeface="Times New Roman" panose="02020603050405020304" pitchFamily="18" charset="0"/>
              </a:rPr>
              <a:pPr/>
              <a:t>3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820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altLang="sr-Latn-R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6E225FD-2246-45F3-96D0-DC74C3AA3023}" type="slidenum">
              <a:rPr lang="en-US" altLang="sr-Latn-RS" smtClean="0">
                <a:latin typeface="Times New Roman" panose="02020603050405020304" pitchFamily="18" charset="0"/>
              </a:rPr>
              <a:pPr/>
              <a:t>5</a:t>
            </a:fld>
            <a:endParaRPr lang="en-US" altLang="sr-Latn-R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12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133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224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023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065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977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896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746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833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36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995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531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BB45C-7E56-4666-9F16-421EA95785B4}" type="datetimeFigureOut">
              <a:rPr lang="hr-HR" smtClean="0"/>
              <a:t>27.4.2021.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406-C703-4F9E-89BD-13686296712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241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94327"/>
            <a:ext cx="9144000" cy="4463473"/>
          </a:xfrm>
        </p:spPr>
        <p:txBody>
          <a:bodyPr>
            <a:normAutofit/>
          </a:bodyPr>
          <a:lstStyle/>
          <a:p>
            <a:pPr algn="l"/>
            <a:r>
              <a:rPr lang="hr-HR" dirty="0" smtClean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Danas su na redu vijčana i klipno-redna crpka.</a:t>
            </a:r>
          </a:p>
          <a:p>
            <a:pPr algn="l"/>
            <a:r>
              <a:rPr lang="hr-HR" dirty="0" smtClean="0"/>
              <a:t>Prepišite i precrtajte u bilježnice.</a:t>
            </a:r>
          </a:p>
          <a:p>
            <a:pPr algn="l"/>
            <a:endParaRPr lang="hr-HR" dirty="0"/>
          </a:p>
          <a:p>
            <a:pPr algn="l"/>
            <a:r>
              <a:rPr lang="hr-HR" dirty="0" smtClean="0"/>
              <a:t>Hvala i pozdrav.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25347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75ECFC-8439-49EF-B376-19E2CAFB75D4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hr-HR" altLang="sr-Latn-RS" sz="140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8564" y="642938"/>
            <a:ext cx="31511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 b="1">
                <a:latin typeface="Arial" panose="020B0604020202020204" pitchFamily="34" charset="0"/>
                <a:cs typeface="Arial" panose="020B0604020202020204" pitchFamily="34" charset="0"/>
              </a:rPr>
              <a:t>Vijčana crpka</a:t>
            </a:r>
            <a:endParaRPr lang="en-US" altLang="sr-Latn-R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2057400" y="2579688"/>
            <a:ext cx="73914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Dva rotirajuća vretena od kojih je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jedno pogonsko, a drugo slobodno,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zatvaraju s kućištem tlačni prostor,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bez promjene volumena od usisne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Arial" panose="020B0604020202020204" pitchFamily="34" charset="0"/>
                <a:cs typeface="Arial" panose="020B0604020202020204" pitchFamily="34" charset="0"/>
              </a:rPr>
              <a:t>prema tlačnoj strani. </a:t>
            </a:r>
          </a:p>
        </p:txBody>
      </p:sp>
    </p:spTree>
    <p:extLst>
      <p:ext uri="{BB962C8B-B14F-4D97-AF65-F5344CB8AC3E}">
        <p14:creationId xmlns:p14="http://schemas.microsoft.com/office/powerpoint/2010/main" val="15861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E2A5E6-C8CE-4435-9522-F9ADC7E077B9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hr-HR" altLang="sr-Latn-RS" sz="1400"/>
          </a:p>
        </p:txBody>
      </p:sp>
      <p:pic>
        <p:nvPicPr>
          <p:cNvPr id="27651" name="Picture 4" descr="vijcana co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8" t="10243" r="1186" b="9708"/>
          <a:stretch>
            <a:fillRect/>
          </a:stretch>
        </p:blipFill>
        <p:spPr bwMode="auto">
          <a:xfrm>
            <a:off x="1738314" y="2071688"/>
            <a:ext cx="8836025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kstniOkvir 1"/>
          <p:cNvSpPr txBox="1">
            <a:spLocks noChangeArrowheads="1"/>
          </p:cNvSpPr>
          <p:nvPr/>
        </p:nvSpPr>
        <p:spPr bwMode="auto">
          <a:xfrm>
            <a:off x="2782888" y="2100264"/>
            <a:ext cx="1554162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/>
              <a:t>Tlačna strana</a:t>
            </a:r>
          </a:p>
        </p:txBody>
      </p:sp>
      <p:sp>
        <p:nvSpPr>
          <p:cNvPr id="27653" name="TekstniOkvir 2"/>
          <p:cNvSpPr txBox="1">
            <a:spLocks noChangeArrowheads="1"/>
          </p:cNvSpPr>
          <p:nvPr/>
        </p:nvSpPr>
        <p:spPr bwMode="auto">
          <a:xfrm>
            <a:off x="3863976" y="2565400"/>
            <a:ext cx="1724025" cy="3683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/>
              <a:t>Glavno vreteno</a:t>
            </a:r>
          </a:p>
        </p:txBody>
      </p:sp>
      <p:sp>
        <p:nvSpPr>
          <p:cNvPr id="27654" name="TekstniOkvir 3"/>
          <p:cNvSpPr txBox="1">
            <a:spLocks noChangeArrowheads="1"/>
          </p:cNvSpPr>
          <p:nvPr/>
        </p:nvSpPr>
        <p:spPr bwMode="auto">
          <a:xfrm>
            <a:off x="5519739" y="2065339"/>
            <a:ext cx="154622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/>
              <a:t>Usisna strana</a:t>
            </a:r>
          </a:p>
        </p:txBody>
      </p:sp>
      <p:sp>
        <p:nvSpPr>
          <p:cNvPr id="27655" name="TekstniOkvir 4"/>
          <p:cNvSpPr txBox="1">
            <a:spLocks noChangeArrowheads="1"/>
          </p:cNvSpPr>
          <p:nvPr/>
        </p:nvSpPr>
        <p:spPr bwMode="auto">
          <a:xfrm>
            <a:off x="2743201" y="6453189"/>
            <a:ext cx="904875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/>
              <a:t>Kućište</a:t>
            </a:r>
          </a:p>
        </p:txBody>
      </p:sp>
      <p:sp>
        <p:nvSpPr>
          <p:cNvPr id="27656" name="TekstniOkvir 5"/>
          <p:cNvSpPr txBox="1">
            <a:spLocks noChangeArrowheads="1"/>
          </p:cNvSpPr>
          <p:nvPr/>
        </p:nvSpPr>
        <p:spPr bwMode="auto">
          <a:xfrm>
            <a:off x="5087939" y="6453189"/>
            <a:ext cx="2160587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/>
              <a:t>Pomoćno vreteno</a:t>
            </a:r>
          </a:p>
        </p:txBody>
      </p:sp>
      <p:sp>
        <p:nvSpPr>
          <p:cNvPr id="27657" name="TekstniOkvir 6"/>
          <p:cNvSpPr txBox="1">
            <a:spLocks noChangeArrowheads="1"/>
          </p:cNvSpPr>
          <p:nvPr/>
        </p:nvSpPr>
        <p:spPr bwMode="auto">
          <a:xfrm>
            <a:off x="8462963" y="5876926"/>
            <a:ext cx="1752600" cy="923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/>
              <a:t>Tlak ulja za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/>
              <a:t>izjednačavanje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/>
              <a:t>aksijalne sile</a:t>
            </a:r>
          </a:p>
        </p:txBody>
      </p:sp>
      <p:sp>
        <p:nvSpPr>
          <p:cNvPr id="8" name="Pravokutnik 7"/>
          <p:cNvSpPr/>
          <p:nvPr/>
        </p:nvSpPr>
        <p:spPr>
          <a:xfrm>
            <a:off x="8836025" y="6791325"/>
            <a:ext cx="503238" cy="215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782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E75CFB-C35E-4ED3-813B-67D70E85903F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hr-HR" altLang="sr-Latn-RS" sz="1400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2784475" y="1916113"/>
            <a:ext cx="770413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Aksijalna sila</a:t>
            </a:r>
            <a:r>
              <a:rPr lang="hr-HR" altLang="sr-Latn-RS" sz="4400">
                <a:latin typeface="Times New Roman" panose="02020603050405020304" pitchFamily="18" charset="0"/>
              </a:rPr>
              <a:t> </a:t>
            </a:r>
            <a:r>
              <a:rPr lang="en-US" altLang="sr-Latn-RS" sz="4400">
                <a:latin typeface="Times New Roman" panose="02020603050405020304" pitchFamily="18" charset="0"/>
              </a:rPr>
              <a:t>potiskivanja stvara tlak koji djeluje</a:t>
            </a:r>
            <a:r>
              <a:rPr lang="hr-HR" altLang="sr-Latn-RS" sz="4400">
                <a:latin typeface="Times New Roman" panose="02020603050405020304" pitchFamily="18" charset="0"/>
              </a:rPr>
              <a:t> </a:t>
            </a:r>
            <a:r>
              <a:rPr lang="en-US" altLang="sr-Latn-RS" sz="4400">
                <a:latin typeface="Times New Roman" panose="02020603050405020304" pitchFamily="18" charset="0"/>
              </a:rPr>
              <a:t>po površini. </a:t>
            </a:r>
            <a:endParaRPr lang="hr-HR" altLang="sr-Latn-RS" sz="4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Za veće protoke ugrađuje se </a:t>
            </a:r>
            <a:endParaRPr lang="hr-HR" altLang="sr-Latn-RS" sz="4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3 do 5 vretena. </a:t>
            </a:r>
            <a:endParaRPr lang="hr-HR" altLang="sr-Latn-RS" sz="4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4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Radni tlakovi su</a:t>
            </a:r>
            <a:r>
              <a:rPr lang="hr-HR" altLang="sr-Latn-RS" sz="4400">
                <a:latin typeface="Times New Roman" panose="02020603050405020304" pitchFamily="18" charset="0"/>
              </a:rPr>
              <a:t> </a:t>
            </a:r>
            <a:r>
              <a:rPr lang="en-US" altLang="sr-Latn-RS" sz="4400">
                <a:latin typeface="Times New Roman" panose="02020603050405020304" pitchFamily="18" charset="0"/>
              </a:rPr>
              <a:t>do 25 MPa.</a:t>
            </a:r>
          </a:p>
        </p:txBody>
      </p:sp>
    </p:spTree>
    <p:extLst>
      <p:ext uri="{BB962C8B-B14F-4D97-AF65-F5344CB8AC3E}">
        <p14:creationId xmlns:p14="http://schemas.microsoft.com/office/powerpoint/2010/main" val="231571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94C367-5D54-4EA9-BB77-74C19D99A9F1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hr-HR" altLang="sr-Latn-RS" sz="1400"/>
          </a:p>
        </p:txBody>
      </p:sp>
      <p:pic>
        <p:nvPicPr>
          <p:cNvPr id="30723" name="Picture 2" descr="klipno-red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1" t="2831" r="4231" b="2831"/>
          <a:stretch>
            <a:fillRect/>
          </a:stretch>
        </p:blipFill>
        <p:spPr bwMode="auto">
          <a:xfrm>
            <a:off x="3309939" y="1292226"/>
            <a:ext cx="5170487" cy="556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2595563" y="285750"/>
            <a:ext cx="74295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4400" b="1">
                <a:latin typeface="Times New Roman" panose="02020603050405020304" pitchFamily="18" charset="0"/>
              </a:rPr>
              <a:t>Klipno-redna</a:t>
            </a:r>
            <a:r>
              <a:rPr lang="hr-HR" altLang="sr-Latn-RS" sz="4400" b="1">
                <a:latin typeface="Times New Roman" panose="02020603050405020304" pitchFamily="18" charset="0"/>
              </a:rPr>
              <a:t> </a:t>
            </a:r>
            <a:r>
              <a:rPr lang="en-US" altLang="sr-Latn-RS" sz="4400" b="1">
                <a:latin typeface="Times New Roman" panose="02020603050405020304" pitchFamily="18" charset="0"/>
              </a:rPr>
              <a:t>crpka</a:t>
            </a:r>
            <a:endParaRPr lang="en-US" altLang="sr-Latn-RS" sz="4400"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53439" y="1643063"/>
            <a:ext cx="1500187" cy="500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3309938" y="1785939"/>
            <a:ext cx="5357812" cy="1587"/>
          </a:xfrm>
          <a:prstGeom prst="line">
            <a:avLst/>
          </a:prstGeom>
          <a:ln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2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E2FD3A-E142-487A-BB32-233AE97906E6}" type="slidenum">
              <a:rPr lang="hr-HR" altLang="sr-Latn-R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hr-HR" altLang="sr-Latn-RS" sz="1400"/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2862263" y="2284414"/>
            <a:ext cx="630555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Klipovi su postavljeni u jednom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redu uzduž koljenaste osovine.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Razvodni mehanizam čine usisni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 i tlačni ventili.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3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3600">
                <a:latin typeface="Times New Roman" panose="02020603050405020304" pitchFamily="18" charset="0"/>
              </a:rPr>
              <a:t>Radni tlakovi su do 70 MPa.</a:t>
            </a:r>
            <a:endParaRPr lang="hr-HR" altLang="sr-Latn-RS" sz="3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4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4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sr-Latn-RS" sz="4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80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135</Words>
  <Application>Microsoft Office PowerPoint</Application>
  <PresentationFormat>Widescreen</PresentationFormat>
  <Paragraphs>42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1</cp:revision>
  <dcterms:created xsi:type="dcterms:W3CDTF">2021-04-27T09:09:27Z</dcterms:created>
  <dcterms:modified xsi:type="dcterms:W3CDTF">2021-04-27T09:12:04Z</dcterms:modified>
</cp:coreProperties>
</file>