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46D602-A631-4BC2-A1FD-D5F8E31D822B}" type="datetimeFigureOut">
              <a:rPr lang="sr-Latn-CS" smtClean="0"/>
              <a:pPr/>
              <a:t>31.3.2021.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AEEB95-CB54-4303-A11E-E42EA8CFE33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Prijem bolesnog djeteta u bolnicu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60772"/>
          </a:xfrm>
        </p:spPr>
        <p:txBody>
          <a:bodyPr>
            <a:noAutofit/>
          </a:bodyPr>
          <a:lstStyle/>
          <a:p>
            <a:r>
              <a:rPr lang="hr-HR" sz="3200" dirty="0"/>
              <a:t>Zadaci medicinske sestre kod redovnog i hitnog prijema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846320"/>
          </a:xfrm>
        </p:spPr>
        <p:txBody>
          <a:bodyPr/>
          <a:lstStyle/>
          <a:p>
            <a:r>
              <a:rPr lang="hr-HR" dirty="0"/>
              <a:t>Materijali koji se uzimaju su:</a:t>
            </a:r>
          </a:p>
          <a:p>
            <a:pPr lvl="1"/>
            <a:r>
              <a:rPr lang="hr-HR" dirty="0"/>
              <a:t>Krv za sedimentaciju eritrocita i kks</a:t>
            </a:r>
          </a:p>
          <a:p>
            <a:pPr lvl="1"/>
            <a:r>
              <a:rPr lang="hr-HR" dirty="0"/>
              <a:t>Urin za kemijsku i mikrobiološku analizu</a:t>
            </a:r>
          </a:p>
          <a:p>
            <a:pPr lvl="1"/>
            <a:r>
              <a:rPr lang="hr-HR" dirty="0"/>
              <a:t>Perianalni otisak za parazitološku analizu</a:t>
            </a:r>
          </a:p>
          <a:p>
            <a:pPr lvl="1"/>
            <a:r>
              <a:rPr lang="hr-HR" dirty="0"/>
              <a:t>Bris nazofarinksa i ždrijela</a:t>
            </a:r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  <p:pic>
        <p:nvPicPr>
          <p:cNvPr id="4" name="Picture 3" descr="bris_gr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642918"/>
            <a:ext cx="2108850" cy="1714512"/>
          </a:xfrm>
          <a:prstGeom prst="rect">
            <a:avLst/>
          </a:prstGeom>
        </p:spPr>
      </p:pic>
      <p:pic>
        <p:nvPicPr>
          <p:cNvPr id="5" name="Picture 4" descr="Brisevi-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857496"/>
            <a:ext cx="2857488" cy="2143116"/>
          </a:xfrm>
          <a:prstGeom prst="rect">
            <a:avLst/>
          </a:prstGeom>
        </p:spPr>
      </p:pic>
      <p:pic>
        <p:nvPicPr>
          <p:cNvPr id="6" name="Picture 5" descr="Posudice-za-uzorkovanje-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071810"/>
            <a:ext cx="3286116" cy="2464587"/>
          </a:xfrm>
          <a:prstGeom prst="rect">
            <a:avLst/>
          </a:prstGeom>
        </p:spPr>
      </p:pic>
      <p:pic>
        <p:nvPicPr>
          <p:cNvPr id="7" name="Picture 6" descr="AS1_696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5000636"/>
            <a:ext cx="2438400" cy="1618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7239000" cy="4846320"/>
          </a:xfrm>
        </p:spPr>
        <p:txBody>
          <a:bodyPr/>
          <a:lstStyle/>
          <a:p>
            <a:r>
              <a:rPr lang="hr-HR" dirty="0"/>
              <a:t>Svi podaci o djetetu se upisuju na temperaturnu listu</a:t>
            </a:r>
          </a:p>
          <a:p>
            <a:pPr lvl="1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4" name="Picture 3" descr="031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571612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Hitan prijem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Kod hitnog prijema sve uobičajene postupke treba odgodti da bi se što prije započelo odgovarajuće liječenje </a:t>
            </a:r>
          </a:p>
          <a:p>
            <a:r>
              <a:rPr lang="hr-HR" dirty="0"/>
              <a:t>Djeci u teškom stanju samo se izmejre temperatura i tjelesna masa</a:t>
            </a:r>
          </a:p>
          <a:p>
            <a:r>
              <a:rPr lang="hr-HR" dirty="0"/>
              <a:t>Tek kada se stanje popravi napravi se potpuni postupak za prijem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Sestrinska anamneza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Medicinska sestra je mora uzeti da bi mogla planirati zdravstvenu njegu</a:t>
            </a:r>
          </a:p>
          <a:p>
            <a:r>
              <a:rPr lang="hr-HR" dirty="0"/>
              <a:t>Podaci se prikupljaju od strane roditelja/pratioca ili od samog djeteta (ako je veće) </a:t>
            </a:r>
          </a:p>
          <a:p>
            <a:r>
              <a:rPr lang="hr-HR" dirty="0"/>
              <a:t>Pitanja i podaci ovise o djetetovoj dobi (način na koji jede, što voli jesti i piti, prijašnje hospitalizacije, navike u vezi s igrom, odnos s drugom djecom, nadimak, doživljavanje hospitalizacije...)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Medicinska sestra također treba znati da djeca u početku odbijaju kontakt sam svima pa tako i sa medicinskim sestrama</a:t>
            </a:r>
          </a:p>
          <a:p>
            <a:r>
              <a:rPr lang="hr-HR" dirty="0"/>
              <a:t>Treba djeci dati vremena da se prilagode i opuste, govoriti tiho i razumljivo, osigurati kontakt putem igračaka, gledati u oči, biti iskren s djecom itd.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4846320"/>
          </a:xfrm>
        </p:spPr>
        <p:txBody>
          <a:bodyPr/>
          <a:lstStyle/>
          <a:p>
            <a:r>
              <a:rPr lang="hr-HR" dirty="0"/>
              <a:t>Dijete se prima u bolnicu ako se liječenje ne može provesti ambulantno i kod kuće</a:t>
            </a:r>
          </a:p>
          <a:p>
            <a:r>
              <a:rPr lang="hr-HR" dirty="0"/>
              <a:t>Odluku o primitku djeteta u bolnicu donosi liječnik nakon pregleda u prijemnoj ambulanti</a:t>
            </a:r>
          </a:p>
          <a:p>
            <a:endParaRPr lang="hr-HR" dirty="0"/>
          </a:p>
        </p:txBody>
      </p:sp>
      <p:pic>
        <p:nvPicPr>
          <p:cNvPr id="4" name="Picture 3" descr="girl-checkup-doctor-office-485529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786058"/>
            <a:ext cx="5842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Ustrojstvo prijemnog trakta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Ambulanta za pregled</a:t>
            </a:r>
          </a:p>
          <a:p>
            <a:r>
              <a:rPr lang="hr-HR" dirty="0"/>
              <a:t>Ambulanta za hitne intervencije</a:t>
            </a:r>
          </a:p>
          <a:p>
            <a:r>
              <a:rPr lang="hr-HR" dirty="0"/>
              <a:t>Prostor za izolaciju</a:t>
            </a:r>
          </a:p>
          <a:p>
            <a:r>
              <a:rPr lang="hr-HR" dirty="0"/>
              <a:t>Administrativni dio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Medicinska sestra – prvi kontakt s bolesnim djetetom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 su djeca jednakopravna, te postoje samo lakši i teži bolesnici</a:t>
            </a:r>
          </a:p>
          <a:p>
            <a:r>
              <a:rPr lang="hr-HR" dirty="0"/>
              <a:t>Ako medicinska sestra uoči da bi neko djete moglo biti zarazno za okolinu mora ga izolirati do detaljnog pregleda</a:t>
            </a:r>
          </a:p>
        </p:txBody>
      </p:sp>
      <p:pic>
        <p:nvPicPr>
          <p:cNvPr id="4" name="Picture 3" descr="dj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151376"/>
            <a:ext cx="7223760" cy="27066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Bolesnički karton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Medicinska sestra za svako djete otvara bolesnički karton, sa svim djetetovim generalijama, preboljelim bolestima i podacima o cijepljenju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Redovni prijem – zadaci sestre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Prije odlaska na pregled djetetu se izmjeri tjelesna tempratura</a:t>
            </a:r>
          </a:p>
          <a:p>
            <a:r>
              <a:rPr lang="hr-HR" dirty="0"/>
              <a:t>Medicinska sestra pomaže liječniku pri pregledu djeteta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5c2ce727842b70c20f18558214e4b607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613476"/>
            <a:ext cx="4000528" cy="2687311"/>
          </a:xfrm>
          <a:prstGeom prst="rect">
            <a:avLst/>
          </a:prstGeom>
        </p:spPr>
      </p:pic>
      <p:pic>
        <p:nvPicPr>
          <p:cNvPr id="5" name="Picture 4" descr="4070_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14818"/>
            <a:ext cx="31750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4846320"/>
          </a:xfrm>
        </p:spPr>
        <p:txBody>
          <a:bodyPr/>
          <a:lstStyle/>
          <a:p>
            <a:r>
              <a:rPr lang="hr-HR" dirty="0"/>
              <a:t>Medicinska sestra uzima materijale za pretrage:</a:t>
            </a:r>
          </a:p>
          <a:p>
            <a:pPr lvl="1"/>
            <a:r>
              <a:rPr lang="hr-HR" dirty="0"/>
              <a:t>Krv</a:t>
            </a:r>
          </a:p>
          <a:p>
            <a:pPr lvl="1"/>
            <a:r>
              <a:rPr lang="hr-HR" dirty="0"/>
              <a:t>Urin</a:t>
            </a:r>
          </a:p>
          <a:p>
            <a:pPr lvl="1"/>
            <a:r>
              <a:rPr lang="hr-HR" dirty="0"/>
              <a:t>Stolica </a:t>
            </a:r>
          </a:p>
          <a:p>
            <a:pPr lvl="1"/>
            <a:r>
              <a:rPr lang="hr-HR" dirty="0"/>
              <a:t>Brisevi </a:t>
            </a:r>
          </a:p>
          <a:p>
            <a:r>
              <a:rPr lang="hr-HR" dirty="0"/>
              <a:t>Mijeri vitalne funkcije</a:t>
            </a:r>
          </a:p>
          <a:p>
            <a:r>
              <a:rPr lang="hr-HR" dirty="0"/>
              <a:t>Cjelovito promatra izgled i ponašanje djeteta</a:t>
            </a:r>
          </a:p>
          <a:p>
            <a:r>
              <a:rPr lang="hr-HR" dirty="0"/>
              <a:t>Sudjeluje u potrebnim intervencijama</a:t>
            </a:r>
          </a:p>
        </p:txBody>
      </p:sp>
      <p:pic>
        <p:nvPicPr>
          <p:cNvPr id="4" name="Picture 3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572008"/>
            <a:ext cx="1676400" cy="1676400"/>
          </a:xfrm>
          <a:prstGeom prst="rect">
            <a:avLst/>
          </a:prstGeom>
        </p:spPr>
      </p:pic>
      <p:pic>
        <p:nvPicPr>
          <p:cNvPr id="5" name="Picture 4" descr="digitalni-usni-toplomjer-braun-thermoscan-slika-192104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14884"/>
            <a:ext cx="2881312" cy="19193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dijete mora ostati u bolnici, medicinska sestra pomaže roditeljima da ispune administrativni dio prijema te ih upućuje na odgovarajući odjel gdje ih prima odjelna sestra</a:t>
            </a:r>
          </a:p>
        </p:txBody>
      </p:sp>
      <p:pic>
        <p:nvPicPr>
          <p:cNvPr id="4" name="Slika 12" descr="soba_bolnica4-25041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4876" y="4357694"/>
            <a:ext cx="3302273" cy="2179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Prijem djeteta na odjel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Kod prijema djeteta na odjel treba napraviti određene postupke tzv. rutinska obrada</a:t>
            </a:r>
          </a:p>
          <a:p>
            <a:pPr lvl="1"/>
            <a:r>
              <a:rPr lang="hr-HR" dirty="0"/>
              <a:t>Osobna higijena – kupanje (izgled kože, sluznica, vlasište)</a:t>
            </a:r>
          </a:p>
          <a:p>
            <a:pPr lvl="1"/>
            <a:r>
              <a:rPr lang="hr-HR" dirty="0"/>
              <a:t>Mjerenja – tjelesna težina, duljina ili visina, opseg glave, prsnog koša i trbuha, tjelesna temperatura, puls, disanje i tlak</a:t>
            </a:r>
          </a:p>
          <a:p>
            <a:pPr lvl="1"/>
            <a:r>
              <a:rPr lang="hr-HR" dirty="0"/>
              <a:t>Uzimanje materijala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438</Words>
  <Application>Microsoft Office PowerPoint</Application>
  <PresentationFormat>Prikaz na zaslonu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Opulent</vt:lpstr>
      <vt:lpstr>Prijem bolesnog djeteta u bolnicu</vt:lpstr>
      <vt:lpstr>PowerPoint prezentacija</vt:lpstr>
      <vt:lpstr>Ustrojstvo prijemnog trakta</vt:lpstr>
      <vt:lpstr>Medicinska sestra – prvi kontakt s bolesnim djetetom</vt:lpstr>
      <vt:lpstr>Bolesnički karton</vt:lpstr>
      <vt:lpstr>Redovni prijem – zadaci sestre</vt:lpstr>
      <vt:lpstr>PowerPoint prezentacija</vt:lpstr>
      <vt:lpstr>PowerPoint prezentacija</vt:lpstr>
      <vt:lpstr>Prijem djeteta na odjel</vt:lpstr>
      <vt:lpstr>PowerPoint prezentacija</vt:lpstr>
      <vt:lpstr>PowerPoint prezentacija</vt:lpstr>
      <vt:lpstr>Hitan prijem</vt:lpstr>
      <vt:lpstr>Sestrinska anamneza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Tamara Zadravec</cp:lastModifiedBy>
  <cp:revision>22</cp:revision>
  <dcterms:created xsi:type="dcterms:W3CDTF">2014-05-13T19:52:35Z</dcterms:created>
  <dcterms:modified xsi:type="dcterms:W3CDTF">2021-03-31T18:19:27Z</dcterms:modified>
</cp:coreProperties>
</file>