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59" r:id="rId6"/>
    <p:sldId id="274" r:id="rId7"/>
    <p:sldId id="272" r:id="rId8"/>
    <p:sldId id="260" r:id="rId9"/>
    <p:sldId id="261" r:id="rId10"/>
    <p:sldId id="262" r:id="rId11"/>
    <p:sldId id="263" r:id="rId12"/>
    <p:sldId id="275" r:id="rId13"/>
    <p:sldId id="264" r:id="rId14"/>
    <p:sldId id="271" r:id="rId15"/>
    <p:sldId id="276" r:id="rId16"/>
    <p:sldId id="265" r:id="rId17"/>
    <p:sldId id="277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9DB-FF47-4DA9-982F-45B51AF4A61E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FB98-6933-46B6-9D0E-3DF09AB76C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Ur je tada bio na obali – danas 240 km dalje zbog riječnih nanosa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FB98-6933-46B6-9D0E-3DF09AB76C44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Amorićani su uništili novi Sumer - divlji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FB98-6933-46B6-9D0E-3DF09AB76C44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Prvi poznati indoeuropski jezik, nemaju strogu centralizaciju (pokrajinske plemićke vlastele), priča o</a:t>
            </a:r>
            <a:r>
              <a:rPr lang="hr-HR" baseline="0" dirty="0"/>
              <a:t> Tutankamonovoj udovici koja moli da joj Šupiluliuma pošalje sina za muža, proizvode željezo, brza bojna kola s konjima...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FB98-6933-46B6-9D0E-3DF09AB76C44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Niniva – palača s kupaonicama, ventilacijom i grijanjem /</a:t>
            </a:r>
            <a:r>
              <a:rPr lang="hr-HR" baseline="0" dirty="0"/>
              <a:t> Asurbanipalova knjižnica u Ninivi – 20 000 glinenih pločica (19.st.)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FB98-6933-46B6-9D0E-3DF09AB76C44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09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1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2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06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6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1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0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6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13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82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2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20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3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7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2C5516-DEAF-482C-9495-92809ADC453C}" type="datetimeFigureOut">
              <a:rPr lang="hr-HR" smtClean="0"/>
              <a:pPr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B87E0-1DC8-40C6-922F-694BD1770E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5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5/50/Sargon_II_and_dignitary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VELIKE DRŽAVE MEZOPOTAMIJE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esktop\ppt\Hammurabi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179043" cy="5903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Korisnik\Desktop\ppt\406px-Code-de-Hammurab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056264" cy="450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508518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Hamurabijev zakonik, Louvre.</a:t>
            </a:r>
          </a:p>
          <a:p>
            <a:r>
              <a:rPr lang="hr-HR" i="1" dirty="0"/>
              <a:t>Na vrhu stele Hamurabi prima upute od boga Sunca i pravde Šamaša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DRŽAVA HETITA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Indoeuropljani u Maloj Aziji</a:t>
            </a:r>
          </a:p>
          <a:p>
            <a:r>
              <a:rPr lang="hr-HR" sz="2800" dirty="0"/>
              <a:t>Glavni grad Hatuša</a:t>
            </a:r>
          </a:p>
          <a:p>
            <a:r>
              <a:rPr lang="hr-HR" sz="2800" dirty="0"/>
              <a:t>Vrlo ratoborni – stvaraju vojnu velesilu</a:t>
            </a:r>
          </a:p>
          <a:p>
            <a:r>
              <a:rPr lang="hr-HR" sz="2800" dirty="0"/>
              <a:t>Bitka kod Kadeša protiv Ramzesa II</a:t>
            </a:r>
          </a:p>
          <a:p>
            <a:r>
              <a:rPr lang="hr-HR" sz="2800" dirty="0"/>
              <a:t>Nestali zbog potresa, klimatskih promjena i upada Pomorskih naroda </a:t>
            </a:r>
          </a:p>
        </p:txBody>
      </p:sp>
      <p:pic>
        <p:nvPicPr>
          <p:cNvPr id="5122" name="Picture 2" descr="C:\Users\Korisnik\Desktop\ppt\800px-Hattusa_lion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57260"/>
            <a:ext cx="4588768" cy="2999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26169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Lavlja vrata u Hatuši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ASIRSKA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Sjedišta Ašur i Niniva</a:t>
            </a:r>
          </a:p>
          <a:p>
            <a:r>
              <a:rPr lang="hr-HR" sz="2800" dirty="0"/>
              <a:t>Sargon II – 722.pr.Kr. osvojio Izrael </a:t>
            </a:r>
          </a:p>
          <a:p>
            <a:r>
              <a:rPr lang="hr-HR" sz="2800" dirty="0"/>
              <a:t>U 7. st.pr.Kr. osvajaju Egipat</a:t>
            </a:r>
          </a:p>
          <a:p>
            <a:r>
              <a:rPr lang="hr-HR" sz="2800" dirty="0"/>
              <a:t>Asurbanipal II – posljednji moćni asirski vladar</a:t>
            </a:r>
          </a:p>
          <a:p>
            <a:r>
              <a:rPr lang="hr-HR" sz="2800" dirty="0"/>
              <a:t>605.pr.Kr. u bitci kod Karkemiša Asirci i Egipćani poraženi su od Babilonaca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599026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Krilati bikovi s glavom vladara</a:t>
            </a:r>
          </a:p>
        </p:txBody>
      </p:sp>
      <p:pic>
        <p:nvPicPr>
          <p:cNvPr id="16386" name="Picture 2" descr="http://upload.wikimedia.org/wikipedia/commons/thumb/a/ab/Human-headed_Winged_Bulls_Gate_-_Louvre.jpg/800px-Human-headed_Winged_Bulls_Gate_-_Louv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336704" cy="6336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atoteka:Sargon II and dignit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4086225" cy="570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3807" y="2780928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Sargon II (desno) s državnim dužnosnikom</a:t>
            </a:r>
          </a:p>
          <a:p>
            <a:endParaRPr lang="hr-HR" i="1" dirty="0"/>
          </a:p>
          <a:p>
            <a:r>
              <a:rPr lang="hr-HR" i="1" dirty="0"/>
              <a:t>Pravo ime mu je bilo Šarukin no hebrejski pisci dali su mu ime Sargon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ssets.jw.org/assets/m/g10/201012/g10_201012_C.art/102010450_C_cnt_3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05" y="692696"/>
            <a:ext cx="8696189" cy="5198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dirty="0"/>
              <a:t>NOVOBABILONSKA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Nabukodonosor II – veliki ratnik i graditelj</a:t>
            </a:r>
          </a:p>
          <a:p>
            <a:r>
              <a:rPr lang="hr-HR" sz="2800" dirty="0"/>
              <a:t>Babilon postaje najbogatiji grad u starom vijeku (opisan od brojnih povjesničara)</a:t>
            </a:r>
          </a:p>
          <a:p>
            <a:r>
              <a:rPr lang="hr-HR" sz="2800" dirty="0"/>
              <a:t>Semiramidini viseći vrtovi, Kula babilonska</a:t>
            </a:r>
          </a:p>
          <a:p>
            <a:r>
              <a:rPr lang="hr-HR" sz="2800" dirty="0"/>
              <a:t>Nestanak kraljevstva upadom Perzijanaca u 6.st.pr.Kr.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isnik\Desktop\ppt\BasoliAntonio_StageSet1_Meyerbeer_Semi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538686" cy="262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Korisnik\Desktop\ppt\300px-Hanging_Gardens_of_Baby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4193447" cy="2399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429309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Semiramidini viseći vrtovi u Babilonu, jedno od sedam svjetskih čuda staroga vijeka</a:t>
            </a:r>
          </a:p>
        </p:txBody>
      </p:sp>
      <p:pic>
        <p:nvPicPr>
          <p:cNvPr id="7172" name="Picture 4" descr="C:\Users\Korisnik\Desktop\ppt\SEDAM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92696"/>
            <a:ext cx="4282153" cy="3111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risnik\Desktop\ppt\d1sjdmlxhruubdb71n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089109" cy="5591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Users\Korisnik\Desktop\ppt\Pieter_Bruegel_the_Elder_-_The_Tower_of_Babel_(Vienna)_-_Google_Art_Project_-_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349188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4325" y="378904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Kula babilonska – priča iz Biblije;</a:t>
            </a:r>
          </a:p>
          <a:p>
            <a:r>
              <a:rPr lang="hr-HR" i="1" dirty="0"/>
              <a:t>u stvarnosti je vjerojatno bio zigurat s hramom boga Marduka na vrhu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5892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               Vrata kraljice Ištar od plave opeke</a:t>
            </a:r>
          </a:p>
        </p:txBody>
      </p:sp>
      <p:pic>
        <p:nvPicPr>
          <p:cNvPr id="9221" name="Picture 5" descr="C:\Users\Korisnik\Desktop\ppt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156173" cy="421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C:\Users\Korisnik\Desktop\ppt\imagesf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4752"/>
            <a:ext cx="4536504" cy="334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orisnik\Desktop\ppt\1767417214_23775fe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141859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 descr="C:\Users\Korisnik\Desktop\ppt\aleksander_19_babi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3"/>
            <a:ext cx="3689176" cy="4519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78332" y="49906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Rekonstrukcija Babilona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orisnik\Desktop\ppt\babi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587285" cy="4817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58052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             Ostaci Babilona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Upadi u Mezopotamiju:</a:t>
            </a:r>
          </a:p>
          <a:p>
            <a:pPr>
              <a:buNone/>
            </a:pPr>
            <a:r>
              <a:rPr lang="hr-HR" sz="2800" dirty="0"/>
              <a:t>    1) sred. 3 tisućljeća pr.Kr. – semiti iz Arabije</a:t>
            </a:r>
          </a:p>
          <a:p>
            <a:pPr>
              <a:buNone/>
            </a:pPr>
            <a:r>
              <a:rPr lang="hr-HR" sz="2800" dirty="0"/>
              <a:t>    2) sred. 2. tisućljeća pr.Kr. – indoeuropljani</a:t>
            </a:r>
          </a:p>
          <a:p>
            <a:pPr>
              <a:buNone/>
            </a:pPr>
            <a:r>
              <a:rPr lang="hr-HR" sz="2800" dirty="0"/>
              <a:t>        s prostora crnomorskih stepa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AKADSKA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800" dirty="0"/>
              <a:t>Sargon I (2340.-2284.pr.Kr.)</a:t>
            </a:r>
          </a:p>
          <a:p>
            <a:r>
              <a:rPr lang="hr-HR" sz="2800" dirty="0"/>
              <a:t>Prvo veće svjetsko carstvo</a:t>
            </a:r>
          </a:p>
          <a:p>
            <a:r>
              <a:rPr lang="hr-HR" sz="2800" dirty="0"/>
              <a:t>“vladar četiriju strana svijeta”</a:t>
            </a:r>
          </a:p>
          <a:p>
            <a:r>
              <a:rPr lang="hr-HR" sz="2800" dirty="0"/>
              <a:t>Osvojio i ujedinio sve gradove</a:t>
            </a:r>
          </a:p>
          <a:p>
            <a:pPr>
              <a:buNone/>
            </a:pPr>
            <a:r>
              <a:rPr lang="hr-HR" sz="2800" dirty="0"/>
              <a:t>    -države</a:t>
            </a:r>
          </a:p>
          <a:p>
            <a:r>
              <a:rPr lang="hr-HR" sz="2800" dirty="0"/>
              <a:t>Propast nakon 150 godina za </a:t>
            </a:r>
          </a:p>
          <a:p>
            <a:pPr>
              <a:buNone/>
            </a:pPr>
            <a:r>
              <a:rPr lang="hr-HR" sz="2800" dirty="0"/>
              <a:t>    vladavine Naram-Sina</a:t>
            </a:r>
          </a:p>
          <a:p>
            <a:endParaRPr lang="hr-HR" sz="2800" dirty="0"/>
          </a:p>
        </p:txBody>
      </p:sp>
      <p:pic>
        <p:nvPicPr>
          <p:cNvPr id="1026" name="Picture 2" descr="C:\Users\Korisnik\Desktop\ppt\eras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888792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88404" y="651157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Legenda kaže da je Sargona, u košari na rijeci, našao vrtlar kralja Kiša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ppt\q571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3312368" cy="5839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Naram-Sinova stela prikazuje pobjedu Akađana nad  Lulubima; jedno od rijetkih potpuno očuvanih umjetničkih djela iz Mezopotamije.</a:t>
            </a:r>
          </a:p>
          <a:p>
            <a:r>
              <a:rPr lang="hr-HR" i="1" dirty="0"/>
              <a:t>Čuva se u Louvreu, Pariz.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SUMERSKA RENESANSA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Ponovni razvoj sumerskih gradova-država (kraj 3.tis.pr.Kr.)</a:t>
            </a:r>
          </a:p>
          <a:p>
            <a:r>
              <a:rPr lang="hr-HR" dirty="0"/>
              <a:t>Ep o Gilgamešu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652" y="458112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Ep o Gilgamešu, iz razdoblja sumerske obnove; govori o životu okrutnog sumerskog kralja Gilgameša i njegovoj preobrazbi  u dobrog i mudrog vladara.</a:t>
            </a:r>
          </a:p>
          <a:p>
            <a:r>
              <a:rPr lang="hr-HR" i="1" dirty="0"/>
              <a:t>...bogovi su poslali potop ljudskom rodu a preživio ga je bogobojazni Utnapištim u korablji spasa...</a:t>
            </a:r>
          </a:p>
        </p:txBody>
      </p:sp>
      <p:pic>
        <p:nvPicPr>
          <p:cNvPr id="20482" name="Picture 2" descr="http://www.starapovijest.eu/sadrzaj/uploads/2014/03/gilgames-7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1268760"/>
            <a:ext cx="626469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dirty="0"/>
              <a:t>STAROBABILONSKA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/>
              <a:t>Upadi Amorićana – osnivaju grad Babilon</a:t>
            </a:r>
          </a:p>
          <a:p>
            <a:r>
              <a:rPr lang="hr-HR" sz="2800" dirty="0"/>
              <a:t>Hamurabi (1792.-1750.pr.Kr.) – Babilon postaje sjedište moći i snažno gospodarsko središte</a:t>
            </a:r>
          </a:p>
          <a:p>
            <a:r>
              <a:rPr lang="hr-HR" sz="2800" dirty="0"/>
              <a:t>Okrutne kazne za pojedince koji remete društveni red – Hamurabijev zakonik (“oko za oko”)</a:t>
            </a:r>
          </a:p>
          <a:p>
            <a:r>
              <a:rPr lang="hr-HR" sz="2800" dirty="0"/>
              <a:t>Upadom Hetita (oko 1590.pr.Kr.) pada starobabilonsko kraljevstvo</a:t>
            </a:r>
          </a:p>
        </p:txBody>
      </p:sp>
      <p:pic>
        <p:nvPicPr>
          <p:cNvPr id="4" name="Picture 2" descr="D:\Korisnici\Korisnik\Desktop\Koraci kroz vrijeme\Koraci kroz vrijeme 1 - materijal iz udzbenika\glava_hamura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381317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538</Words>
  <Application>Microsoft Office PowerPoint</Application>
  <PresentationFormat>Prikaz na zaslonu (4:3)</PresentationFormat>
  <Paragraphs>64</Paragraphs>
  <Slides>22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Organski</vt:lpstr>
      <vt:lpstr>VELIKE DRŽAVE MEZOPOTAMIJE</vt:lpstr>
      <vt:lpstr>PowerPoint prezentacija</vt:lpstr>
      <vt:lpstr>PowerPoint prezentacija</vt:lpstr>
      <vt:lpstr>AKADSKA DRŽAVA</vt:lpstr>
      <vt:lpstr>PowerPoint prezentacija</vt:lpstr>
      <vt:lpstr>PowerPoint prezentacija</vt:lpstr>
      <vt:lpstr>SUMERSKA RENESANSA</vt:lpstr>
      <vt:lpstr>PowerPoint prezentacija</vt:lpstr>
      <vt:lpstr>STAROBABILONSKA DRŽAVA</vt:lpstr>
      <vt:lpstr>PowerPoint prezentacija</vt:lpstr>
      <vt:lpstr>DRŽAVA HETITA</vt:lpstr>
      <vt:lpstr>PowerPoint prezentacija</vt:lpstr>
      <vt:lpstr>ASIRSKA DRŽAVA</vt:lpstr>
      <vt:lpstr>PowerPoint prezentacija</vt:lpstr>
      <vt:lpstr>PowerPoint prezentacija</vt:lpstr>
      <vt:lpstr>NOVOBABILONSKA DRŽAVA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VELIKE DRŽAVE MEZOPOTAMIJE</dc:title>
  <dc:creator>Korisnik</dc:creator>
  <cp:lastModifiedBy>Dario Kovač</cp:lastModifiedBy>
  <cp:revision>24</cp:revision>
  <dcterms:created xsi:type="dcterms:W3CDTF">2012-10-30T15:53:03Z</dcterms:created>
  <dcterms:modified xsi:type="dcterms:W3CDTF">2021-03-08T22:00:48Z</dcterms:modified>
</cp:coreProperties>
</file>