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C042A-8736-401E-8D6F-DAE317F225C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2CF7B-1C77-4001-9EAC-69ECAD6A92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6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r-HR" altLang="sr-Latn-RS" smtClean="0"/>
              <a:t>Di smo, utorak, 15.10.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4CB790-5F66-4EB4-81F5-7BE444D74CD4}" type="slidenum">
              <a:rPr lang="en-US" altLang="sr-Latn-RS" smtClean="0">
                <a:latin typeface="Times New Roman" panose="02020603050405020304" pitchFamily="18" charset="0"/>
              </a:rPr>
              <a:pPr/>
              <a:t>6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96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31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7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96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182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29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410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88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879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865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532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A1C8-C279-4878-9E9D-465410F8CCA0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83AC-342B-44E5-BEA3-2FF33865B2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14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92898"/>
            <a:ext cx="9144000" cy="3764902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Dobar dan. 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Danas je na redu </a:t>
            </a:r>
            <a:r>
              <a:rPr lang="hr-HR" dirty="0" err="1" smtClean="0"/>
              <a:t>lamelasta</a:t>
            </a:r>
            <a:r>
              <a:rPr lang="hr-HR" dirty="0" smtClean="0"/>
              <a:t> crpka.</a:t>
            </a:r>
          </a:p>
          <a:p>
            <a:pPr algn="l"/>
            <a:r>
              <a:rPr lang="hr-HR" dirty="0" smtClean="0"/>
              <a:t>Prepišite prezentaciju u bilježnice.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07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DB21AE-75ED-40BE-826A-6454E11D3470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sr-Latn-RS" sz="1400"/>
          </a:p>
        </p:txBody>
      </p:sp>
      <p:pic>
        <p:nvPicPr>
          <p:cNvPr id="30723" name="Picture 2" descr="lamela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483393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601914" y="228601"/>
            <a:ext cx="728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 b="1">
                <a:latin typeface="Times New Roman" panose="02020603050405020304" pitchFamily="18" charset="0"/>
              </a:rPr>
              <a:t>Lamelasta crpka s jednim prolazom</a:t>
            </a:r>
            <a:endParaRPr lang="en-US" altLang="sr-Latn-RS" sz="3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1F16EA-50C7-4F09-B963-1893BC1FF567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sr-Latn-RS" sz="1400"/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2852738" y="2000251"/>
            <a:ext cx="69469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U  ekscentrično postavljenom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rotoru izrađeni su radijalni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utori za krilca.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Centrifugalna sila, opruge 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djelovanje tlaka potiskuju krilca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među kojima se formiraju različiti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volumeni.</a:t>
            </a:r>
          </a:p>
        </p:txBody>
      </p:sp>
    </p:spTree>
    <p:extLst>
      <p:ext uri="{BB962C8B-B14F-4D97-AF65-F5344CB8AC3E}">
        <p14:creationId xmlns:p14="http://schemas.microsoft.com/office/powerpoint/2010/main" val="9212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33F01-BD41-4907-8128-E08F23FEF914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sr-Latn-RS" sz="1400"/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2595564" y="2286001"/>
            <a:ext cx="75914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Okretanjem rotora za prvu polovicu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kruga ti volumeni se povećavaju 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spajaju s usisnim vodom crpke.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U drugom dijelu okreta rotora oni 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smanjuju i povezuju preko razvodne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ploče s tlačnim vodom.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8ED105-9EA8-45C6-82A7-696DA73FC9CD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sr-Latn-RS" sz="1400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067051" y="838201"/>
            <a:ext cx="6469063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Karakteristike lamelaste crpke:</a:t>
            </a: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- smanjeno trenje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- dobar koeficijent korisnog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               djelovanja</a:t>
            </a: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- radni tlak do 17,5 MPa</a:t>
            </a:r>
          </a:p>
        </p:txBody>
      </p:sp>
    </p:spTree>
    <p:extLst>
      <p:ext uri="{BB962C8B-B14F-4D97-AF65-F5344CB8AC3E}">
        <p14:creationId xmlns:p14="http://schemas.microsoft.com/office/powerpoint/2010/main" val="28245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2E8CE-4361-4B94-9E9E-7024B4394168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sr-Latn-RS" sz="1400"/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2855914" y="2000251"/>
            <a:ext cx="705167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U hidrauličkim sustavima sa crpkom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stalnog volumena odgovarajući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višak protoka odvodi se preko ventila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za ograničavanje tlaka.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Nedostatak ovakvog načina rada je 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/>
              <a:t> gubitku snage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/>
              <a:t> prekomjernom zagrijavanju tekućine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3600"/>
          </a:p>
        </p:txBody>
      </p:sp>
    </p:spTree>
    <p:extLst>
      <p:ext uri="{BB962C8B-B14F-4D97-AF65-F5344CB8AC3E}">
        <p14:creationId xmlns:p14="http://schemas.microsoft.com/office/powerpoint/2010/main" val="1547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1</cp:revision>
  <dcterms:created xsi:type="dcterms:W3CDTF">2021-05-03T10:41:31Z</dcterms:created>
  <dcterms:modified xsi:type="dcterms:W3CDTF">2021-05-03T10:42:49Z</dcterms:modified>
</cp:coreProperties>
</file>