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474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DC042A-8736-401E-8D6F-DAE317F225C0}" type="datetimeFigureOut">
              <a:rPr lang="hr-HR" smtClean="0"/>
              <a:t>3.5.2021.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C2CF7B-1C77-4001-9EAC-69ECAD6A926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73611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r-HR" altLang="sr-Latn-RS" smtClean="0"/>
              <a:t>Di smo, utorak, 15.10.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D4CB790-5F66-4EB4-81F5-7BE444D74CD4}" type="slidenum">
              <a:rPr lang="en-US" altLang="sr-Latn-RS" smtClean="0">
                <a:latin typeface="Times New Roman" panose="02020603050405020304" pitchFamily="18" charset="0"/>
              </a:rPr>
              <a:pPr/>
              <a:t>6</a:t>
            </a:fld>
            <a:endParaRPr lang="en-US" altLang="sr-Latn-R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1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DA1C8-C279-4878-9E9D-465410F8CCA0}" type="datetimeFigureOut">
              <a:rPr lang="hr-HR" smtClean="0"/>
              <a:t>3.5.2021.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983AC-342B-44E5-BEA3-2FF33865B23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99632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DA1C8-C279-4878-9E9D-465410F8CCA0}" type="datetimeFigureOut">
              <a:rPr lang="hr-HR" smtClean="0"/>
              <a:t>3.5.2021.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983AC-342B-44E5-BEA3-2FF33865B23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88311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DA1C8-C279-4878-9E9D-465410F8CCA0}" type="datetimeFigureOut">
              <a:rPr lang="hr-HR" smtClean="0"/>
              <a:t>3.5.2021.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983AC-342B-44E5-BEA3-2FF33865B23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65786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DA1C8-C279-4878-9E9D-465410F8CCA0}" type="datetimeFigureOut">
              <a:rPr lang="hr-HR" smtClean="0"/>
              <a:t>3.5.2021.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983AC-342B-44E5-BEA3-2FF33865B23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77966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DA1C8-C279-4878-9E9D-465410F8CCA0}" type="datetimeFigureOut">
              <a:rPr lang="hr-HR" smtClean="0"/>
              <a:t>3.5.2021.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983AC-342B-44E5-BEA3-2FF33865B23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01822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DA1C8-C279-4878-9E9D-465410F8CCA0}" type="datetimeFigureOut">
              <a:rPr lang="hr-HR" smtClean="0"/>
              <a:t>3.5.2021.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983AC-342B-44E5-BEA3-2FF33865B23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88292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DA1C8-C279-4878-9E9D-465410F8CCA0}" type="datetimeFigureOut">
              <a:rPr lang="hr-HR" smtClean="0"/>
              <a:t>3.5.2021.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983AC-342B-44E5-BEA3-2FF33865B23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94104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DA1C8-C279-4878-9E9D-465410F8CCA0}" type="datetimeFigureOut">
              <a:rPr lang="hr-HR" smtClean="0"/>
              <a:t>3.5.2021.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983AC-342B-44E5-BEA3-2FF33865B23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22885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DA1C8-C279-4878-9E9D-465410F8CCA0}" type="datetimeFigureOut">
              <a:rPr lang="hr-HR" smtClean="0"/>
              <a:t>3.5.2021.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983AC-342B-44E5-BEA3-2FF33865B23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98792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DA1C8-C279-4878-9E9D-465410F8CCA0}" type="datetimeFigureOut">
              <a:rPr lang="hr-HR" smtClean="0"/>
              <a:t>3.5.2021.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983AC-342B-44E5-BEA3-2FF33865B23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38656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DA1C8-C279-4878-9E9D-465410F8CCA0}" type="datetimeFigureOut">
              <a:rPr lang="hr-HR" smtClean="0"/>
              <a:t>3.5.2021.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983AC-342B-44E5-BEA3-2FF33865B23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65325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DA1C8-C279-4878-9E9D-465410F8CCA0}" type="datetimeFigureOut">
              <a:rPr lang="hr-HR" smtClean="0"/>
              <a:t>3.5.2021.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983AC-342B-44E5-BEA3-2FF33865B23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14141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492898"/>
            <a:ext cx="9144000" cy="3764902"/>
          </a:xfrm>
        </p:spPr>
        <p:txBody>
          <a:bodyPr>
            <a:normAutofit/>
          </a:bodyPr>
          <a:lstStyle/>
          <a:p>
            <a:pPr algn="l"/>
            <a:r>
              <a:rPr lang="hr-HR" dirty="0" smtClean="0"/>
              <a:t>Dobar dan. </a:t>
            </a:r>
          </a:p>
          <a:p>
            <a:pPr algn="l"/>
            <a:endParaRPr lang="hr-HR" dirty="0"/>
          </a:p>
          <a:p>
            <a:pPr algn="l"/>
            <a:r>
              <a:rPr lang="hr-HR" dirty="0" smtClean="0"/>
              <a:t>Danas je na redu </a:t>
            </a:r>
            <a:r>
              <a:rPr lang="hr-HR" dirty="0" err="1" smtClean="0"/>
              <a:t>lamelasta</a:t>
            </a:r>
            <a:r>
              <a:rPr lang="hr-HR" dirty="0" smtClean="0"/>
              <a:t> crpka.</a:t>
            </a:r>
          </a:p>
          <a:p>
            <a:pPr algn="l"/>
            <a:r>
              <a:rPr lang="hr-HR" dirty="0" smtClean="0"/>
              <a:t>Prepišite prezentaciju u bilježnice.</a:t>
            </a:r>
          </a:p>
          <a:p>
            <a:pPr algn="l"/>
            <a:endParaRPr lang="hr-HR" dirty="0"/>
          </a:p>
          <a:p>
            <a:pPr algn="l"/>
            <a:r>
              <a:rPr lang="hr-HR" dirty="0" smtClean="0"/>
              <a:t>Hvala i pozdrav.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1071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ADB21AE-75ED-40BE-826A-6454E11D3470}" type="slidenum">
              <a:rPr lang="hr-HR" altLang="sr-Latn-R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hr-HR" altLang="sr-Latn-RS" sz="1400"/>
          </a:p>
        </p:txBody>
      </p:sp>
      <p:pic>
        <p:nvPicPr>
          <p:cNvPr id="30723" name="Picture 2" descr="lamelas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828800"/>
            <a:ext cx="4833938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2601914" y="228601"/>
            <a:ext cx="72802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 sz="3600" b="1">
                <a:latin typeface="Times New Roman" panose="02020603050405020304" pitchFamily="18" charset="0"/>
              </a:rPr>
              <a:t>Lamelasta crpka s jednim prolazom</a:t>
            </a:r>
            <a:endParaRPr lang="en-US" altLang="sr-Latn-RS" sz="36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13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E1F16EA-50C7-4F09-B963-1893BC1FF567}" type="slidenum">
              <a:rPr lang="hr-HR" altLang="sr-Latn-R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hr-HR" altLang="sr-Latn-RS" sz="1400"/>
          </a:p>
        </p:txBody>
      </p:sp>
      <p:sp>
        <p:nvSpPr>
          <p:cNvPr id="31747" name="TextBox 2"/>
          <p:cNvSpPr txBox="1">
            <a:spLocks noChangeArrowheads="1"/>
          </p:cNvSpPr>
          <p:nvPr/>
        </p:nvSpPr>
        <p:spPr bwMode="auto">
          <a:xfrm>
            <a:off x="2852738" y="2000251"/>
            <a:ext cx="69469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3600">
                <a:latin typeface="Arial" panose="020B0604020202020204" pitchFamily="34" charset="0"/>
                <a:cs typeface="Arial" panose="020B0604020202020204" pitchFamily="34" charset="0"/>
              </a:rPr>
              <a:t>U  ekscentrično postavljenom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3600">
                <a:latin typeface="Arial" panose="020B0604020202020204" pitchFamily="34" charset="0"/>
                <a:cs typeface="Arial" panose="020B0604020202020204" pitchFamily="34" charset="0"/>
              </a:rPr>
              <a:t>rotoru izrađeni su radijalni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3600">
                <a:latin typeface="Arial" panose="020B0604020202020204" pitchFamily="34" charset="0"/>
                <a:cs typeface="Arial" panose="020B0604020202020204" pitchFamily="34" charset="0"/>
              </a:rPr>
              <a:t>utori za krilca.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sr-Latn-RS" sz="3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3600">
                <a:latin typeface="Arial" panose="020B0604020202020204" pitchFamily="34" charset="0"/>
                <a:cs typeface="Arial" panose="020B0604020202020204" pitchFamily="34" charset="0"/>
              </a:rPr>
              <a:t>Centrifugalna sila, opruge i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3600">
                <a:latin typeface="Arial" panose="020B0604020202020204" pitchFamily="34" charset="0"/>
                <a:cs typeface="Arial" panose="020B0604020202020204" pitchFamily="34" charset="0"/>
              </a:rPr>
              <a:t>djelovanje tlaka potiskuju krilca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3600">
                <a:latin typeface="Arial" panose="020B0604020202020204" pitchFamily="34" charset="0"/>
                <a:cs typeface="Arial" panose="020B0604020202020204" pitchFamily="34" charset="0"/>
              </a:rPr>
              <a:t>među kojima se formiraju različiti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3600">
                <a:latin typeface="Arial" panose="020B0604020202020204" pitchFamily="34" charset="0"/>
                <a:cs typeface="Arial" panose="020B0604020202020204" pitchFamily="34" charset="0"/>
              </a:rPr>
              <a:t>volumeni.</a:t>
            </a:r>
          </a:p>
        </p:txBody>
      </p:sp>
    </p:spTree>
    <p:extLst>
      <p:ext uri="{BB962C8B-B14F-4D97-AF65-F5344CB8AC3E}">
        <p14:creationId xmlns:p14="http://schemas.microsoft.com/office/powerpoint/2010/main" val="92121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F133F01-BD41-4907-8128-E08F23FEF914}" type="slidenum">
              <a:rPr lang="hr-HR" altLang="sr-Latn-R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hr-HR" altLang="sr-Latn-RS" sz="1400"/>
          </a:p>
        </p:txBody>
      </p:sp>
      <p:sp>
        <p:nvSpPr>
          <p:cNvPr id="32771" name="TextBox 2"/>
          <p:cNvSpPr txBox="1">
            <a:spLocks noChangeArrowheads="1"/>
          </p:cNvSpPr>
          <p:nvPr/>
        </p:nvSpPr>
        <p:spPr bwMode="auto">
          <a:xfrm>
            <a:off x="2595564" y="2286001"/>
            <a:ext cx="7591425" cy="507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3600">
                <a:latin typeface="Arial" panose="020B0604020202020204" pitchFamily="34" charset="0"/>
                <a:cs typeface="Arial" panose="020B0604020202020204" pitchFamily="34" charset="0"/>
              </a:rPr>
              <a:t>Okretanjem rotora za prvu polovicu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3600">
                <a:latin typeface="Arial" panose="020B0604020202020204" pitchFamily="34" charset="0"/>
                <a:cs typeface="Arial" panose="020B0604020202020204" pitchFamily="34" charset="0"/>
              </a:rPr>
              <a:t>kruga ti volumeni se povećavaju i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3600">
                <a:latin typeface="Arial" panose="020B0604020202020204" pitchFamily="34" charset="0"/>
                <a:cs typeface="Arial" panose="020B0604020202020204" pitchFamily="34" charset="0"/>
              </a:rPr>
              <a:t>spajaju s usisnim vodom crpke.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sr-Latn-RS" sz="3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3600">
                <a:latin typeface="Arial" panose="020B0604020202020204" pitchFamily="34" charset="0"/>
                <a:cs typeface="Arial" panose="020B0604020202020204" pitchFamily="34" charset="0"/>
              </a:rPr>
              <a:t>U drugom dijelu okreta rotora oni 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3600">
                <a:latin typeface="Arial" panose="020B0604020202020204" pitchFamily="34" charset="0"/>
                <a:cs typeface="Arial" panose="020B0604020202020204" pitchFamily="34" charset="0"/>
              </a:rPr>
              <a:t>smanjuju i povezuju preko razvodne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3600">
                <a:latin typeface="Arial" panose="020B0604020202020204" pitchFamily="34" charset="0"/>
                <a:cs typeface="Arial" panose="020B0604020202020204" pitchFamily="34" charset="0"/>
              </a:rPr>
              <a:t>ploče s tlačnim vodom.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sr-Latn-RS" sz="3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sr-Latn-RS" sz="3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88ED105-9EA8-45C6-82A7-696DA73FC9CD}" type="slidenum">
              <a:rPr lang="hr-HR" altLang="sr-Latn-R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hr-HR" altLang="sr-Latn-RS" sz="1400"/>
          </a:p>
        </p:txBody>
      </p:sp>
      <p:sp>
        <p:nvSpPr>
          <p:cNvPr id="33795" name="Text Box 2"/>
          <p:cNvSpPr txBox="1">
            <a:spLocks noChangeArrowheads="1"/>
          </p:cNvSpPr>
          <p:nvPr/>
        </p:nvSpPr>
        <p:spPr bwMode="auto">
          <a:xfrm>
            <a:off x="3067051" y="838201"/>
            <a:ext cx="6469063" cy="507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 sz="3600">
                <a:latin typeface="Arial" panose="020B0604020202020204" pitchFamily="34" charset="0"/>
                <a:cs typeface="Arial" panose="020B0604020202020204" pitchFamily="34" charset="0"/>
              </a:rPr>
              <a:t>Karakteristike lamelaste crpke:</a:t>
            </a:r>
            <a:endParaRPr lang="hr-HR" altLang="sr-Latn-RS" sz="3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sr-Latn-RS" sz="3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sr-Latn-RS" sz="3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 sz="3600">
                <a:latin typeface="Arial" panose="020B0604020202020204" pitchFamily="34" charset="0"/>
                <a:cs typeface="Arial" panose="020B0604020202020204" pitchFamily="34" charset="0"/>
              </a:rPr>
              <a:t>- smanjeno trenje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sr-Latn-RS" sz="3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 sz="3600">
                <a:latin typeface="Arial" panose="020B0604020202020204" pitchFamily="34" charset="0"/>
                <a:cs typeface="Arial" panose="020B0604020202020204" pitchFamily="34" charset="0"/>
              </a:rPr>
              <a:t>- dobar koeficijent korisnog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 sz="3600">
                <a:latin typeface="Arial" panose="020B0604020202020204" pitchFamily="34" charset="0"/>
                <a:cs typeface="Arial" panose="020B0604020202020204" pitchFamily="34" charset="0"/>
              </a:rPr>
              <a:t>               djelovanja</a:t>
            </a:r>
            <a:endParaRPr lang="hr-HR" altLang="sr-Latn-RS" sz="3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sr-Latn-RS" sz="3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 sz="3600">
                <a:latin typeface="Arial" panose="020B0604020202020204" pitchFamily="34" charset="0"/>
                <a:cs typeface="Arial" panose="020B0604020202020204" pitchFamily="34" charset="0"/>
              </a:rPr>
              <a:t>- radni tlak do 17,5 MPa</a:t>
            </a:r>
          </a:p>
        </p:txBody>
      </p:sp>
    </p:spTree>
    <p:extLst>
      <p:ext uri="{BB962C8B-B14F-4D97-AF65-F5344CB8AC3E}">
        <p14:creationId xmlns:p14="http://schemas.microsoft.com/office/powerpoint/2010/main" val="282450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442E8CE-4361-4B94-9E9E-7024B4394168}" type="slidenum">
              <a:rPr lang="hr-HR" altLang="sr-Latn-R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hr-HR" altLang="sr-Latn-RS" sz="1400"/>
          </a:p>
        </p:txBody>
      </p:sp>
      <p:sp>
        <p:nvSpPr>
          <p:cNvPr id="34819" name="TextBox 4"/>
          <p:cNvSpPr txBox="1">
            <a:spLocks noChangeArrowheads="1"/>
          </p:cNvSpPr>
          <p:nvPr/>
        </p:nvSpPr>
        <p:spPr bwMode="auto">
          <a:xfrm>
            <a:off x="2855914" y="2000251"/>
            <a:ext cx="7051675" cy="507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/>
              <a:t>U hidrauličkim sustavima sa crpkom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/>
              <a:t>stalnog volumena odgovarajući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/>
              <a:t>višak protoka odvodi se preko ventila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/>
              <a:t>za ograničavanje tlaka.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sr-Latn-RS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/>
              <a:t>Nedostatak ovakvog načina rada je u: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sr-Latn-RS"/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hr-HR" altLang="sr-Latn-RS"/>
              <a:t> gubitku snage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hr-HR" altLang="sr-Latn-RS"/>
              <a:t> prekomjernom zagrijavanju tekućine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sr-Latn-RS" sz="3600"/>
          </a:p>
        </p:txBody>
      </p:sp>
    </p:spTree>
    <p:extLst>
      <p:ext uri="{BB962C8B-B14F-4D97-AF65-F5344CB8AC3E}">
        <p14:creationId xmlns:p14="http://schemas.microsoft.com/office/powerpoint/2010/main" val="15471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149</Words>
  <Application>Microsoft Office PowerPoint</Application>
  <PresentationFormat>Widescreen</PresentationFormat>
  <Paragraphs>47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Dražen Reljić</dc:creator>
  <cp:lastModifiedBy>Dražen Reljić</cp:lastModifiedBy>
  <cp:revision>1</cp:revision>
  <dcterms:created xsi:type="dcterms:W3CDTF">2021-05-03T10:41:31Z</dcterms:created>
  <dcterms:modified xsi:type="dcterms:W3CDTF">2021-05-03T10:42:49Z</dcterms:modified>
</cp:coreProperties>
</file>