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6D8A6-165C-4653-92AA-E0682A7EC42C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FC76D-F5AA-44D3-B54C-1C210A59B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767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r-HR" altLang="sr-Latn-RS" smtClean="0"/>
              <a:t>Di smo, četvrtak, 17.10. 8.sat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A84948B-AA20-495D-9A36-8E6F0680AD75}" type="slidenum">
              <a:rPr lang="en-US" altLang="sr-Latn-RS" smtClean="0">
                <a:latin typeface="Times New Roman" panose="02020603050405020304" pitchFamily="18" charset="0"/>
              </a:rPr>
              <a:pPr/>
              <a:t>6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08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18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68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269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896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008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894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49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727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118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153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1B6A-2648-429A-9336-9911163BC8B9}" type="datetimeFigureOut">
              <a:rPr lang="hr-HR" smtClean="0"/>
              <a:t>4.5.2021.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51034-B262-443D-A3E3-5E5B810C86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946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93410"/>
            <a:ext cx="9144000" cy="3664390"/>
          </a:xfrm>
        </p:spPr>
        <p:txBody>
          <a:bodyPr/>
          <a:lstStyle/>
          <a:p>
            <a:pPr algn="l"/>
            <a:r>
              <a:rPr lang="hr-HR" dirty="0" smtClean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Danas malo o regulaciji…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</a:t>
            </a:r>
            <a:r>
              <a:rPr lang="hr-HR" smtClean="0"/>
              <a:t>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093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19A03E-A4B8-4103-BA03-8F0C78F25950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hr-HR" altLang="sr-Latn-RS" sz="1400"/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3667125" y="857250"/>
            <a:ext cx="5068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b="1"/>
              <a:t>Regulacija i upravljanje</a:t>
            </a: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>
            <a:off x="2952751" y="2643189"/>
            <a:ext cx="592931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Mogući su uz pomoć različitih mehanizama upravljanja koji omogućuju promjenu veličine radnih volumena tijekom rada.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9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827CD0-46A5-4114-AD12-AD0863F0F392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hr-HR" altLang="sr-Latn-RS" sz="140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167063" y="571501"/>
            <a:ext cx="621506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Ovi mehanizmi mogu se izvesti  uz pomoć: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  tlačnih regulatora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  protočnih regulatora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  kombinacijom tlačnog         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    i protočnog regulatora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  regulatorom snage</a:t>
            </a:r>
          </a:p>
        </p:txBody>
      </p:sp>
    </p:spTree>
    <p:extLst>
      <p:ext uri="{BB962C8B-B14F-4D97-AF65-F5344CB8AC3E}">
        <p14:creationId xmlns:p14="http://schemas.microsoft.com/office/powerpoint/2010/main" val="38644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C95D60-99CE-484D-BDA9-58EE9D425B3B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hr-HR" altLang="sr-Latn-RS" sz="1400"/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2308225" y="357188"/>
            <a:ext cx="79819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- crpke s promjenjivim radnim volumenom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i regulacijskim uređajima:</a:t>
            </a: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2270126" y="2740026"/>
            <a:ext cx="81121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Kod ovih crpki osigurana je bolja prilagodba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protoka i potrebnog tlaka potrošača.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Karakteristika ovih crpki je i bolja bilanca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snage, odnosno bolji omjer između brzine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i izgubljene snage u hidrauličkom sustavu.</a:t>
            </a:r>
          </a:p>
        </p:txBody>
      </p:sp>
    </p:spTree>
    <p:extLst>
      <p:ext uri="{BB962C8B-B14F-4D97-AF65-F5344CB8AC3E}">
        <p14:creationId xmlns:p14="http://schemas.microsoft.com/office/powerpoint/2010/main" val="12125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13D873-553D-45E6-B52B-1DDD5AA15420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hr-HR" altLang="sr-Latn-RS" sz="1400"/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2397125" y="2143126"/>
            <a:ext cx="8128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Uporaba različitih upravljačkih sustava ovisi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o mogućnosti aktiviranja, a oni se dijele na: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ručni ili mehanički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elektromotorni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hr-HR" altLang="sr-Latn-RS"/>
              <a:t> hidraulički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5901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0F131F-7874-4DD3-9E4E-763FC28B8CB8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r-HR" altLang="sr-Latn-RS" sz="1400"/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3095626" y="3000376"/>
            <a:ext cx="52863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Kombinacijom regulacijskog    i upravljačkog načela rada ostvaruju se različite mogućnosti.</a:t>
            </a:r>
          </a:p>
        </p:txBody>
      </p:sp>
    </p:spTree>
    <p:extLst>
      <p:ext uri="{BB962C8B-B14F-4D97-AF65-F5344CB8AC3E}">
        <p14:creationId xmlns:p14="http://schemas.microsoft.com/office/powerpoint/2010/main" val="71147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1</cp:revision>
  <dcterms:created xsi:type="dcterms:W3CDTF">2021-05-04T08:55:01Z</dcterms:created>
  <dcterms:modified xsi:type="dcterms:W3CDTF">2021-05-04T08:56:22Z</dcterms:modified>
</cp:coreProperties>
</file>