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Python	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Zadaci</a:t>
            </a:r>
          </a:p>
          <a:p>
            <a:r>
              <a:rPr lang="hr-HR" dirty="0" smtClean="0"/>
              <a:t>LINIJSKA STRUKTURA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6060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Izračunati površinu kvadrata.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06" y="2362200"/>
            <a:ext cx="4330463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2895600"/>
            <a:ext cx="304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Potenciranje u Pythonu </a:t>
            </a:r>
          </a:p>
          <a:p>
            <a:endParaRPr lang="hr-HR" dirty="0"/>
          </a:p>
          <a:p>
            <a:r>
              <a:rPr lang="hr-HR" sz="4000" b="1" dirty="0" smtClean="0">
                <a:solidFill>
                  <a:srgbClr val="FF0000"/>
                </a:solidFill>
              </a:rPr>
              <a:t>a**2</a:t>
            </a:r>
            <a:endParaRPr lang="hr-H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19" y="2362200"/>
            <a:ext cx="8769824" cy="192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1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Za poznate vrijednosti stranice i visine </a:t>
            </a:r>
            <a:r>
              <a:rPr lang="it-IT" dirty="0" smtClean="0"/>
              <a:t>tro</a:t>
            </a:r>
            <a:r>
              <a:rPr lang="hr-HR" dirty="0" smtClean="0"/>
              <a:t>kuta</a:t>
            </a:r>
            <a:r>
              <a:rPr lang="it-IT" dirty="0" smtClean="0"/>
              <a:t> </a:t>
            </a:r>
            <a:r>
              <a:rPr lang="it-IT" dirty="0"/>
              <a:t>izračunati odgovarajuću površinu (P=a*h/2).</a:t>
            </a:r>
            <a:endParaRPr lang="hr-HR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0"/>
            <a:ext cx="4495800" cy="32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587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7812995" cy="156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214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5257800" cy="4525963"/>
          </a:xfrm>
        </p:spPr>
        <p:txBody>
          <a:bodyPr/>
          <a:lstStyle/>
          <a:p>
            <a:r>
              <a:rPr lang="hr-HR" dirty="0"/>
              <a:t>Napisati  program  koji će za učitane vrijednosti x  i  y  izračunati i ispisati vrijednosti a i b prema izrazima:</a:t>
            </a:r>
            <a:br>
              <a:rPr lang="hr-HR" dirty="0"/>
            </a:br>
            <a:r>
              <a:rPr lang="hr-HR" dirty="0"/>
              <a:t>                         a=x+y</a:t>
            </a:r>
            <a:br>
              <a:rPr lang="hr-HR" dirty="0"/>
            </a:br>
            <a:r>
              <a:rPr lang="hr-HR" dirty="0"/>
              <a:t>                         b=x-y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23055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116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735563" cy="207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145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 </a:t>
            </a:r>
            <a:r>
              <a:rPr lang="pl-PL" dirty="0"/>
              <a:t>Napisati program koji </a:t>
            </a:r>
            <a:r>
              <a:rPr lang="pl-PL" dirty="0" smtClean="0"/>
              <a:t>ispisuje rezultat na temelju izraza</a:t>
            </a:r>
            <a:r>
              <a:rPr lang="pl-PL" dirty="0"/>
              <a:t>: x=b</a:t>
            </a:r>
            <a:r>
              <a:rPr lang="pl-PL" baseline="30000" dirty="0"/>
              <a:t>2</a:t>
            </a:r>
            <a:r>
              <a:rPr lang="pl-PL" dirty="0"/>
              <a:t>-4ac</a:t>
            </a:r>
            <a:endParaRPr lang="hr-H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076575" cy="39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31242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Potenciranje u Pythonu</a:t>
            </a:r>
          </a:p>
          <a:p>
            <a:endParaRPr lang="hr-HR" dirty="0"/>
          </a:p>
          <a:p>
            <a:r>
              <a:rPr lang="hr-HR" sz="4800" b="1" dirty="0" smtClean="0">
                <a:solidFill>
                  <a:srgbClr val="FF0000"/>
                </a:solidFill>
              </a:rPr>
              <a:t>a**2</a:t>
            </a:r>
            <a:endParaRPr lang="hr-H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03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7031405" cy="2172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53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9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Ako vozilo </a:t>
            </a:r>
            <a:r>
              <a:rPr lang="pl-PL" dirty="0" smtClean="0"/>
              <a:t>prjeđe s </a:t>
            </a:r>
            <a:r>
              <a:rPr lang="pl-PL" b="1" dirty="0"/>
              <a:t>x</a:t>
            </a:r>
            <a:r>
              <a:rPr lang="pl-PL" dirty="0"/>
              <a:t> litara </a:t>
            </a:r>
            <a:r>
              <a:rPr lang="pl-PL" b="1" dirty="0"/>
              <a:t>y</a:t>
            </a:r>
            <a:r>
              <a:rPr lang="pl-PL" dirty="0" smtClean="0"/>
              <a:t> </a:t>
            </a:r>
            <a:r>
              <a:rPr lang="pl-PL" b="1" dirty="0"/>
              <a:t>km</a:t>
            </a:r>
            <a:r>
              <a:rPr lang="pl-PL" dirty="0"/>
              <a:t>. Koliko potroši litara na </a:t>
            </a:r>
            <a:r>
              <a:rPr lang="pl-PL" b="1" dirty="0"/>
              <a:t>100 km</a:t>
            </a:r>
            <a:endParaRPr lang="hr-HR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2624138" cy="406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106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171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68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706020"/>
              </p:ext>
            </p:extLst>
          </p:nvPr>
        </p:nvGraphicFramePr>
        <p:xfrm>
          <a:off x="685800" y="1600200"/>
          <a:ext cx="8229600" cy="10668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pl-PL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Napisati program za upis i ispis broja.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4657626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312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Napisati program koji za ispis rezultata izraza: </a:t>
            </a:r>
            <a:r>
              <a:rPr lang="pl-PL" b="1" dirty="0"/>
              <a:t>a=(x</a:t>
            </a:r>
            <a:r>
              <a:rPr lang="pl-PL" b="1" baseline="30000" dirty="0"/>
              <a:t>2</a:t>
            </a:r>
            <a:r>
              <a:rPr lang="pl-PL" b="1" dirty="0"/>
              <a:t>+y</a:t>
            </a:r>
            <a:r>
              <a:rPr lang="pl-PL" b="1" baseline="30000" dirty="0"/>
              <a:t>2</a:t>
            </a:r>
            <a:r>
              <a:rPr lang="pl-PL" b="1" dirty="0"/>
              <a:t>)</a:t>
            </a:r>
            <a:r>
              <a:rPr lang="pl-PL" b="1" baseline="30000" dirty="0"/>
              <a:t>2</a:t>
            </a:r>
            <a:endParaRPr lang="hr-H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2895600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Potenciranje u pythonu </a:t>
            </a:r>
          </a:p>
          <a:p>
            <a:r>
              <a:rPr lang="hr-HR" sz="2800" b="1" dirty="0" smtClean="0">
                <a:solidFill>
                  <a:srgbClr val="FF0000"/>
                </a:solidFill>
              </a:rPr>
              <a:t>a**2</a:t>
            </a:r>
            <a:endParaRPr lang="hr-HR" sz="2800" b="1" dirty="0">
              <a:solidFill>
                <a:srgbClr val="FF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4176713" cy="28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18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16" y="2667000"/>
            <a:ext cx="8370205" cy="127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57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7620000" cy="183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76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pl-PL" dirty="0"/>
              <a:t>Napisati program za računanje godina starosti.</a:t>
            </a:r>
            <a:endParaRPr lang="hr-H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6087231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38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5332004" cy="219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48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4800600" cy="4525963"/>
          </a:xfrm>
        </p:spPr>
        <p:txBody>
          <a:bodyPr/>
          <a:lstStyle/>
          <a:p>
            <a:r>
              <a:rPr lang="pl-PL" dirty="0"/>
              <a:t>Napisati program za ispis </a:t>
            </a:r>
            <a:endParaRPr lang="pl-PL" dirty="0" smtClean="0"/>
          </a:p>
          <a:p>
            <a:pPr lvl="1"/>
            <a:r>
              <a:rPr lang="pl-PL" dirty="0" smtClean="0"/>
              <a:t>sume </a:t>
            </a:r>
            <a:r>
              <a:rPr lang="pl-PL" dirty="0"/>
              <a:t>dva </a:t>
            </a:r>
            <a:r>
              <a:rPr lang="pl-PL" dirty="0" smtClean="0"/>
              <a:t>broja</a:t>
            </a:r>
          </a:p>
          <a:p>
            <a:pPr lvl="1"/>
            <a:r>
              <a:rPr lang="pl-PL" dirty="0" smtClean="0"/>
              <a:t>razlike dva broja</a:t>
            </a:r>
          </a:p>
          <a:p>
            <a:pPr lvl="1"/>
            <a:r>
              <a:rPr lang="hr-HR" dirty="0" smtClean="0"/>
              <a:t>umnoška dva broja</a:t>
            </a:r>
          </a:p>
          <a:p>
            <a:pPr lvl="1"/>
            <a:r>
              <a:rPr lang="hr-HR" dirty="0" smtClean="0"/>
              <a:t>količnika dva broja</a:t>
            </a:r>
          </a:p>
          <a:p>
            <a:pPr lvl="1"/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327" y="2362200"/>
            <a:ext cx="4304416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32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4495800" cy="385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93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hr-HR" dirty="0" smtClean="0"/>
              <a:t>Izračunati aritmetičku sredinu tri broja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4191000" cy="333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18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45819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63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125</Words>
  <Application>Microsoft Office PowerPoint</Application>
  <PresentationFormat>On-screen Show (4:3)</PresentationFormat>
  <Paragraphs>45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Python </vt:lpstr>
      <vt:lpstr>Zadatak 1</vt:lpstr>
      <vt:lpstr>Rješenje</vt:lpstr>
      <vt:lpstr>Zadatak 2</vt:lpstr>
      <vt:lpstr>Rješenje</vt:lpstr>
      <vt:lpstr>Zadatak 3</vt:lpstr>
      <vt:lpstr>Rješenje</vt:lpstr>
      <vt:lpstr>Zadatak 4</vt:lpstr>
      <vt:lpstr>Rješenje</vt:lpstr>
      <vt:lpstr>Zadatak 5</vt:lpstr>
      <vt:lpstr>Rješenje</vt:lpstr>
      <vt:lpstr>Zadatak 6</vt:lpstr>
      <vt:lpstr>Rješenje</vt:lpstr>
      <vt:lpstr>Zadatak 7</vt:lpstr>
      <vt:lpstr>Rješenje</vt:lpstr>
      <vt:lpstr>Zadatak 8</vt:lpstr>
      <vt:lpstr>Rješenje</vt:lpstr>
      <vt:lpstr>Zadatak 9</vt:lpstr>
      <vt:lpstr>Rješenje</vt:lpstr>
      <vt:lpstr>Zadatak 10</vt:lpstr>
      <vt:lpstr>Rješenje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</dc:title>
  <dc:creator>zohercigo</dc:creator>
  <cp:lastModifiedBy>zoran</cp:lastModifiedBy>
  <cp:revision>13</cp:revision>
  <dcterms:created xsi:type="dcterms:W3CDTF">2006-08-16T00:00:00Z</dcterms:created>
  <dcterms:modified xsi:type="dcterms:W3CDTF">2016-11-17T19:55:05Z</dcterms:modified>
</cp:coreProperties>
</file>